
<file path=[Content_Types].xml><?xml version="1.0" encoding="utf-8"?>
<Types xmlns="http://schemas.openxmlformats.org/package/2006/content-types">
  <Default ContentType="image/jpeg" Extension="jpg"/>
  <Default ContentType="application/vnd.openxmlformats-package.relationships+xml" Extension="rels"/>
  <Default ContentType="image/png" Extension="png"/>
  <Default ContentType="application/xml" Extension="xml"/>
  <Override ContentType="application/vnd.openxmlformats-officedocument.presentationml.slideLayout+xml" PartName="/ppt/slideLayouts/slideLayout1.xml"/>
  <Override ContentType="application/vnd.openxmlformats-officedocument.presentationml.slideLayout+xml" PartName="/ppt/slideLayouts/slideLayout3.xml"/>
  <Override ContentType="application/vnd.openxmlformats-officedocument.presentationml.slideLayout+xml" PartName="/ppt/slideLayouts/slideLayout6.xml"/>
  <Override ContentType="application/vnd.openxmlformats-officedocument.presentationml.slideLayout+xml" PartName="/ppt/slideLayouts/slideLayout2.xml"/>
  <Override ContentType="application/vnd.openxmlformats-officedocument.presentationml.slideLayout+xml" PartName="/ppt/slideLayouts/slideLayout5.xml"/>
  <Override ContentType="application/vnd.openxmlformats-officedocument.presentationml.slideLayout+xml" PartName="/ppt/slideLayouts/slideLayout4.xml"/>
  <Override ContentType="application/vnd.openxmlformats-officedocument.presentationml.notesSlide+xml" PartName="/ppt/notesSlides/notesSlide15.xml"/>
  <Override ContentType="application/vnd.openxmlformats-officedocument.presentationml.notesSlide+xml" PartName="/ppt/notesSlides/notesSlide1.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officedocument.presentationml.notesSlide+xml" PartName="/ppt/notesSlides/notesSlide8.xml"/>
  <Override ContentType="application/vnd.openxmlformats-officedocument.presentationml.notesSlide+xml" PartName="/ppt/notesSlides/notesSlide11.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7.xml"/>
  <Override ContentType="application/vnd.openxmlformats-officedocument.presentationml.notesSlide+xml" PartName="/ppt/notesSlides/notesSlide13.xml"/>
  <Override ContentType="application/vnd.openxmlformats-officedocument.presentationml.notesSlide+xml" PartName="/ppt/notesSlides/notesSlide16.xml"/>
  <Override ContentType="application/vnd.openxmlformats-officedocument.presentationml.notesSlide+xml" PartName="/ppt/notesSlides/notesSlide3.xml"/>
  <Override ContentType="application/vnd.openxmlformats-officedocument.presentationml.notesSlide+xml" PartName="/ppt/notesSlides/notesSlide1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3.xml"/>
  <Override ContentType="application/vnd.openxmlformats-officedocument.theme+xml" PartName="/ppt/theme/theme2.xml"/>
  <Override ContentType="application/vnd.openxmlformats-officedocument.theme+xml" PartName="/ppt/theme/theme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16.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2.xml"/>
  <Override ContentType="application/vnd.openxmlformats-officedocument.presentationml.slide+xml" PartName="/ppt/slides/slide9.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15.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4.xml"/>
  <Override ContentType="application/vnd.openxmlformats-officedocument.presentationml.slide+xml" PartName="/ppt/slides/slide10.xml"/>
  <Override ContentType="application/vnd.openxmlformats-officedocument.presentationml.slide+xml" PartName="/ppt/slides/slide14.xml"/>
  <Override ContentType="application/vnd.openxmlformats-officedocument.presentationml.slide+xml" PartName="/ppt/slides/slide11.xml"/>
  <Override ContentType="application/vnd.openxmlformats-officedocument.presentationml.slide+xml" PartName="/ppt/slides/slide5.xml"/>
  <Override ContentType="application/vnd.openxmlformats-officedocument.presentationml.tableStyles+xml" PartName="/ppt/tableStyl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Lst>
  <p:sldSz cy="5143500" cx="9144000"/>
  <p:notesSz cx="6858000" cy="9144000"/>
  <p:defaultText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21" Type="http://schemas.openxmlformats.org/officeDocument/2006/relationships/slide" Target="slides/slide16.xml"/><Relationship Id="rId2" Type="http://schemas.openxmlformats.org/officeDocument/2006/relationships/presProps" Target="presProps.xml"/><Relationship Id="rId12" Type="http://schemas.openxmlformats.org/officeDocument/2006/relationships/slide" Target="slides/slide7.xml"/><Relationship Id="rId13" Type="http://schemas.openxmlformats.org/officeDocument/2006/relationships/slide" Target="slides/slide8.xml"/><Relationship Id="rId1" Type="http://schemas.openxmlformats.org/officeDocument/2006/relationships/theme" Target="theme/theme1.xml"/><Relationship Id="rId4" Type="http://schemas.openxmlformats.org/officeDocument/2006/relationships/slideMaster" Target="slideMasters/slideMaster1.xml"/><Relationship Id="rId10" Type="http://schemas.openxmlformats.org/officeDocument/2006/relationships/slide" Target="slides/slide5.xml"/><Relationship Id="rId3" Type="http://schemas.openxmlformats.org/officeDocument/2006/relationships/tableStyles" Target="tableStyles.xml"/><Relationship Id="rId11" Type="http://schemas.openxmlformats.org/officeDocument/2006/relationships/slide" Target="slides/slide6.xml"/><Relationship Id="rId20" Type="http://schemas.openxmlformats.org/officeDocument/2006/relationships/slide" Target="slides/slide15.xml"/><Relationship Id="rId9" Type="http://schemas.openxmlformats.org/officeDocument/2006/relationships/slide" Target="slides/slide4.xml"/><Relationship Id="rId6" Type="http://schemas.openxmlformats.org/officeDocument/2006/relationships/slide" Target="slides/slide1.xml"/><Relationship Id="rId5" Type="http://schemas.openxmlformats.org/officeDocument/2006/relationships/notesMaster" Target="notesMasters/notesMaster1.xml"/><Relationship Id="rId8" Type="http://schemas.openxmlformats.org/officeDocument/2006/relationships/slide" Target="slides/slide3.xml"/><Relationship Id="rId7"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x="0" y="0"/>
          <a:ext cx="0" cy="0"/>
          <a:chOff x="0" y="0"/>
          <a:chExt cx="0" cy="0"/>
        </a:xfrm>
      </p:grpSpPr>
      <p:sp>
        <p:nvSpPr>
          <p:cNvPr id="2" name="Shape 2"/>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3" name="Shape 3"/>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2" name="Shape 32"/>
        <p:cNvGrpSpPr/>
        <p:nvPr/>
      </p:nvGrpSpPr>
      <p:grpSpPr>
        <a:xfrm>
          <a:off x="0" y="0"/>
          <a:ext cx="0" cy="0"/>
          <a:chOff x="0" y="0"/>
          <a:chExt cx="0" cy="0"/>
        </a:xfrm>
      </p:grpSpPr>
      <p:sp>
        <p:nvSpPr>
          <p:cNvPr id="33" name="Shape 33"/>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34" name="Shape 34"/>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andy</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6" name="Shape 96"/>
        <p:cNvGrpSpPr/>
        <p:nvPr/>
      </p:nvGrpSpPr>
      <p:grpSpPr>
        <a:xfrm>
          <a:off x="0" y="0"/>
          <a:ext cx="0" cy="0"/>
          <a:chOff x="0" y="0"/>
          <a:chExt cx="0" cy="0"/>
        </a:xfrm>
      </p:grpSpPr>
      <p:sp>
        <p:nvSpPr>
          <p:cNvPr id="97" name="Shape 97"/>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98" name="Shape 98"/>
          <p:cNvSpPr txBox="1"/>
          <p:nvPr>
            <p:ph idx="1" type="body"/>
          </p:nvPr>
        </p:nvSpPr>
        <p:spPr>
          <a:xfrm>
            <a:off x="685800" y="4343400"/>
            <a:ext cx="5486399" cy="4114800"/>
          </a:xfrm>
          <a:prstGeom prst="rect">
            <a:avLst/>
          </a:prstGeom>
        </p:spPr>
        <p:txBody>
          <a:bodyPr anchorCtr="0" anchor="t" bIns="91425" lIns="91425" rIns="91425" tIns="91425">
            <a:noAutofit/>
          </a:bodyPr>
          <a:lstStyle/>
          <a:p>
            <a:pPr rtl="0">
              <a:spcBef>
                <a:spcPts val="0"/>
              </a:spcBef>
              <a:buNone/>
            </a:pPr>
            <a:r>
              <a:rPr lang="en"/>
              <a:t>Jared</a:t>
            </a:r>
          </a:p>
          <a:p>
            <a:pPr>
              <a:spcBef>
                <a:spcPts val="0"/>
              </a:spcBef>
              <a:buNone/>
            </a:pPr>
            <a:r>
              <a:rPr lang="en"/>
              <a:t>TODO - Make this pretty later</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2" name="Shape 102"/>
        <p:cNvGrpSpPr/>
        <p:nvPr/>
      </p:nvGrpSpPr>
      <p:grpSpPr>
        <a:xfrm>
          <a:off x="0" y="0"/>
          <a:ext cx="0" cy="0"/>
          <a:chOff x="0" y="0"/>
          <a:chExt cx="0" cy="0"/>
        </a:xfrm>
      </p:grpSpPr>
      <p:sp>
        <p:nvSpPr>
          <p:cNvPr id="103" name="Shape 103"/>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04" name="Shape 104"/>
          <p:cNvSpPr txBox="1"/>
          <p:nvPr>
            <p:ph idx="1" type="body"/>
          </p:nvPr>
        </p:nvSpPr>
        <p:spPr>
          <a:xfrm>
            <a:off x="685800" y="4343400"/>
            <a:ext cx="5486399" cy="4114800"/>
          </a:xfrm>
          <a:prstGeom prst="rect">
            <a:avLst/>
          </a:prstGeom>
        </p:spPr>
        <p:txBody>
          <a:bodyPr anchorCtr="0" anchor="t" bIns="91425" lIns="91425" rIns="91425" tIns="91425">
            <a:noAutofit/>
          </a:bodyPr>
          <a:lstStyle/>
          <a:p>
            <a:pPr rtl="0">
              <a:spcBef>
                <a:spcPts val="0"/>
              </a:spcBef>
              <a:buNone/>
            </a:pPr>
            <a:r>
              <a:rPr lang="en"/>
              <a:t>Jared</a:t>
            </a:r>
          </a:p>
          <a:p>
            <a:pPr>
              <a:spcBef>
                <a:spcPts val="0"/>
              </a:spcBef>
              <a:buNone/>
            </a:pPr>
            <a:r>
              <a:rPr lang="en"/>
              <a:t>This slide discusses design choices we have made thus far as a group and why</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8" name="Shape 108"/>
        <p:cNvGrpSpPr/>
        <p:nvPr/>
      </p:nvGrpSpPr>
      <p:grpSpPr>
        <a:xfrm>
          <a:off x="0" y="0"/>
          <a:ext cx="0" cy="0"/>
          <a:chOff x="0" y="0"/>
          <a:chExt cx="0" cy="0"/>
        </a:xfrm>
      </p:grpSpPr>
      <p:sp>
        <p:nvSpPr>
          <p:cNvPr id="109" name="Shape 109"/>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10" name="Shape 110"/>
          <p:cNvSpPr txBox="1"/>
          <p:nvPr>
            <p:ph idx="1" type="body"/>
          </p:nvPr>
        </p:nvSpPr>
        <p:spPr>
          <a:xfrm>
            <a:off x="685800" y="4343400"/>
            <a:ext cx="5486399" cy="4114800"/>
          </a:xfrm>
          <a:prstGeom prst="rect">
            <a:avLst/>
          </a:prstGeom>
        </p:spPr>
        <p:txBody>
          <a:bodyPr anchorCtr="0" anchor="t" bIns="91425" lIns="91425" rIns="91425" tIns="91425">
            <a:noAutofit/>
          </a:bodyPr>
          <a:lstStyle/>
          <a:p>
            <a:pPr rtl="0">
              <a:spcBef>
                <a:spcPts val="0"/>
              </a:spcBef>
              <a:buNone/>
            </a:pPr>
            <a:r>
              <a:rPr lang="en"/>
              <a:t>Jared</a:t>
            </a:r>
          </a:p>
          <a:p>
            <a:pPr>
              <a:spcBef>
                <a:spcPts val="0"/>
              </a:spcBef>
              <a:buNone/>
            </a:pPr>
            <a:r>
              <a:rPr lang="en"/>
              <a:t>This slide discusses current state of implementation.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5" name="Shape 115"/>
        <p:cNvGrpSpPr/>
        <p:nvPr/>
      </p:nvGrpSpPr>
      <p:grpSpPr>
        <a:xfrm>
          <a:off x="0" y="0"/>
          <a:ext cx="0" cy="0"/>
          <a:chOff x="0" y="0"/>
          <a:chExt cx="0" cy="0"/>
        </a:xfrm>
      </p:grpSpPr>
      <p:sp>
        <p:nvSpPr>
          <p:cNvPr id="116" name="Shape 116"/>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17" name="Shape 117"/>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Gabe</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1" name="Shape 121"/>
        <p:cNvGrpSpPr/>
        <p:nvPr/>
      </p:nvGrpSpPr>
      <p:grpSpPr>
        <a:xfrm>
          <a:off x="0" y="0"/>
          <a:ext cx="0" cy="0"/>
          <a:chOff x="0" y="0"/>
          <a:chExt cx="0" cy="0"/>
        </a:xfrm>
      </p:grpSpPr>
      <p:sp>
        <p:nvSpPr>
          <p:cNvPr id="122" name="Shape 122"/>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23" name="Shape 123"/>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Gabe</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7" name="Shape 127"/>
        <p:cNvGrpSpPr/>
        <p:nvPr/>
      </p:nvGrpSpPr>
      <p:grpSpPr>
        <a:xfrm>
          <a:off x="0" y="0"/>
          <a:ext cx="0" cy="0"/>
          <a:chOff x="0" y="0"/>
          <a:chExt cx="0" cy="0"/>
        </a:xfrm>
      </p:grpSpPr>
      <p:sp>
        <p:nvSpPr>
          <p:cNvPr id="128" name="Shape 128"/>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29" name="Shape 129"/>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Gabe</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3" name="Shape 133"/>
        <p:cNvGrpSpPr/>
        <p:nvPr/>
      </p:nvGrpSpPr>
      <p:grpSpPr>
        <a:xfrm>
          <a:off x="0" y="0"/>
          <a:ext cx="0" cy="0"/>
          <a:chOff x="0" y="0"/>
          <a:chExt cx="0" cy="0"/>
        </a:xfrm>
      </p:grpSpPr>
      <p:sp>
        <p:nvSpPr>
          <p:cNvPr id="134" name="Shape 134"/>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35" name="Shape 135"/>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8" name="Shape 38"/>
        <p:cNvGrpSpPr/>
        <p:nvPr/>
      </p:nvGrpSpPr>
      <p:grpSpPr>
        <a:xfrm>
          <a:off x="0" y="0"/>
          <a:ext cx="0" cy="0"/>
          <a:chOff x="0" y="0"/>
          <a:chExt cx="0" cy="0"/>
        </a:xfrm>
      </p:grpSpPr>
      <p:sp>
        <p:nvSpPr>
          <p:cNvPr id="39" name="Shape 39"/>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40" name="Shape 40"/>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andy</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4" name="Shape 44"/>
        <p:cNvGrpSpPr/>
        <p:nvPr/>
      </p:nvGrpSpPr>
      <p:grpSpPr>
        <a:xfrm>
          <a:off x="0" y="0"/>
          <a:ext cx="0" cy="0"/>
          <a:chOff x="0" y="0"/>
          <a:chExt cx="0" cy="0"/>
        </a:xfrm>
      </p:grpSpPr>
      <p:sp>
        <p:nvSpPr>
          <p:cNvPr id="45" name="Shape 45"/>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46" name="Shape 46"/>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andy</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0" name="Shape 50"/>
        <p:cNvGrpSpPr/>
        <p:nvPr/>
      </p:nvGrpSpPr>
      <p:grpSpPr>
        <a:xfrm>
          <a:off x="0" y="0"/>
          <a:ext cx="0" cy="0"/>
          <a:chOff x="0" y="0"/>
          <a:chExt cx="0" cy="0"/>
        </a:xfrm>
      </p:grpSpPr>
      <p:sp>
        <p:nvSpPr>
          <p:cNvPr id="51" name="Shape 51"/>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52" name="Shape 52"/>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andy</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8" name="Shape 58"/>
        <p:cNvGrpSpPr/>
        <p:nvPr/>
      </p:nvGrpSpPr>
      <p:grpSpPr>
        <a:xfrm>
          <a:off x="0" y="0"/>
          <a:ext cx="0" cy="0"/>
          <a:chOff x="0" y="0"/>
          <a:chExt cx="0" cy="0"/>
        </a:xfrm>
      </p:grpSpPr>
      <p:sp>
        <p:nvSpPr>
          <p:cNvPr id="59" name="Shape 59"/>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60" name="Shape 60"/>
          <p:cNvSpPr txBox="1"/>
          <p:nvPr>
            <p:ph idx="1" type="body"/>
          </p:nvPr>
        </p:nvSpPr>
        <p:spPr>
          <a:xfrm>
            <a:off x="685800" y="4343400"/>
            <a:ext cx="5486399" cy="4114800"/>
          </a:xfrm>
          <a:prstGeom prst="rect">
            <a:avLst/>
          </a:prstGeom>
        </p:spPr>
        <p:txBody>
          <a:bodyPr anchorCtr="0" anchor="t" bIns="91425" lIns="91425" rIns="91425" tIns="91425">
            <a:noAutofit/>
          </a:bodyPr>
          <a:lstStyle/>
          <a:p>
            <a:pPr rtl="0">
              <a:spcBef>
                <a:spcPts val="0"/>
              </a:spcBef>
              <a:buNone/>
            </a:pPr>
            <a:r>
              <a:rPr lang="en"/>
              <a:t>-In terms of the process, we settled on doing an iterative approach, where we would go through the complete phases of development for what we estimated to be two major iterations, one per term.</a:t>
            </a:r>
          </a:p>
          <a:p>
            <a:pPr rtl="0">
              <a:spcBef>
                <a:spcPts val="0"/>
              </a:spcBef>
              <a:buNone/>
            </a:pPr>
            <a:r>
              <a:rPr lang="en"/>
              <a:t>-Very early on, after collecting requirements, sponsor made it clear that we should not expect changes to the requirements. This would negate some of the flexibility offered by other more agile methodologies such as Scrum. We also wanted to spend more time up front on design and learning what could and could not be done before delving in too deeply into the project. Most of this semester has been taken up with experimenting with technologies to that end.</a:t>
            </a:r>
          </a:p>
          <a:p>
            <a:pPr rtl="0">
              <a:spcBef>
                <a:spcPts val="0"/>
              </a:spcBef>
              <a:buNone/>
            </a:pPr>
            <a:r>
              <a:rPr lang="en"/>
              <a:t>-One advantage of this process is that it allows for us to deliver something by the end of this semester (which we are actively working on finishing), and thus get feedback. This isn’t the only time we have gotten feedback-- we are in communication with our sponsor about once every other week to make sure that we are understanding requirements correctly, that our design choices are in line with what the sponsor has in mind, and to show how the implementation is coming along.</a:t>
            </a:r>
          </a:p>
          <a:p>
            <a:pPr rtl="0">
              <a:spcBef>
                <a:spcPts val="0"/>
              </a:spcBef>
              <a:buNone/>
            </a:pPr>
            <a:r>
              <a:t/>
            </a:r>
            <a:endParaRPr/>
          </a:p>
          <a:p>
            <a:pPr rtl="0">
              <a:spcBef>
                <a:spcPts val="0"/>
              </a:spcBef>
              <a:buNone/>
            </a:pPr>
            <a:r>
              <a:rPr lang="en"/>
              <a:t>Spent the beginning of the semester doing solely documentation and requirements gathering. Made Vision and Scope, SRS, and begun Use Cases and Risk Analysis documents. Moved on to design, and prototypes quickly followed. Prototypes revealed weaknesses and problems with design, and those were addressed. Basic testing is implemented. Now, at the end of this semester, we are planning on meeting up after finishing our first deliverable, and then evaluating what went well, what could be improved, what’s the actual status of the implementation and project as a whole.</a:t>
            </a:r>
          </a:p>
          <a:p>
            <a:pPr rtl="0">
              <a:spcBef>
                <a:spcPts val="0"/>
              </a:spcBef>
              <a:buNone/>
            </a:pPr>
            <a:r>
              <a:t/>
            </a:r>
            <a:endParaRPr/>
          </a:p>
          <a:p>
            <a:pPr>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4" name="Shape 64"/>
        <p:cNvGrpSpPr/>
        <p:nvPr/>
      </p:nvGrpSpPr>
      <p:grpSpPr>
        <a:xfrm>
          <a:off x="0" y="0"/>
          <a:ext cx="0" cy="0"/>
          <a:chOff x="0" y="0"/>
          <a:chExt cx="0" cy="0"/>
        </a:xfrm>
      </p:grpSpPr>
      <p:sp>
        <p:nvSpPr>
          <p:cNvPr id="65" name="Shape 65"/>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66" name="Shape 66"/>
          <p:cNvSpPr txBox="1"/>
          <p:nvPr>
            <p:ph idx="1" type="body"/>
          </p:nvPr>
        </p:nvSpPr>
        <p:spPr>
          <a:xfrm>
            <a:off x="685800" y="4343400"/>
            <a:ext cx="5486399" cy="4114800"/>
          </a:xfrm>
          <a:prstGeom prst="rect">
            <a:avLst/>
          </a:prstGeom>
        </p:spPr>
        <p:txBody>
          <a:bodyPr anchorCtr="0" anchor="t" bIns="91425" lIns="91425" rIns="91425" tIns="91425">
            <a:noAutofit/>
          </a:bodyPr>
          <a:lstStyle/>
          <a:p>
            <a:pPr rtl="0">
              <a:spcBef>
                <a:spcPts val="0"/>
              </a:spcBef>
              <a:buNone/>
            </a:pPr>
            <a:r>
              <a:rPr lang="en"/>
              <a:t>Requirement elicitation:</a:t>
            </a:r>
          </a:p>
          <a:p>
            <a:pPr indent="457200" rtl="0">
              <a:spcBef>
                <a:spcPts val="0"/>
              </a:spcBef>
              <a:buNone/>
            </a:pPr>
            <a:r>
              <a:rPr lang="en"/>
              <a:t>Parsed original document for a basic understanding of the project.</a:t>
            </a:r>
          </a:p>
          <a:p>
            <a:pPr indent="457200" rtl="0">
              <a:spcBef>
                <a:spcPts val="0"/>
              </a:spcBef>
              <a:buNone/>
            </a:pPr>
            <a:r>
              <a:rPr lang="en"/>
              <a:t>Wrote up draft of requirements and presented to sponsor and explained what we interpreted to him, and checked understanding</a:t>
            </a:r>
          </a:p>
          <a:p>
            <a:pPr indent="457200" rtl="0">
              <a:spcBef>
                <a:spcPts val="0"/>
              </a:spcBef>
              <a:buNone/>
            </a:pPr>
            <a:r>
              <a:rPr lang="en"/>
              <a:t>Made corrections on requirements, asked further questions, repeated steps once more (by this time sponsor agreed with what we had distilled).</a:t>
            </a:r>
          </a:p>
          <a:p>
            <a:pPr indent="457200" rtl="0">
              <a:spcBef>
                <a:spcPts val="0"/>
              </a:spcBef>
              <a:buNone/>
            </a:pPr>
            <a:r>
              <a:rPr lang="en"/>
              <a:t>Hardware requirements</a:t>
            </a:r>
          </a:p>
          <a:p>
            <a:pPr indent="457200" rtl="0">
              <a:spcBef>
                <a:spcPts val="0"/>
              </a:spcBef>
              <a:buNone/>
            </a:pPr>
            <a:r>
              <a:rPr lang="en"/>
              <a:t>	Embedded devices that support Mongoose</a:t>
            </a:r>
          </a:p>
          <a:p>
            <a:pPr indent="0" marL="0">
              <a:spcBef>
                <a:spcPts val="0"/>
              </a:spcBef>
              <a:buNone/>
            </a:pPr>
            <a:r>
              <a:rPr lang="en"/>
              <a:t>	Implementation details were mostly left up to us. C/C++ code for server. Ruby was suggested for code generation platform (and we agreed to it).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0" name="Shape 70"/>
        <p:cNvGrpSpPr/>
        <p:nvPr/>
      </p:nvGrpSpPr>
      <p:grpSpPr>
        <a:xfrm>
          <a:off x="0" y="0"/>
          <a:ext cx="0" cy="0"/>
          <a:chOff x="0" y="0"/>
          <a:chExt cx="0" cy="0"/>
        </a:xfrm>
      </p:grpSpPr>
      <p:sp>
        <p:nvSpPr>
          <p:cNvPr id="71" name="Shape 71"/>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72" name="Shape 72"/>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solidFill>
                  <a:schemeClr val="dk1"/>
                </a:solidFill>
              </a:rPr>
              <a:t>Todo - Placeholder Diagrams. Redo to match presentation theme and current content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6" name="Shape 76"/>
        <p:cNvGrpSpPr/>
        <p:nvPr/>
      </p:nvGrpSpPr>
      <p:grpSpPr>
        <a:xfrm>
          <a:off x="0" y="0"/>
          <a:ext cx="0" cy="0"/>
          <a:chOff x="0" y="0"/>
          <a:chExt cx="0" cy="0"/>
        </a:xfrm>
      </p:grpSpPr>
      <p:sp>
        <p:nvSpPr>
          <p:cNvPr id="77" name="Shape 77"/>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78" name="Shape 78"/>
          <p:cNvSpPr txBox="1"/>
          <p:nvPr>
            <p:ph idx="1" type="body"/>
          </p:nvPr>
        </p:nvSpPr>
        <p:spPr>
          <a:xfrm>
            <a:off x="685800" y="4343400"/>
            <a:ext cx="5486399" cy="4114800"/>
          </a:xfrm>
          <a:prstGeom prst="rect">
            <a:avLst/>
          </a:prstGeom>
        </p:spPr>
        <p:txBody>
          <a:bodyPr anchorCtr="0" anchor="t" bIns="91425" lIns="91425" rIns="91425" tIns="91425">
            <a:noAutofit/>
          </a:bodyPr>
          <a:lstStyle/>
          <a:p>
            <a:pPr rtl="0">
              <a:spcBef>
                <a:spcPts val="0"/>
              </a:spcBef>
              <a:buNone/>
            </a:pPr>
            <a:r>
              <a:rPr lang="en">
                <a:solidFill>
                  <a:schemeClr val="dk1"/>
                </a:solidFill>
              </a:rPr>
              <a:t>Todo - Placeholder Diagrams. Redo to match presentation theme and current content</a:t>
            </a:r>
          </a:p>
          <a:p>
            <a:pPr rtl="0">
              <a:spcBef>
                <a:spcPts val="0"/>
              </a:spcBef>
              <a:buNone/>
            </a:pPr>
            <a:r>
              <a:t/>
            </a:r>
            <a:endParaRPr>
              <a:solidFill>
                <a:schemeClr val="dk1"/>
              </a:solidFill>
            </a:endParaRPr>
          </a:p>
          <a:p>
            <a:pPr rtl="0">
              <a:spcBef>
                <a:spcPts val="0"/>
              </a:spcBef>
              <a:buNone/>
            </a:pPr>
            <a:r>
              <a:rPr lang="en">
                <a:solidFill>
                  <a:schemeClr val="dk1"/>
                </a:solidFill>
              </a:rPr>
              <a:t>Mention</a:t>
            </a:r>
          </a:p>
          <a:p>
            <a:pPr rtl="0">
              <a:spcBef>
                <a:spcPts val="0"/>
              </a:spcBef>
              <a:buNone/>
            </a:pPr>
            <a:r>
              <a:rPr lang="en">
                <a:solidFill>
                  <a:schemeClr val="dk1"/>
                </a:solidFill>
              </a:rPr>
              <a:t>	Highly customizable - inheritance (like Enums)</a:t>
            </a:r>
          </a:p>
          <a:p>
            <a:pPr lvl="0" rtl="0">
              <a:spcBef>
                <a:spcPts val="0"/>
              </a:spcBef>
              <a:buNone/>
            </a:pPr>
            <a:r>
              <a:rPr lang="en">
                <a:solidFill>
                  <a:schemeClr val="dk1"/>
                </a:solidFill>
              </a:rPr>
              <a:t>		Strategy</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2" name="Shape 82"/>
        <p:cNvGrpSpPr/>
        <p:nvPr/>
      </p:nvGrpSpPr>
      <p:grpSpPr>
        <a:xfrm>
          <a:off x="0" y="0"/>
          <a:ext cx="0" cy="0"/>
          <a:chOff x="0" y="0"/>
          <a:chExt cx="0" cy="0"/>
        </a:xfrm>
      </p:grpSpPr>
      <p:sp>
        <p:nvSpPr>
          <p:cNvPr id="83" name="Shape 83"/>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84" name="Shape 84"/>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rPr lang="en">
                <a:solidFill>
                  <a:schemeClr val="dk1"/>
                </a:solidFill>
              </a:rPr>
              <a:t>Todo - Placeholder Diagrams. Redo to match presentation theme and current content</a:t>
            </a:r>
          </a:p>
          <a:p>
            <a:pPr lvl="0" rt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8" name="Shape 8"/>
        <p:cNvGrpSpPr/>
        <p:nvPr/>
      </p:nvGrpSpPr>
      <p:grpSpPr>
        <a:xfrm>
          <a:off x="0" y="0"/>
          <a:ext cx="0" cy="0"/>
          <a:chOff x="0" y="0"/>
          <a:chExt cx="0" cy="0"/>
        </a:xfrm>
      </p:grpSpPr>
      <p:sp>
        <p:nvSpPr>
          <p:cNvPr id="9" name="Shape 9"/>
          <p:cNvSpPr txBox="1"/>
          <p:nvPr>
            <p:ph type="ctrTitle"/>
          </p:nvPr>
        </p:nvSpPr>
        <p:spPr>
          <a:xfrm>
            <a:off x="685800" y="1583342"/>
            <a:ext cx="7772400" cy="1159856"/>
          </a:xfrm>
          <a:prstGeom prst="rect">
            <a:avLst/>
          </a:prstGeom>
        </p:spPr>
        <p:txBody>
          <a:bodyPr anchorCtr="0" anchor="b" bIns="91425" lIns="91425" rIns="91425" tIns="91425"/>
          <a:lstStyle>
            <a:lvl1pPr algn="ctr">
              <a:spcBef>
                <a:spcPts val="0"/>
              </a:spcBef>
              <a:buSzPct val="100000"/>
              <a:defRPr sz="4800"/>
            </a:lvl1pPr>
            <a:lvl2pPr algn="ctr">
              <a:spcBef>
                <a:spcPts val="0"/>
              </a:spcBef>
              <a:buSzPct val="100000"/>
              <a:defRPr sz="4800"/>
            </a:lvl2pPr>
            <a:lvl3pPr algn="ctr">
              <a:spcBef>
                <a:spcPts val="0"/>
              </a:spcBef>
              <a:buSzPct val="100000"/>
              <a:defRPr sz="4800"/>
            </a:lvl3pPr>
            <a:lvl4pPr algn="ctr">
              <a:spcBef>
                <a:spcPts val="0"/>
              </a:spcBef>
              <a:buSzPct val="100000"/>
              <a:defRPr sz="4800"/>
            </a:lvl4pPr>
            <a:lvl5pPr algn="ctr">
              <a:spcBef>
                <a:spcPts val="0"/>
              </a:spcBef>
              <a:buSzPct val="100000"/>
              <a:defRPr sz="4800"/>
            </a:lvl5pPr>
            <a:lvl6pPr algn="ctr">
              <a:spcBef>
                <a:spcPts val="0"/>
              </a:spcBef>
              <a:buSzPct val="100000"/>
              <a:defRPr sz="4800"/>
            </a:lvl6pPr>
            <a:lvl7pPr algn="ctr">
              <a:spcBef>
                <a:spcPts val="0"/>
              </a:spcBef>
              <a:buSzPct val="100000"/>
              <a:defRPr sz="4800"/>
            </a:lvl7pPr>
            <a:lvl8pPr algn="ctr">
              <a:spcBef>
                <a:spcPts val="0"/>
              </a:spcBef>
              <a:buSzPct val="100000"/>
              <a:defRPr sz="4800"/>
            </a:lvl8pPr>
            <a:lvl9pPr algn="ctr">
              <a:spcBef>
                <a:spcPts val="0"/>
              </a:spcBef>
              <a:buSzPct val="100000"/>
              <a:defRPr sz="4800"/>
            </a:lvl9pPr>
          </a:lstStyle>
          <a:p/>
        </p:txBody>
      </p:sp>
      <p:sp>
        <p:nvSpPr>
          <p:cNvPr id="10" name="Shape 10"/>
          <p:cNvSpPr txBox="1"/>
          <p:nvPr>
            <p:ph idx="1" type="subTitle"/>
          </p:nvPr>
        </p:nvSpPr>
        <p:spPr>
          <a:xfrm>
            <a:off x="685800" y="2840053"/>
            <a:ext cx="7772400" cy="784737"/>
          </a:xfrm>
          <a:prstGeom prst="rect">
            <a:avLst/>
          </a:prstGeom>
        </p:spPr>
        <p:txBody>
          <a:bodyPr anchorCtr="0" anchor="t" bIns="91425" lIns="91425" rIns="91425" tIns="91425"/>
          <a:lstStyle>
            <a:lvl1pPr algn="ctr">
              <a:spcBef>
                <a:spcPts val="0"/>
              </a:spcBef>
              <a:buClr>
                <a:schemeClr val="dk2"/>
              </a:buClr>
              <a:buNone/>
              <a:defRPr>
                <a:solidFill>
                  <a:schemeClr val="dk2"/>
                </a:solidFill>
              </a:defRPr>
            </a:lvl1pPr>
            <a:lvl2pPr algn="ctr">
              <a:spcBef>
                <a:spcPts val="0"/>
              </a:spcBef>
              <a:buClr>
                <a:schemeClr val="dk2"/>
              </a:buClr>
              <a:buSzPct val="100000"/>
              <a:buNone/>
              <a:defRPr sz="3000">
                <a:solidFill>
                  <a:schemeClr val="dk2"/>
                </a:solidFill>
              </a:defRPr>
            </a:lvl2pPr>
            <a:lvl3pPr algn="ctr">
              <a:spcBef>
                <a:spcPts val="0"/>
              </a:spcBef>
              <a:buClr>
                <a:schemeClr val="dk2"/>
              </a:buClr>
              <a:buSzPct val="100000"/>
              <a:buNone/>
              <a:defRPr sz="3000">
                <a:solidFill>
                  <a:schemeClr val="dk2"/>
                </a:solidFill>
              </a:defRPr>
            </a:lvl3pPr>
            <a:lvl4pPr algn="ctr">
              <a:spcBef>
                <a:spcPts val="0"/>
              </a:spcBef>
              <a:buClr>
                <a:schemeClr val="dk2"/>
              </a:buClr>
              <a:buSzPct val="100000"/>
              <a:buNone/>
              <a:defRPr sz="3000">
                <a:solidFill>
                  <a:schemeClr val="dk2"/>
                </a:solidFill>
              </a:defRPr>
            </a:lvl4pPr>
            <a:lvl5pPr algn="ctr">
              <a:spcBef>
                <a:spcPts val="0"/>
              </a:spcBef>
              <a:buClr>
                <a:schemeClr val="dk2"/>
              </a:buClr>
              <a:buSzPct val="100000"/>
              <a:buNone/>
              <a:defRPr sz="3000">
                <a:solidFill>
                  <a:schemeClr val="dk2"/>
                </a:solidFill>
              </a:defRPr>
            </a:lvl5pPr>
            <a:lvl6pPr algn="ctr">
              <a:spcBef>
                <a:spcPts val="0"/>
              </a:spcBef>
              <a:buClr>
                <a:schemeClr val="dk2"/>
              </a:buClr>
              <a:buSzPct val="100000"/>
              <a:buNone/>
              <a:defRPr sz="3000">
                <a:solidFill>
                  <a:schemeClr val="dk2"/>
                </a:solidFill>
              </a:defRPr>
            </a:lvl6pPr>
            <a:lvl7pPr algn="ctr">
              <a:spcBef>
                <a:spcPts val="0"/>
              </a:spcBef>
              <a:buClr>
                <a:schemeClr val="dk2"/>
              </a:buClr>
              <a:buSzPct val="100000"/>
              <a:buNone/>
              <a:defRPr sz="3000">
                <a:solidFill>
                  <a:schemeClr val="dk2"/>
                </a:solidFill>
              </a:defRPr>
            </a:lvl7pPr>
            <a:lvl8pPr algn="ctr">
              <a:spcBef>
                <a:spcPts val="0"/>
              </a:spcBef>
              <a:buClr>
                <a:schemeClr val="dk2"/>
              </a:buClr>
              <a:buSzPct val="100000"/>
              <a:buNone/>
              <a:defRPr sz="3000">
                <a:solidFill>
                  <a:schemeClr val="dk2"/>
                </a:solidFill>
              </a:defRPr>
            </a:lvl8pPr>
            <a:lvl9pPr algn="ctr">
              <a:spcBef>
                <a:spcPts val="0"/>
              </a:spcBef>
              <a:buClr>
                <a:schemeClr val="dk2"/>
              </a:buClr>
              <a:buSzPct val="100000"/>
              <a:buNone/>
              <a:defRPr sz="3000">
                <a:solidFill>
                  <a:schemeClr val="dk2"/>
                </a:solidFill>
              </a:defRPr>
            </a:lvl9pPr>
          </a:lstStyle>
          <a:p/>
        </p:txBody>
      </p:sp>
      <p:sp>
        <p:nvSpPr>
          <p:cNvPr id="11" name="Shape 11"/>
          <p:cNvSpPr txBox="1"/>
          <p:nvPr>
            <p:ph idx="12" type="sldNum"/>
          </p:nvPr>
        </p:nvSpPr>
        <p:spPr>
          <a:xfrm>
            <a:off x="8556791" y="4749850"/>
            <a:ext cx="548699" cy="393524"/>
          </a:xfrm>
          <a:prstGeom prst="rect">
            <a:avLst/>
          </a:prstGeom>
        </p:spPr>
        <p:txBody>
          <a:bodyPr anchorCtr="0" anchor="ctr" bIns="91425" lIns="91425" rIns="91425" tIns="91425">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2" name="Shape 12"/>
        <p:cNvGrpSpPr/>
        <p:nvPr/>
      </p:nvGrpSpPr>
      <p:grpSpPr>
        <a:xfrm>
          <a:off x="0" y="0"/>
          <a:ext cx="0" cy="0"/>
          <a:chOff x="0" y="0"/>
          <a:chExt cx="0" cy="0"/>
        </a:xfrm>
      </p:grpSpPr>
      <p:sp>
        <p:nvSpPr>
          <p:cNvPr id="13" name="Shape 13"/>
          <p:cNvSpPr txBox="1"/>
          <p:nvPr>
            <p:ph type="title"/>
          </p:nvPr>
        </p:nvSpPr>
        <p:spPr>
          <a:xfrm>
            <a:off x="457200" y="205978"/>
            <a:ext cx="8229600" cy="857250"/>
          </a:xfrm>
          <a:prstGeom prst="rect">
            <a:avLst/>
          </a:prstGeom>
        </p:spPr>
        <p:txBody>
          <a:bodyPr anchorCtr="0" anchor="b"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4" name="Shape 14"/>
          <p:cNvSpPr txBox="1"/>
          <p:nvPr>
            <p:ph idx="1" type="body"/>
          </p:nvPr>
        </p:nvSpPr>
        <p:spPr>
          <a:xfrm>
            <a:off x="457200" y="1200150"/>
            <a:ext cx="8229600" cy="3725680"/>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5" name="Shape 15"/>
          <p:cNvSpPr txBox="1"/>
          <p:nvPr>
            <p:ph idx="12" type="sldNum"/>
          </p:nvPr>
        </p:nvSpPr>
        <p:spPr>
          <a:xfrm>
            <a:off x="8556791" y="4749850"/>
            <a:ext cx="548699" cy="393524"/>
          </a:xfrm>
          <a:prstGeom prst="rect">
            <a:avLst/>
          </a:prstGeom>
        </p:spPr>
        <p:txBody>
          <a:bodyPr anchorCtr="0" anchor="ctr" bIns="91425" lIns="91425" rIns="91425" tIns="91425">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16" name="Shape 16"/>
        <p:cNvGrpSpPr/>
        <p:nvPr/>
      </p:nvGrpSpPr>
      <p:grpSpPr>
        <a:xfrm>
          <a:off x="0" y="0"/>
          <a:ext cx="0" cy="0"/>
          <a:chOff x="0" y="0"/>
          <a:chExt cx="0" cy="0"/>
        </a:xfrm>
      </p:grpSpPr>
      <p:sp>
        <p:nvSpPr>
          <p:cNvPr id="17" name="Shape 17"/>
          <p:cNvSpPr txBox="1"/>
          <p:nvPr>
            <p:ph type="title"/>
          </p:nvPr>
        </p:nvSpPr>
        <p:spPr>
          <a:xfrm>
            <a:off x="457200" y="205978"/>
            <a:ext cx="8229600" cy="857250"/>
          </a:xfrm>
          <a:prstGeom prst="rect">
            <a:avLst/>
          </a:prstGeom>
        </p:spPr>
        <p:txBody>
          <a:bodyPr anchorCtr="0" anchor="b"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8" name="Shape 18"/>
          <p:cNvSpPr txBox="1"/>
          <p:nvPr>
            <p:ph idx="1" type="body"/>
          </p:nvPr>
        </p:nvSpPr>
        <p:spPr>
          <a:xfrm>
            <a:off x="457200" y="1200150"/>
            <a:ext cx="3994525" cy="3725680"/>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9" name="Shape 19"/>
          <p:cNvSpPr txBox="1"/>
          <p:nvPr>
            <p:ph idx="2" type="body"/>
          </p:nvPr>
        </p:nvSpPr>
        <p:spPr>
          <a:xfrm>
            <a:off x="4692273" y="1200150"/>
            <a:ext cx="3994525" cy="3725680"/>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0" name="Shape 20"/>
          <p:cNvSpPr txBox="1"/>
          <p:nvPr>
            <p:ph idx="12" type="sldNum"/>
          </p:nvPr>
        </p:nvSpPr>
        <p:spPr>
          <a:xfrm>
            <a:off x="8556791" y="4749850"/>
            <a:ext cx="548699" cy="393524"/>
          </a:xfrm>
          <a:prstGeom prst="rect">
            <a:avLst/>
          </a:prstGeom>
        </p:spPr>
        <p:txBody>
          <a:bodyPr anchorCtr="0" anchor="ctr" bIns="91425" lIns="91425" rIns="91425" tIns="91425">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1" name="Shape 21"/>
        <p:cNvGrpSpPr/>
        <p:nvPr/>
      </p:nvGrpSpPr>
      <p:grpSpPr>
        <a:xfrm>
          <a:off x="0" y="0"/>
          <a:ext cx="0" cy="0"/>
          <a:chOff x="0" y="0"/>
          <a:chExt cx="0" cy="0"/>
        </a:xfrm>
      </p:grpSpPr>
      <p:sp>
        <p:nvSpPr>
          <p:cNvPr id="22" name="Shape 22"/>
          <p:cNvSpPr txBox="1"/>
          <p:nvPr>
            <p:ph type="title"/>
          </p:nvPr>
        </p:nvSpPr>
        <p:spPr>
          <a:xfrm>
            <a:off x="457200" y="205978"/>
            <a:ext cx="8229600" cy="857250"/>
          </a:xfrm>
          <a:prstGeom prst="rect">
            <a:avLst/>
          </a:prstGeom>
        </p:spPr>
        <p:txBody>
          <a:bodyPr anchorCtr="0" anchor="b"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3" name="Shape 23"/>
          <p:cNvSpPr txBox="1"/>
          <p:nvPr>
            <p:ph idx="12" type="sldNum"/>
          </p:nvPr>
        </p:nvSpPr>
        <p:spPr>
          <a:xfrm>
            <a:off x="8556791" y="4749850"/>
            <a:ext cx="548699" cy="393524"/>
          </a:xfrm>
          <a:prstGeom prst="rect">
            <a:avLst/>
          </a:prstGeom>
        </p:spPr>
        <p:txBody>
          <a:bodyPr anchorCtr="0" anchor="ctr" bIns="91425" lIns="91425" rIns="91425" tIns="91425">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24" name="Shape 24"/>
        <p:cNvGrpSpPr/>
        <p:nvPr/>
      </p:nvGrpSpPr>
      <p:grpSpPr>
        <a:xfrm>
          <a:off x="0" y="0"/>
          <a:ext cx="0" cy="0"/>
          <a:chOff x="0" y="0"/>
          <a:chExt cx="0" cy="0"/>
        </a:xfrm>
      </p:grpSpPr>
      <p:sp>
        <p:nvSpPr>
          <p:cNvPr id="25" name="Shape 25"/>
          <p:cNvSpPr txBox="1"/>
          <p:nvPr>
            <p:ph idx="1" type="body"/>
          </p:nvPr>
        </p:nvSpPr>
        <p:spPr>
          <a:xfrm>
            <a:off x="457200" y="4406309"/>
            <a:ext cx="8229600" cy="519520"/>
          </a:xfrm>
          <a:prstGeom prst="rect">
            <a:avLst/>
          </a:prstGeom>
        </p:spPr>
        <p:txBody>
          <a:bodyPr anchorCtr="0" anchor="t" bIns="91425" lIns="91425" rIns="91425" tIns="91425"/>
          <a:lstStyle>
            <a:lvl1pPr algn="ctr">
              <a:spcBef>
                <a:spcPts val="360"/>
              </a:spcBef>
              <a:buSzPct val="100000"/>
              <a:buNone/>
              <a:defRPr sz="1800"/>
            </a:lvl1pPr>
          </a:lstStyle>
          <a:p/>
        </p:txBody>
      </p:sp>
      <p:sp>
        <p:nvSpPr>
          <p:cNvPr id="26" name="Shape 26"/>
          <p:cNvSpPr txBox="1"/>
          <p:nvPr>
            <p:ph idx="12" type="sldNum"/>
          </p:nvPr>
        </p:nvSpPr>
        <p:spPr>
          <a:xfrm>
            <a:off x="8556791" y="4749850"/>
            <a:ext cx="548699" cy="393524"/>
          </a:xfrm>
          <a:prstGeom prst="rect">
            <a:avLst/>
          </a:prstGeom>
        </p:spPr>
        <p:txBody>
          <a:bodyPr anchorCtr="0" anchor="ctr" bIns="91425" lIns="91425" rIns="91425" tIns="91425">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27" name="Shape 27"/>
        <p:cNvGrpSpPr/>
        <p:nvPr/>
      </p:nvGrpSpPr>
      <p:grpSpPr>
        <a:xfrm>
          <a:off x="0" y="0"/>
          <a:ext cx="0" cy="0"/>
          <a:chOff x="0" y="0"/>
          <a:chExt cx="0" cy="0"/>
        </a:xfrm>
      </p:grpSpPr>
      <p:sp>
        <p:nvSpPr>
          <p:cNvPr id="28" name="Shape 28"/>
          <p:cNvSpPr txBox="1"/>
          <p:nvPr>
            <p:ph idx="12" type="sldNum"/>
          </p:nvPr>
        </p:nvSpPr>
        <p:spPr>
          <a:xfrm>
            <a:off x="8556791" y="4749850"/>
            <a:ext cx="548699" cy="393524"/>
          </a:xfrm>
          <a:prstGeom prst="rect">
            <a:avLst/>
          </a:prstGeom>
        </p:spPr>
        <p:txBody>
          <a:bodyPr anchorCtr="0" anchor="ctr" bIns="91425" lIns="91425" rIns="91425" tIns="91425">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slideLayout" Target="../slideLayouts/slideLayout4.xml"/><Relationship Id="rId3" Type="http://schemas.openxmlformats.org/officeDocument/2006/relationships/slideLayout" Target="../slideLayouts/slideLayout3.xml"/><Relationship Id="rId6" Type="http://schemas.openxmlformats.org/officeDocument/2006/relationships/slideLayout" Target="../slideLayouts/slideLayout6.xml"/><Relationship Id="rId5" Type="http://schemas.openxmlformats.org/officeDocument/2006/relationships/slideLayout" Target="../slideLayouts/slideLayout5.xml"/><Relationship Id="rId7"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4" name="Shape 4"/>
        <p:cNvGrpSpPr/>
        <p:nvPr/>
      </p:nvGrpSpPr>
      <p:grpSpPr>
        <a:xfrm>
          <a:off x="0" y="0"/>
          <a:ext cx="0" cy="0"/>
          <a:chOff x="0" y="0"/>
          <a:chExt cx="0" cy="0"/>
        </a:xfrm>
      </p:grpSpPr>
      <p:sp>
        <p:nvSpPr>
          <p:cNvPr id="5" name="Shape 5"/>
          <p:cNvSpPr txBox="1"/>
          <p:nvPr>
            <p:ph type="title"/>
          </p:nvPr>
        </p:nvSpPr>
        <p:spPr>
          <a:xfrm>
            <a:off x="457200" y="205978"/>
            <a:ext cx="8229600" cy="857250"/>
          </a:xfrm>
          <a:prstGeom prst="rect">
            <a:avLst/>
          </a:prstGeom>
          <a:noFill/>
          <a:ln>
            <a:noFill/>
          </a:ln>
        </p:spPr>
        <p:txBody>
          <a:bodyPr anchorCtr="0" anchor="b" bIns="91425" lIns="91425" rIns="91425" tIns="91425"/>
          <a:lstStyle>
            <a:lvl1pPr>
              <a:spcBef>
                <a:spcPts val="0"/>
              </a:spcBef>
              <a:buClr>
                <a:schemeClr val="dk1"/>
              </a:buClr>
              <a:buSzPct val="100000"/>
              <a:buNone/>
              <a:defRPr b="1" sz="3600">
                <a:solidFill>
                  <a:schemeClr val="dk1"/>
                </a:solidFill>
              </a:defRPr>
            </a:lvl1pPr>
            <a:lvl2pPr>
              <a:spcBef>
                <a:spcPts val="0"/>
              </a:spcBef>
              <a:buClr>
                <a:schemeClr val="dk1"/>
              </a:buClr>
              <a:buSzPct val="100000"/>
              <a:buNone/>
              <a:defRPr b="1" sz="3600">
                <a:solidFill>
                  <a:schemeClr val="dk1"/>
                </a:solidFill>
              </a:defRPr>
            </a:lvl2pPr>
            <a:lvl3pPr>
              <a:spcBef>
                <a:spcPts val="0"/>
              </a:spcBef>
              <a:buClr>
                <a:schemeClr val="dk1"/>
              </a:buClr>
              <a:buSzPct val="100000"/>
              <a:buNone/>
              <a:defRPr b="1" sz="3600">
                <a:solidFill>
                  <a:schemeClr val="dk1"/>
                </a:solidFill>
              </a:defRPr>
            </a:lvl3pPr>
            <a:lvl4pPr>
              <a:spcBef>
                <a:spcPts val="0"/>
              </a:spcBef>
              <a:buClr>
                <a:schemeClr val="dk1"/>
              </a:buClr>
              <a:buSzPct val="100000"/>
              <a:buNone/>
              <a:defRPr b="1" sz="3600">
                <a:solidFill>
                  <a:schemeClr val="dk1"/>
                </a:solidFill>
              </a:defRPr>
            </a:lvl4pPr>
            <a:lvl5pPr>
              <a:spcBef>
                <a:spcPts val="0"/>
              </a:spcBef>
              <a:buClr>
                <a:schemeClr val="dk1"/>
              </a:buClr>
              <a:buSzPct val="100000"/>
              <a:buNone/>
              <a:defRPr b="1" sz="3600">
                <a:solidFill>
                  <a:schemeClr val="dk1"/>
                </a:solidFill>
              </a:defRPr>
            </a:lvl5pPr>
            <a:lvl6pPr>
              <a:spcBef>
                <a:spcPts val="0"/>
              </a:spcBef>
              <a:buClr>
                <a:schemeClr val="dk1"/>
              </a:buClr>
              <a:buSzPct val="100000"/>
              <a:buNone/>
              <a:defRPr b="1" sz="3600">
                <a:solidFill>
                  <a:schemeClr val="dk1"/>
                </a:solidFill>
              </a:defRPr>
            </a:lvl6pPr>
            <a:lvl7pPr>
              <a:spcBef>
                <a:spcPts val="0"/>
              </a:spcBef>
              <a:buClr>
                <a:schemeClr val="dk1"/>
              </a:buClr>
              <a:buSzPct val="100000"/>
              <a:buNone/>
              <a:defRPr b="1" sz="3600">
                <a:solidFill>
                  <a:schemeClr val="dk1"/>
                </a:solidFill>
              </a:defRPr>
            </a:lvl7pPr>
            <a:lvl8pPr>
              <a:spcBef>
                <a:spcPts val="0"/>
              </a:spcBef>
              <a:buClr>
                <a:schemeClr val="dk1"/>
              </a:buClr>
              <a:buSzPct val="100000"/>
              <a:buNone/>
              <a:defRPr b="1" sz="3600">
                <a:solidFill>
                  <a:schemeClr val="dk1"/>
                </a:solidFill>
              </a:defRPr>
            </a:lvl8pPr>
            <a:lvl9pPr>
              <a:spcBef>
                <a:spcPts val="0"/>
              </a:spcBef>
              <a:buClr>
                <a:schemeClr val="dk1"/>
              </a:buClr>
              <a:buSzPct val="100000"/>
              <a:buNone/>
              <a:defRPr b="1" sz="3600">
                <a:solidFill>
                  <a:schemeClr val="dk1"/>
                </a:solidFill>
              </a:defRPr>
            </a:lvl9pPr>
          </a:lstStyle>
          <a:p/>
        </p:txBody>
      </p:sp>
      <p:sp>
        <p:nvSpPr>
          <p:cNvPr id="6" name="Shape 6"/>
          <p:cNvSpPr txBox="1"/>
          <p:nvPr>
            <p:ph idx="1" type="body"/>
          </p:nvPr>
        </p:nvSpPr>
        <p:spPr>
          <a:xfrm>
            <a:off x="457200" y="1200150"/>
            <a:ext cx="8229600" cy="3725680"/>
          </a:xfrm>
          <a:prstGeom prst="rect">
            <a:avLst/>
          </a:prstGeom>
          <a:noFill/>
          <a:ln>
            <a:noFill/>
          </a:ln>
        </p:spPr>
        <p:txBody>
          <a:bodyPr anchorCtr="0" anchor="t" bIns="91425" lIns="91425" rIns="91425" tIns="91425"/>
          <a:lstStyle>
            <a:lvl1pPr>
              <a:spcBef>
                <a:spcPts val="600"/>
              </a:spcBef>
              <a:buClr>
                <a:schemeClr val="dk1"/>
              </a:buClr>
              <a:buSzPct val="100000"/>
              <a:defRPr sz="3000">
                <a:solidFill>
                  <a:schemeClr val="dk1"/>
                </a:solidFill>
              </a:defRPr>
            </a:lvl1pPr>
            <a:lvl2pPr>
              <a:spcBef>
                <a:spcPts val="480"/>
              </a:spcBef>
              <a:buClr>
                <a:schemeClr val="dk1"/>
              </a:buClr>
              <a:buSzPct val="100000"/>
              <a:defRPr sz="2400">
                <a:solidFill>
                  <a:schemeClr val="dk1"/>
                </a:solidFill>
              </a:defRPr>
            </a:lvl2pPr>
            <a:lvl3pPr>
              <a:spcBef>
                <a:spcPts val="480"/>
              </a:spcBef>
              <a:buClr>
                <a:schemeClr val="dk1"/>
              </a:buClr>
              <a:buSzPct val="100000"/>
              <a:defRPr sz="2400">
                <a:solidFill>
                  <a:schemeClr val="dk1"/>
                </a:solidFill>
              </a:defRPr>
            </a:lvl3pPr>
            <a:lvl4pPr>
              <a:spcBef>
                <a:spcPts val="360"/>
              </a:spcBef>
              <a:buClr>
                <a:schemeClr val="dk1"/>
              </a:buClr>
              <a:buSzPct val="100000"/>
              <a:defRPr sz="1800">
                <a:solidFill>
                  <a:schemeClr val="dk1"/>
                </a:solidFill>
              </a:defRPr>
            </a:lvl4pPr>
            <a:lvl5pPr>
              <a:spcBef>
                <a:spcPts val="360"/>
              </a:spcBef>
              <a:buClr>
                <a:schemeClr val="dk1"/>
              </a:buClr>
              <a:buSzPct val="100000"/>
              <a:defRPr sz="1800">
                <a:solidFill>
                  <a:schemeClr val="dk1"/>
                </a:solidFill>
              </a:defRPr>
            </a:lvl5pPr>
            <a:lvl6pPr>
              <a:spcBef>
                <a:spcPts val="360"/>
              </a:spcBef>
              <a:buClr>
                <a:schemeClr val="dk1"/>
              </a:buClr>
              <a:buSzPct val="100000"/>
              <a:defRPr sz="1800">
                <a:solidFill>
                  <a:schemeClr val="dk1"/>
                </a:solidFill>
              </a:defRPr>
            </a:lvl6pPr>
            <a:lvl7pPr>
              <a:spcBef>
                <a:spcPts val="360"/>
              </a:spcBef>
              <a:buClr>
                <a:schemeClr val="dk1"/>
              </a:buClr>
              <a:buSzPct val="100000"/>
              <a:defRPr sz="1800">
                <a:solidFill>
                  <a:schemeClr val="dk1"/>
                </a:solidFill>
              </a:defRPr>
            </a:lvl7pPr>
            <a:lvl8pPr>
              <a:spcBef>
                <a:spcPts val="360"/>
              </a:spcBef>
              <a:buClr>
                <a:schemeClr val="dk1"/>
              </a:buClr>
              <a:buSzPct val="100000"/>
              <a:defRPr sz="1800">
                <a:solidFill>
                  <a:schemeClr val="dk1"/>
                </a:solidFill>
              </a:defRPr>
            </a:lvl8pPr>
            <a:lvl9pPr>
              <a:spcBef>
                <a:spcPts val="360"/>
              </a:spcBef>
              <a:buClr>
                <a:schemeClr val="dk1"/>
              </a:buClr>
              <a:buSzPct val="100000"/>
              <a:defRPr sz="1800">
                <a:solidFill>
                  <a:schemeClr val="dk1"/>
                </a:solidFill>
              </a:defRPr>
            </a:lvl9pPr>
          </a:lstStyle>
          <a:p/>
        </p:txBody>
      </p:sp>
      <p:sp>
        <p:nvSpPr>
          <p:cNvPr id="7" name="Shape 7"/>
          <p:cNvSpPr txBox="1"/>
          <p:nvPr>
            <p:ph idx="12" type="sldNum"/>
          </p:nvPr>
        </p:nvSpPr>
        <p:spPr>
          <a:xfrm>
            <a:off x="8556791" y="4749850"/>
            <a:ext cx="548699" cy="393524"/>
          </a:xfrm>
          <a:prstGeom prst="rect">
            <a:avLst/>
          </a:prstGeom>
          <a:noFill/>
          <a:ln>
            <a:noFill/>
          </a:ln>
        </p:spPr>
        <p:txBody>
          <a:bodyPr anchorCtr="0" anchor="ctr" bIns="91425" lIns="91425" rIns="91425" tIns="91425">
            <a:noAutofit/>
          </a:bodyPr>
          <a:lstStyle>
            <a:lvl1pPr algn="r">
              <a:spcBef>
                <a:spcPts val="0"/>
              </a:spcBef>
              <a:buNone/>
              <a:defRPr sz="1300">
                <a:solidFill>
                  <a:schemeClr val="dk1"/>
                </a:solidFill>
              </a:defRPr>
            </a:lvl1pPr>
          </a:lstStyle>
          <a:p>
            <a:pPr>
              <a:spcBef>
                <a:spcPts val="0"/>
              </a:spcBef>
              <a:buNone/>
            </a:pPr>
            <a:fld id="{00000000-1234-1234-1234-123412341234}" type="slidenum">
              <a:rPr lang="en"/>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Lst>
  <p:hf dt="0" ftr="0" hdr="0" sldNum="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 Id="rId10" Type="http://schemas.openxmlformats.org/officeDocument/2006/relationships/image" Target="../media/image12.jpg"/><Relationship Id="rId4" Type="http://schemas.openxmlformats.org/officeDocument/2006/relationships/image" Target="../media/image03.png"/><Relationship Id="rId3" Type="http://schemas.openxmlformats.org/officeDocument/2006/relationships/image" Target="../media/image06.png"/><Relationship Id="rId9" Type="http://schemas.openxmlformats.org/officeDocument/2006/relationships/image" Target="../media/image11.png"/><Relationship Id="rId6" Type="http://schemas.openxmlformats.org/officeDocument/2006/relationships/image" Target="../media/image08.png"/><Relationship Id="rId5" Type="http://schemas.openxmlformats.org/officeDocument/2006/relationships/image" Target="../media/image09.png"/><Relationship Id="rId8" Type="http://schemas.openxmlformats.org/officeDocument/2006/relationships/image" Target="../media/image07.png"/><Relationship Id="rId7" Type="http://schemas.openxmlformats.org/officeDocument/2006/relationships/image" Target="../media/image05.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 Id="rId3" Type="http://schemas.openxmlformats.org/officeDocument/2006/relationships/image" Target="../media/image10.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 Id="rId3" Type="http://schemas.openxmlformats.org/officeDocument/2006/relationships/image" Target="../media/image04.jp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 Id="rId3" Type="http://schemas.openxmlformats.org/officeDocument/2006/relationships/image" Target="../media/image02.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 Id="rId3" Type="http://schemas.openxmlformats.org/officeDocument/2006/relationships/image" Target="../media/image01.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 Id="rId3" Type="http://schemas.openxmlformats.org/officeDocument/2006/relationships/image" Target="../media/image0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9" name="Shape 29"/>
        <p:cNvGrpSpPr/>
        <p:nvPr/>
      </p:nvGrpSpPr>
      <p:grpSpPr>
        <a:xfrm>
          <a:off x="0" y="0"/>
          <a:ext cx="0" cy="0"/>
          <a:chOff x="0" y="0"/>
          <a:chExt cx="0" cy="0"/>
        </a:xfrm>
      </p:grpSpPr>
      <p:sp>
        <p:nvSpPr>
          <p:cNvPr id="30" name="Shape 30"/>
          <p:cNvSpPr txBox="1"/>
          <p:nvPr>
            <p:ph type="ctrTitle"/>
          </p:nvPr>
        </p:nvSpPr>
        <p:spPr>
          <a:xfrm>
            <a:off x="685800" y="1583342"/>
            <a:ext cx="7772400" cy="1159856"/>
          </a:xfrm>
          <a:prstGeom prst="rect">
            <a:avLst/>
          </a:prstGeom>
        </p:spPr>
        <p:txBody>
          <a:bodyPr anchorCtr="0" anchor="b" bIns="91425" lIns="91425" rIns="91425" tIns="91425">
            <a:noAutofit/>
          </a:bodyPr>
          <a:lstStyle/>
          <a:p>
            <a:pPr>
              <a:spcBef>
                <a:spcPts val="0"/>
              </a:spcBef>
              <a:buNone/>
            </a:pPr>
            <a:r>
              <a:t/>
            </a:r>
            <a:endParaRPr/>
          </a:p>
        </p:txBody>
      </p:sp>
      <p:sp>
        <p:nvSpPr>
          <p:cNvPr id="31" name="Shape 31"/>
          <p:cNvSpPr txBox="1"/>
          <p:nvPr>
            <p:ph idx="1" type="subTitle"/>
          </p:nvPr>
        </p:nvSpPr>
        <p:spPr>
          <a:xfrm>
            <a:off x="685800" y="2840053"/>
            <a:ext cx="7772400" cy="784737"/>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5" name="Shape 85"/>
        <p:cNvGrpSpPr/>
        <p:nvPr/>
      </p:nvGrpSpPr>
      <p:grpSpPr>
        <a:xfrm>
          <a:off x="0" y="0"/>
          <a:ext cx="0" cy="0"/>
          <a:chOff x="0" y="0"/>
          <a:chExt cx="0" cy="0"/>
        </a:xfrm>
      </p:grpSpPr>
      <p:sp>
        <p:nvSpPr>
          <p:cNvPr id="86" name="Shape 86"/>
          <p:cNvSpPr txBox="1"/>
          <p:nvPr>
            <p:ph type="title"/>
          </p:nvPr>
        </p:nvSpPr>
        <p:spPr>
          <a:xfrm>
            <a:off x="457200" y="205978"/>
            <a:ext cx="8229600" cy="857400"/>
          </a:xfrm>
          <a:prstGeom prst="rect">
            <a:avLst/>
          </a:prstGeom>
        </p:spPr>
        <p:txBody>
          <a:bodyPr anchorCtr="0" anchor="b" bIns="91425" lIns="91425" rIns="91425" tIns="91425">
            <a:noAutofit/>
          </a:bodyPr>
          <a:lstStyle/>
          <a:p>
            <a:pPr>
              <a:spcBef>
                <a:spcPts val="0"/>
              </a:spcBef>
              <a:buNone/>
            </a:pPr>
            <a:r>
              <a:rPr lang="en"/>
              <a:t>Implementation</a:t>
            </a:r>
          </a:p>
        </p:txBody>
      </p:sp>
      <p:sp>
        <p:nvSpPr>
          <p:cNvPr id="87" name="Shape 87"/>
          <p:cNvSpPr txBox="1"/>
          <p:nvPr>
            <p:ph idx="1" type="body"/>
          </p:nvPr>
        </p:nvSpPr>
        <p:spPr>
          <a:xfrm>
            <a:off x="457200" y="1200150"/>
            <a:ext cx="8229600" cy="3725699"/>
          </a:xfrm>
          <a:prstGeom prst="rect">
            <a:avLst/>
          </a:prstGeom>
        </p:spPr>
        <p:txBody>
          <a:bodyPr anchorCtr="0" anchor="t" bIns="91425" lIns="91425" rIns="91425" tIns="91425">
            <a:noAutofit/>
          </a:bodyPr>
          <a:lstStyle/>
          <a:p>
            <a:pPr>
              <a:spcBef>
                <a:spcPts val="0"/>
              </a:spcBef>
              <a:buNone/>
            </a:pPr>
            <a:r>
              <a:rPr lang="en" sz="2400"/>
              <a:t> </a:t>
            </a:r>
          </a:p>
        </p:txBody>
      </p:sp>
      <p:pic>
        <p:nvPicPr>
          <p:cNvPr id="88" name="Shape 88"/>
          <p:cNvPicPr preferRelativeResize="0"/>
          <p:nvPr/>
        </p:nvPicPr>
        <p:blipFill>
          <a:blip r:embed="rId3">
            <a:alphaModFix/>
          </a:blip>
          <a:stretch>
            <a:fillRect/>
          </a:stretch>
        </p:blipFill>
        <p:spPr>
          <a:xfrm>
            <a:off x="7474887" y="1972200"/>
            <a:ext cx="523875" cy="523875"/>
          </a:xfrm>
          <a:prstGeom prst="rect">
            <a:avLst/>
          </a:prstGeom>
          <a:noFill/>
          <a:ln>
            <a:noFill/>
          </a:ln>
        </p:spPr>
      </p:pic>
      <p:pic>
        <p:nvPicPr>
          <p:cNvPr id="89" name="Shape 89"/>
          <p:cNvPicPr preferRelativeResize="0"/>
          <p:nvPr/>
        </p:nvPicPr>
        <p:blipFill>
          <a:blip r:embed="rId4">
            <a:alphaModFix/>
          </a:blip>
          <a:stretch>
            <a:fillRect/>
          </a:stretch>
        </p:blipFill>
        <p:spPr>
          <a:xfrm>
            <a:off x="5577475" y="1647450"/>
            <a:ext cx="1173349" cy="1173349"/>
          </a:xfrm>
          <a:prstGeom prst="rect">
            <a:avLst/>
          </a:prstGeom>
          <a:noFill/>
          <a:ln>
            <a:noFill/>
          </a:ln>
        </p:spPr>
      </p:pic>
      <p:pic>
        <p:nvPicPr>
          <p:cNvPr id="90" name="Shape 90"/>
          <p:cNvPicPr preferRelativeResize="0"/>
          <p:nvPr/>
        </p:nvPicPr>
        <p:blipFill>
          <a:blip r:embed="rId5">
            <a:alphaModFix/>
          </a:blip>
          <a:stretch>
            <a:fillRect/>
          </a:stretch>
        </p:blipFill>
        <p:spPr>
          <a:xfrm>
            <a:off x="1350900" y="1433137"/>
            <a:ext cx="1387674" cy="1387674"/>
          </a:xfrm>
          <a:prstGeom prst="rect">
            <a:avLst/>
          </a:prstGeom>
          <a:noFill/>
          <a:ln>
            <a:noFill/>
          </a:ln>
        </p:spPr>
      </p:pic>
      <p:pic>
        <p:nvPicPr>
          <p:cNvPr id="91" name="Shape 91"/>
          <p:cNvPicPr preferRelativeResize="0"/>
          <p:nvPr/>
        </p:nvPicPr>
        <p:blipFill>
          <a:blip r:embed="rId6">
            <a:alphaModFix/>
          </a:blip>
          <a:stretch>
            <a:fillRect/>
          </a:stretch>
        </p:blipFill>
        <p:spPr>
          <a:xfrm>
            <a:off x="3741775" y="1831249"/>
            <a:ext cx="804925" cy="805773"/>
          </a:xfrm>
          <a:prstGeom prst="rect">
            <a:avLst/>
          </a:prstGeom>
          <a:noFill/>
          <a:ln>
            <a:noFill/>
          </a:ln>
        </p:spPr>
      </p:pic>
      <p:pic>
        <p:nvPicPr>
          <p:cNvPr id="92" name="Shape 92"/>
          <p:cNvPicPr preferRelativeResize="0"/>
          <p:nvPr/>
        </p:nvPicPr>
        <p:blipFill>
          <a:blip r:embed="rId7">
            <a:alphaModFix/>
          </a:blip>
          <a:stretch>
            <a:fillRect/>
          </a:stretch>
        </p:blipFill>
        <p:spPr>
          <a:xfrm>
            <a:off x="7175009" y="3260067"/>
            <a:ext cx="1123639" cy="1031623"/>
          </a:xfrm>
          <a:prstGeom prst="rect">
            <a:avLst/>
          </a:prstGeom>
          <a:noFill/>
          <a:ln>
            <a:noFill/>
          </a:ln>
        </p:spPr>
      </p:pic>
      <p:pic>
        <p:nvPicPr>
          <p:cNvPr id="93" name="Shape 93"/>
          <p:cNvPicPr preferRelativeResize="0"/>
          <p:nvPr/>
        </p:nvPicPr>
        <p:blipFill>
          <a:blip r:embed="rId8">
            <a:alphaModFix/>
          </a:blip>
          <a:stretch>
            <a:fillRect/>
          </a:stretch>
        </p:blipFill>
        <p:spPr>
          <a:xfrm>
            <a:off x="5490055" y="3084500"/>
            <a:ext cx="1260774" cy="1260774"/>
          </a:xfrm>
          <a:prstGeom prst="rect">
            <a:avLst/>
          </a:prstGeom>
          <a:noFill/>
          <a:ln>
            <a:noFill/>
          </a:ln>
        </p:spPr>
      </p:pic>
      <p:pic>
        <p:nvPicPr>
          <p:cNvPr id="94" name="Shape 94"/>
          <p:cNvPicPr preferRelativeResize="0"/>
          <p:nvPr/>
        </p:nvPicPr>
        <p:blipFill>
          <a:blip r:embed="rId9">
            <a:alphaModFix/>
          </a:blip>
          <a:stretch>
            <a:fillRect/>
          </a:stretch>
        </p:blipFill>
        <p:spPr>
          <a:xfrm>
            <a:off x="3491475" y="2986175"/>
            <a:ext cx="1305524" cy="1305524"/>
          </a:xfrm>
          <a:prstGeom prst="rect">
            <a:avLst/>
          </a:prstGeom>
          <a:noFill/>
          <a:ln>
            <a:noFill/>
          </a:ln>
        </p:spPr>
      </p:pic>
      <p:pic>
        <p:nvPicPr>
          <p:cNvPr id="95" name="Shape 95"/>
          <p:cNvPicPr preferRelativeResize="0"/>
          <p:nvPr/>
        </p:nvPicPr>
        <p:blipFill>
          <a:blip r:embed="rId10">
            <a:alphaModFix/>
          </a:blip>
          <a:stretch>
            <a:fillRect/>
          </a:stretch>
        </p:blipFill>
        <p:spPr>
          <a:xfrm>
            <a:off x="1350899" y="2820808"/>
            <a:ext cx="1387675" cy="1458190"/>
          </a:xfrm>
          <a:prstGeom prst="rect">
            <a:avLst/>
          </a:prstGeom>
          <a:noFill/>
          <a:ln>
            <a:noFill/>
          </a:ln>
        </p:spPr>
      </p:pic>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9" name="Shape 99"/>
        <p:cNvGrpSpPr/>
        <p:nvPr/>
      </p:nvGrpSpPr>
      <p:grpSpPr>
        <a:xfrm>
          <a:off x="0" y="0"/>
          <a:ext cx="0" cy="0"/>
          <a:chOff x="0" y="0"/>
          <a:chExt cx="0" cy="0"/>
        </a:xfrm>
      </p:grpSpPr>
      <p:sp>
        <p:nvSpPr>
          <p:cNvPr id="100" name="Shape 100"/>
          <p:cNvSpPr txBox="1"/>
          <p:nvPr>
            <p:ph type="title"/>
          </p:nvPr>
        </p:nvSpPr>
        <p:spPr>
          <a:xfrm>
            <a:off x="457200" y="205978"/>
            <a:ext cx="8229600" cy="857400"/>
          </a:xfrm>
          <a:prstGeom prst="rect">
            <a:avLst/>
          </a:prstGeom>
        </p:spPr>
        <p:txBody>
          <a:bodyPr anchorCtr="0" anchor="b" bIns="91425" lIns="91425" rIns="91425" tIns="91425">
            <a:noAutofit/>
          </a:bodyPr>
          <a:lstStyle/>
          <a:p>
            <a:pPr>
              <a:spcBef>
                <a:spcPts val="0"/>
              </a:spcBef>
              <a:buNone/>
            </a:pPr>
            <a:r>
              <a:rPr lang="en"/>
              <a:t>Implementation</a:t>
            </a:r>
          </a:p>
        </p:txBody>
      </p:sp>
      <p:sp>
        <p:nvSpPr>
          <p:cNvPr id="101" name="Shape 101"/>
          <p:cNvSpPr txBox="1"/>
          <p:nvPr>
            <p:ph idx="1" type="body"/>
          </p:nvPr>
        </p:nvSpPr>
        <p:spPr>
          <a:xfrm>
            <a:off x="457200" y="1200150"/>
            <a:ext cx="8229600" cy="3725699"/>
          </a:xfrm>
          <a:prstGeom prst="rect">
            <a:avLst/>
          </a:prstGeom>
        </p:spPr>
        <p:txBody>
          <a:bodyPr anchorCtr="0" anchor="t" bIns="91425" lIns="91425" rIns="91425" tIns="91425">
            <a:noAutofit/>
          </a:bodyPr>
          <a:lstStyle/>
          <a:p>
            <a:pPr indent="-381000" lvl="0" marL="457200" rtl="0">
              <a:spcBef>
                <a:spcPts val="0"/>
              </a:spcBef>
              <a:buClr>
                <a:schemeClr val="dk1"/>
              </a:buClr>
              <a:buSzPct val="100000"/>
              <a:buFont typeface="Arial"/>
              <a:buChar char="●"/>
            </a:pPr>
            <a:r>
              <a:rPr lang="en" sz="2400"/>
              <a:t>C vs C++ Web Server</a:t>
            </a:r>
          </a:p>
          <a:p>
            <a:pPr indent="-381000" lvl="0" marL="457200" rtl="0">
              <a:spcBef>
                <a:spcPts val="0"/>
              </a:spcBef>
              <a:buClr>
                <a:schemeClr val="dk1"/>
              </a:buClr>
              <a:buSzPct val="100000"/>
              <a:buFont typeface="Arial"/>
              <a:buChar char="●"/>
            </a:pPr>
            <a:r>
              <a:rPr lang="en" sz="2400"/>
              <a:t>Ruby RGEN Gem</a:t>
            </a:r>
          </a:p>
          <a:p>
            <a:pPr indent="-381000" lvl="0" marL="457200" rtl="0">
              <a:spcBef>
                <a:spcPts val="0"/>
              </a:spcBef>
              <a:buClr>
                <a:schemeClr val="dk1"/>
              </a:buClr>
              <a:buSzPct val="100000"/>
              <a:buFont typeface="Arial"/>
              <a:buChar char="●"/>
            </a:pPr>
            <a:r>
              <a:rPr lang="en" sz="2400"/>
              <a:t>Javascript Framework : Yes vs No</a:t>
            </a:r>
          </a:p>
          <a:p>
            <a:pPr indent="-381000" lvl="0" marL="457200">
              <a:spcBef>
                <a:spcPts val="0"/>
              </a:spcBef>
              <a:buClr>
                <a:schemeClr val="dk1"/>
              </a:buClr>
              <a:buSzPct val="100000"/>
              <a:buFont typeface="Arial"/>
              <a:buChar char="●"/>
            </a:pPr>
            <a:r>
              <a:rPr lang="en" sz="2400"/>
              <a:t>Use of XML Schema </a:t>
            </a: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5" name="Shape 105"/>
        <p:cNvGrpSpPr/>
        <p:nvPr/>
      </p:nvGrpSpPr>
      <p:grpSpPr>
        <a:xfrm>
          <a:off x="0" y="0"/>
          <a:ext cx="0" cy="0"/>
          <a:chOff x="0" y="0"/>
          <a:chExt cx="0" cy="0"/>
        </a:xfrm>
      </p:grpSpPr>
      <p:sp>
        <p:nvSpPr>
          <p:cNvPr id="106" name="Shape 106"/>
          <p:cNvSpPr txBox="1"/>
          <p:nvPr>
            <p:ph type="title"/>
          </p:nvPr>
        </p:nvSpPr>
        <p:spPr>
          <a:xfrm>
            <a:off x="457200" y="205978"/>
            <a:ext cx="8229600" cy="857400"/>
          </a:xfrm>
          <a:prstGeom prst="rect">
            <a:avLst/>
          </a:prstGeom>
        </p:spPr>
        <p:txBody>
          <a:bodyPr anchorCtr="0" anchor="b" bIns="91425" lIns="91425" rIns="91425" tIns="91425">
            <a:noAutofit/>
          </a:bodyPr>
          <a:lstStyle/>
          <a:p>
            <a:pPr>
              <a:spcBef>
                <a:spcPts val="0"/>
              </a:spcBef>
              <a:buNone/>
            </a:pPr>
            <a:r>
              <a:rPr lang="en"/>
              <a:t>Implementation</a:t>
            </a:r>
          </a:p>
        </p:txBody>
      </p:sp>
      <p:sp>
        <p:nvSpPr>
          <p:cNvPr id="107" name="Shape 107"/>
          <p:cNvSpPr txBox="1"/>
          <p:nvPr>
            <p:ph idx="1" type="body"/>
          </p:nvPr>
        </p:nvSpPr>
        <p:spPr>
          <a:xfrm>
            <a:off x="457200" y="1200150"/>
            <a:ext cx="8229600" cy="3725699"/>
          </a:xfrm>
          <a:prstGeom prst="rect">
            <a:avLst/>
          </a:prstGeom>
        </p:spPr>
        <p:txBody>
          <a:bodyPr anchorCtr="0" anchor="t" bIns="91425" lIns="91425" rIns="91425" tIns="91425">
            <a:noAutofit/>
          </a:bodyPr>
          <a:lstStyle/>
          <a:p>
            <a:pPr indent="-381000" lvl="0" marL="457200" rtl="0">
              <a:spcBef>
                <a:spcPts val="0"/>
              </a:spcBef>
              <a:buClr>
                <a:schemeClr val="dk1"/>
              </a:buClr>
              <a:buSzPct val="100000"/>
              <a:buFont typeface="Arial"/>
              <a:buChar char="●"/>
            </a:pPr>
            <a:r>
              <a:rPr lang="en" sz="2400"/>
              <a:t>Working Prototype</a:t>
            </a:r>
          </a:p>
          <a:p>
            <a:pPr indent="-381000" lvl="0" marL="457200" rtl="0">
              <a:spcBef>
                <a:spcPts val="0"/>
              </a:spcBef>
              <a:buClr>
                <a:schemeClr val="dk1"/>
              </a:buClr>
              <a:buSzPct val="100000"/>
              <a:buFont typeface="Arial"/>
              <a:buChar char="●"/>
            </a:pPr>
            <a:r>
              <a:rPr lang="en" sz="2400"/>
              <a:t>Base Functionality Achieved</a:t>
            </a:r>
          </a:p>
          <a:p>
            <a:pPr indent="-381000" lvl="0" marL="457200">
              <a:spcBef>
                <a:spcPts val="0"/>
              </a:spcBef>
              <a:buClr>
                <a:schemeClr val="dk1"/>
              </a:buClr>
              <a:buSzPct val="100000"/>
              <a:buFont typeface="Arial"/>
              <a:buChar char="●"/>
            </a:pPr>
            <a:r>
              <a:rPr lang="en" sz="2400"/>
              <a:t>Current state of project </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1" name="Shape 111"/>
        <p:cNvGrpSpPr/>
        <p:nvPr/>
      </p:nvGrpSpPr>
      <p:grpSpPr>
        <a:xfrm>
          <a:off x="0" y="0"/>
          <a:ext cx="0" cy="0"/>
          <a:chOff x="0" y="0"/>
          <a:chExt cx="0" cy="0"/>
        </a:xfrm>
      </p:grpSpPr>
      <p:sp>
        <p:nvSpPr>
          <p:cNvPr id="112" name="Shape 112"/>
          <p:cNvSpPr txBox="1"/>
          <p:nvPr>
            <p:ph type="title"/>
          </p:nvPr>
        </p:nvSpPr>
        <p:spPr>
          <a:xfrm>
            <a:off x="457200" y="205978"/>
            <a:ext cx="8229600" cy="857400"/>
          </a:xfrm>
          <a:prstGeom prst="rect">
            <a:avLst/>
          </a:prstGeom>
        </p:spPr>
        <p:txBody>
          <a:bodyPr anchorCtr="0" anchor="b" bIns="91425" lIns="91425" rIns="91425" tIns="91425">
            <a:noAutofit/>
          </a:bodyPr>
          <a:lstStyle/>
          <a:p>
            <a:pPr>
              <a:spcBef>
                <a:spcPts val="0"/>
              </a:spcBef>
              <a:buNone/>
            </a:pPr>
            <a:r>
              <a:rPr lang="en"/>
              <a:t>Testing &amp; Quality Metrics</a:t>
            </a:r>
          </a:p>
        </p:txBody>
      </p:sp>
      <p:pic>
        <p:nvPicPr>
          <p:cNvPr id="113" name="Shape 113"/>
          <p:cNvPicPr preferRelativeResize="0"/>
          <p:nvPr/>
        </p:nvPicPr>
        <p:blipFill>
          <a:blip r:embed="rId3">
            <a:alphaModFix/>
          </a:blip>
          <a:stretch>
            <a:fillRect/>
          </a:stretch>
        </p:blipFill>
        <p:spPr>
          <a:xfrm>
            <a:off x="3105750" y="1337525"/>
            <a:ext cx="5581050" cy="3450950"/>
          </a:xfrm>
          <a:prstGeom prst="rect">
            <a:avLst/>
          </a:prstGeom>
          <a:noFill/>
          <a:ln>
            <a:noFill/>
          </a:ln>
        </p:spPr>
      </p:pic>
      <p:sp>
        <p:nvSpPr>
          <p:cNvPr id="114" name="Shape 114"/>
          <p:cNvSpPr txBox="1"/>
          <p:nvPr>
            <p:ph idx="1" type="body"/>
          </p:nvPr>
        </p:nvSpPr>
        <p:spPr>
          <a:xfrm>
            <a:off x="457200" y="1200150"/>
            <a:ext cx="3650399" cy="3725699"/>
          </a:xfrm>
          <a:prstGeom prst="rect">
            <a:avLst/>
          </a:prstGeom>
        </p:spPr>
        <p:txBody>
          <a:bodyPr anchorCtr="0" anchor="t" bIns="91425" lIns="91425" rIns="91425" tIns="91425">
            <a:noAutofit/>
          </a:bodyPr>
          <a:lstStyle/>
          <a:p>
            <a:pPr indent="-381000" lvl="0" marL="457200" rtl="0">
              <a:spcBef>
                <a:spcPts val="0"/>
              </a:spcBef>
              <a:buClr>
                <a:schemeClr val="dk1"/>
              </a:buClr>
              <a:buSzPct val="100000"/>
              <a:buFont typeface="Arial"/>
              <a:buChar char="●"/>
            </a:pPr>
            <a:r>
              <a:rPr lang="en" sz="2400"/>
              <a:t>Average Estimation Error</a:t>
            </a:r>
          </a:p>
          <a:p>
            <a:pPr indent="-381000" lvl="0" marL="457200">
              <a:spcBef>
                <a:spcPts val="0"/>
              </a:spcBef>
              <a:buClr>
                <a:schemeClr val="dk1"/>
              </a:buClr>
              <a:buSzPct val="100000"/>
              <a:buFont typeface="Arial"/>
              <a:buChar char="●"/>
            </a:pPr>
            <a:r>
              <a:rPr lang="en" sz="2400"/>
              <a:t>Accountability Metric</a:t>
            </a: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8" name="Shape 118"/>
        <p:cNvGrpSpPr/>
        <p:nvPr/>
      </p:nvGrpSpPr>
      <p:grpSpPr>
        <a:xfrm>
          <a:off x="0" y="0"/>
          <a:ext cx="0" cy="0"/>
          <a:chOff x="0" y="0"/>
          <a:chExt cx="0" cy="0"/>
        </a:xfrm>
      </p:grpSpPr>
      <p:sp>
        <p:nvSpPr>
          <p:cNvPr id="119" name="Shape 119"/>
          <p:cNvSpPr txBox="1"/>
          <p:nvPr>
            <p:ph type="title"/>
          </p:nvPr>
        </p:nvSpPr>
        <p:spPr>
          <a:xfrm>
            <a:off x="457200" y="205978"/>
            <a:ext cx="8229600" cy="857400"/>
          </a:xfrm>
          <a:prstGeom prst="rect">
            <a:avLst/>
          </a:prstGeom>
        </p:spPr>
        <p:txBody>
          <a:bodyPr anchorCtr="0" anchor="b" bIns="91425" lIns="91425" rIns="91425" tIns="91425">
            <a:noAutofit/>
          </a:bodyPr>
          <a:lstStyle/>
          <a:p>
            <a:pPr>
              <a:spcBef>
                <a:spcPts val="0"/>
              </a:spcBef>
              <a:buNone/>
            </a:pPr>
            <a:r>
              <a:rPr lang="en"/>
              <a:t>Moving Forward</a:t>
            </a:r>
          </a:p>
        </p:txBody>
      </p:sp>
      <p:sp>
        <p:nvSpPr>
          <p:cNvPr id="120" name="Shape 120"/>
          <p:cNvSpPr txBox="1"/>
          <p:nvPr>
            <p:ph idx="1" type="body"/>
          </p:nvPr>
        </p:nvSpPr>
        <p:spPr>
          <a:xfrm>
            <a:off x="457200" y="1200150"/>
            <a:ext cx="8229600" cy="3725699"/>
          </a:xfrm>
          <a:prstGeom prst="rect">
            <a:avLst/>
          </a:prstGeom>
        </p:spPr>
        <p:txBody>
          <a:bodyPr anchorCtr="0" anchor="t" bIns="91425" lIns="91425" rIns="91425" tIns="91425">
            <a:noAutofit/>
          </a:bodyPr>
          <a:lstStyle/>
          <a:p>
            <a:pPr rtl="0">
              <a:spcBef>
                <a:spcPts val="0"/>
              </a:spcBef>
              <a:buNone/>
            </a:pPr>
            <a:r>
              <a:rPr lang="en" sz="2400"/>
              <a:t>Good</a:t>
            </a:r>
          </a:p>
          <a:p>
            <a:pPr indent="-381000" lvl="0" marL="457200" rtl="0">
              <a:spcBef>
                <a:spcPts val="0"/>
              </a:spcBef>
              <a:buClr>
                <a:schemeClr val="dk1"/>
              </a:buClr>
              <a:buSzPct val="100000"/>
              <a:buFont typeface="Arial"/>
              <a:buChar char="●"/>
            </a:pPr>
            <a:r>
              <a:rPr lang="en" sz="2400"/>
              <a:t>Adaptive mindset</a:t>
            </a:r>
          </a:p>
          <a:p>
            <a:pPr indent="-381000" lvl="0" marL="457200" rtl="0">
              <a:spcBef>
                <a:spcPts val="0"/>
              </a:spcBef>
              <a:buClr>
                <a:schemeClr val="dk1"/>
              </a:buClr>
              <a:buSzPct val="100000"/>
              <a:buFont typeface="Arial"/>
              <a:buChar char="●"/>
            </a:pPr>
            <a:r>
              <a:rPr lang="en" sz="2400"/>
              <a:t>Specialized and collaborative </a:t>
            </a:r>
          </a:p>
          <a:p>
            <a:pPr rtl="0">
              <a:spcBef>
                <a:spcPts val="0"/>
              </a:spcBef>
              <a:buNone/>
            </a:pPr>
            <a:r>
              <a:t/>
            </a:r>
            <a:endParaRPr sz="2400"/>
          </a:p>
          <a:p>
            <a:pPr rtl="0">
              <a:spcBef>
                <a:spcPts val="0"/>
              </a:spcBef>
              <a:buNone/>
            </a:pPr>
            <a:r>
              <a:rPr lang="en" sz="2400"/>
              <a:t>Bad</a:t>
            </a:r>
          </a:p>
          <a:p>
            <a:pPr indent="-381000" lvl="0" marL="457200" rtl="0">
              <a:spcBef>
                <a:spcPts val="0"/>
              </a:spcBef>
              <a:buClr>
                <a:schemeClr val="dk1"/>
              </a:buClr>
              <a:buSzPct val="100000"/>
              <a:buFont typeface="Arial"/>
              <a:buChar char="●"/>
            </a:pPr>
            <a:r>
              <a:rPr lang="en" sz="2400"/>
              <a:t>Too much time designing</a:t>
            </a:r>
          </a:p>
          <a:p>
            <a:pPr indent="-381000" lvl="0" marL="457200">
              <a:spcBef>
                <a:spcPts val="0"/>
              </a:spcBef>
              <a:buClr>
                <a:schemeClr val="dk1"/>
              </a:buClr>
              <a:buSzPct val="100000"/>
              <a:buFont typeface="Arial"/>
              <a:buChar char="●"/>
            </a:pPr>
            <a:r>
              <a:rPr lang="en" sz="2400"/>
              <a:t>Development workflow issues at start</a:t>
            </a: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4" name="Shape 124"/>
        <p:cNvGrpSpPr/>
        <p:nvPr/>
      </p:nvGrpSpPr>
      <p:grpSpPr>
        <a:xfrm>
          <a:off x="0" y="0"/>
          <a:ext cx="0" cy="0"/>
          <a:chOff x="0" y="0"/>
          <a:chExt cx="0" cy="0"/>
        </a:xfrm>
      </p:grpSpPr>
      <p:sp>
        <p:nvSpPr>
          <p:cNvPr id="125" name="Shape 125"/>
          <p:cNvSpPr txBox="1"/>
          <p:nvPr>
            <p:ph type="title"/>
          </p:nvPr>
        </p:nvSpPr>
        <p:spPr>
          <a:xfrm>
            <a:off x="457200" y="205978"/>
            <a:ext cx="8229600" cy="857400"/>
          </a:xfrm>
          <a:prstGeom prst="rect">
            <a:avLst/>
          </a:prstGeom>
        </p:spPr>
        <p:txBody>
          <a:bodyPr anchorCtr="0" anchor="b" bIns="91425" lIns="91425" rIns="91425" tIns="91425">
            <a:noAutofit/>
          </a:bodyPr>
          <a:lstStyle/>
          <a:p>
            <a:pPr>
              <a:spcBef>
                <a:spcPts val="0"/>
              </a:spcBef>
              <a:buNone/>
            </a:pPr>
            <a:r>
              <a:rPr lang="en"/>
              <a:t>Moving Forward</a:t>
            </a:r>
          </a:p>
        </p:txBody>
      </p:sp>
      <p:sp>
        <p:nvSpPr>
          <p:cNvPr id="126" name="Shape 126"/>
          <p:cNvSpPr txBox="1"/>
          <p:nvPr>
            <p:ph idx="1" type="body"/>
          </p:nvPr>
        </p:nvSpPr>
        <p:spPr>
          <a:xfrm>
            <a:off x="457200" y="1200150"/>
            <a:ext cx="8229600" cy="3725699"/>
          </a:xfrm>
          <a:prstGeom prst="rect">
            <a:avLst/>
          </a:prstGeom>
        </p:spPr>
        <p:txBody>
          <a:bodyPr anchorCtr="0" anchor="t" bIns="91425" lIns="91425" rIns="91425" tIns="91425">
            <a:noAutofit/>
          </a:bodyPr>
          <a:lstStyle/>
          <a:p>
            <a:pPr indent="-419100" lvl="0" marL="457200" rtl="0">
              <a:spcBef>
                <a:spcPts val="0"/>
              </a:spcBef>
              <a:buClr>
                <a:schemeClr val="dk1"/>
              </a:buClr>
              <a:buSzPct val="100000"/>
              <a:buFont typeface="Arial"/>
              <a:buChar char="●"/>
            </a:pPr>
            <a:r>
              <a:rPr lang="en"/>
              <a:t>Plans for next semester</a:t>
            </a:r>
          </a:p>
          <a:p>
            <a:pPr indent="-381000" lvl="1" marL="914400" rtl="0">
              <a:spcBef>
                <a:spcPts val="0"/>
              </a:spcBef>
              <a:buClr>
                <a:schemeClr val="dk1"/>
              </a:buClr>
              <a:buSzPct val="80000"/>
              <a:buFont typeface="Courier New"/>
              <a:buChar char="o"/>
            </a:pPr>
            <a:r>
              <a:rPr lang="en"/>
              <a:t>Data Types/enums</a:t>
            </a:r>
          </a:p>
          <a:p>
            <a:pPr indent="-419100" lvl="0" marL="457200" rtl="0">
              <a:spcBef>
                <a:spcPts val="0"/>
              </a:spcBef>
              <a:buClr>
                <a:schemeClr val="dk1"/>
              </a:buClr>
              <a:buSzPct val="100000"/>
              <a:buFont typeface="Arial"/>
              <a:buChar char="●"/>
            </a:pPr>
            <a:r>
              <a:rPr lang="en"/>
              <a:t>Generate documentation</a:t>
            </a:r>
          </a:p>
          <a:p>
            <a:pPr indent="-419100" lvl="0" marL="457200" rtl="0">
              <a:spcBef>
                <a:spcPts val="0"/>
              </a:spcBef>
              <a:buClr>
                <a:schemeClr val="dk1"/>
              </a:buClr>
              <a:buSzPct val="100000"/>
              <a:buFont typeface="Arial"/>
              <a:buChar char="●"/>
            </a:pPr>
            <a:r>
              <a:rPr lang="en"/>
              <a:t>Sockets for real time updating</a:t>
            </a:r>
          </a:p>
          <a:p>
            <a:pPr indent="-419100" lvl="0" marL="457200">
              <a:spcBef>
                <a:spcPts val="0"/>
              </a:spcBef>
              <a:buClr>
                <a:schemeClr val="dk1"/>
              </a:buClr>
              <a:buSzPct val="100000"/>
              <a:buFont typeface="Arial"/>
              <a:buChar char="●"/>
            </a:pPr>
            <a:r>
              <a:rPr lang="en"/>
              <a:t>CSS styling for HTML</a:t>
            </a:r>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0" name="Shape 130"/>
        <p:cNvGrpSpPr/>
        <p:nvPr/>
      </p:nvGrpSpPr>
      <p:grpSpPr>
        <a:xfrm>
          <a:off x="0" y="0"/>
          <a:ext cx="0" cy="0"/>
          <a:chOff x="0" y="0"/>
          <a:chExt cx="0" cy="0"/>
        </a:xfrm>
      </p:grpSpPr>
      <p:sp>
        <p:nvSpPr>
          <p:cNvPr id="131" name="Shape 131"/>
          <p:cNvSpPr txBox="1"/>
          <p:nvPr>
            <p:ph type="title"/>
          </p:nvPr>
        </p:nvSpPr>
        <p:spPr>
          <a:xfrm>
            <a:off x="457200" y="205978"/>
            <a:ext cx="8229600" cy="857400"/>
          </a:xfrm>
          <a:prstGeom prst="rect">
            <a:avLst/>
          </a:prstGeom>
        </p:spPr>
        <p:txBody>
          <a:bodyPr anchorCtr="0" anchor="b" bIns="91425" lIns="91425" rIns="91425" tIns="91425">
            <a:noAutofit/>
          </a:bodyPr>
          <a:lstStyle/>
          <a:p>
            <a:pPr>
              <a:spcBef>
                <a:spcPts val="0"/>
              </a:spcBef>
              <a:buNone/>
            </a:pPr>
            <a:r>
              <a:rPr lang="en"/>
              <a:t>Q&amp;A</a:t>
            </a:r>
          </a:p>
        </p:txBody>
      </p:sp>
      <p:sp>
        <p:nvSpPr>
          <p:cNvPr id="132" name="Shape 132"/>
          <p:cNvSpPr txBox="1"/>
          <p:nvPr>
            <p:ph idx="1" type="body"/>
          </p:nvPr>
        </p:nvSpPr>
        <p:spPr>
          <a:xfrm>
            <a:off x="457200" y="1200150"/>
            <a:ext cx="8229600" cy="3725699"/>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5" name="Shape 35"/>
        <p:cNvGrpSpPr/>
        <p:nvPr/>
      </p:nvGrpSpPr>
      <p:grpSpPr>
        <a:xfrm>
          <a:off x="0" y="0"/>
          <a:ext cx="0" cy="0"/>
          <a:chOff x="0" y="0"/>
          <a:chExt cx="0" cy="0"/>
        </a:xfrm>
      </p:grpSpPr>
      <p:sp>
        <p:nvSpPr>
          <p:cNvPr id="36" name="Shape 36"/>
          <p:cNvSpPr txBox="1"/>
          <p:nvPr>
            <p:ph type="title"/>
          </p:nvPr>
        </p:nvSpPr>
        <p:spPr>
          <a:xfrm>
            <a:off x="457200" y="205978"/>
            <a:ext cx="8229600" cy="857400"/>
          </a:xfrm>
          <a:prstGeom prst="rect">
            <a:avLst/>
          </a:prstGeom>
        </p:spPr>
        <p:txBody>
          <a:bodyPr anchorCtr="0" anchor="b" bIns="91425" lIns="91425" rIns="91425" tIns="91425">
            <a:noAutofit/>
          </a:bodyPr>
          <a:lstStyle/>
          <a:p>
            <a:pPr>
              <a:spcBef>
                <a:spcPts val="0"/>
              </a:spcBef>
              <a:buNone/>
            </a:pPr>
            <a:r>
              <a:rPr lang="en"/>
              <a:t>Agenda</a:t>
            </a:r>
          </a:p>
        </p:txBody>
      </p:sp>
      <p:sp>
        <p:nvSpPr>
          <p:cNvPr id="37" name="Shape 37"/>
          <p:cNvSpPr txBox="1"/>
          <p:nvPr>
            <p:ph idx="1" type="body"/>
          </p:nvPr>
        </p:nvSpPr>
        <p:spPr>
          <a:xfrm>
            <a:off x="457200" y="1200150"/>
            <a:ext cx="8229600" cy="3725699"/>
          </a:xfrm>
          <a:prstGeom prst="rect">
            <a:avLst/>
          </a:prstGeom>
        </p:spPr>
        <p:txBody>
          <a:bodyPr anchorCtr="0" anchor="t" bIns="91425" lIns="91425" rIns="91425" tIns="91425">
            <a:noAutofit/>
          </a:bodyPr>
          <a:lstStyle/>
          <a:p>
            <a:pPr indent="-381000" lvl="0" marL="457200" rtl="0">
              <a:spcBef>
                <a:spcPts val="0"/>
              </a:spcBef>
              <a:buClr>
                <a:schemeClr val="dk1"/>
              </a:buClr>
              <a:buSzPct val="100000"/>
              <a:buFont typeface="Arial"/>
              <a:buChar char="●"/>
            </a:pPr>
            <a:r>
              <a:rPr lang="en" sz="2400"/>
              <a:t>Problem Description</a:t>
            </a:r>
          </a:p>
          <a:p>
            <a:pPr indent="-381000" lvl="0" marL="457200" rtl="0">
              <a:spcBef>
                <a:spcPts val="0"/>
              </a:spcBef>
              <a:buClr>
                <a:schemeClr val="dk1"/>
              </a:buClr>
              <a:buSzPct val="100000"/>
              <a:buFont typeface="Arial"/>
              <a:buChar char="●"/>
            </a:pPr>
            <a:r>
              <a:rPr lang="en" sz="2400"/>
              <a:t>Project Scope</a:t>
            </a:r>
          </a:p>
          <a:p>
            <a:pPr indent="-381000" lvl="0" marL="457200" rtl="0">
              <a:spcBef>
                <a:spcPts val="0"/>
              </a:spcBef>
              <a:buClr>
                <a:schemeClr val="dk1"/>
              </a:buClr>
              <a:buSzPct val="100000"/>
              <a:buFont typeface="Arial"/>
              <a:buChar char="●"/>
            </a:pPr>
            <a:r>
              <a:rPr lang="en" sz="2400"/>
              <a:t>Process</a:t>
            </a:r>
          </a:p>
          <a:p>
            <a:pPr indent="-381000" lvl="0" marL="457200" rtl="0">
              <a:spcBef>
                <a:spcPts val="0"/>
              </a:spcBef>
              <a:buClr>
                <a:schemeClr val="dk1"/>
              </a:buClr>
              <a:buSzPct val="100000"/>
              <a:buFont typeface="Arial"/>
              <a:buChar char="●"/>
            </a:pPr>
            <a:r>
              <a:rPr lang="en" sz="2400"/>
              <a:t>Requirements</a:t>
            </a:r>
          </a:p>
          <a:p>
            <a:pPr indent="-381000" lvl="0" marL="457200" rtl="0">
              <a:spcBef>
                <a:spcPts val="0"/>
              </a:spcBef>
              <a:buClr>
                <a:schemeClr val="dk1"/>
              </a:buClr>
              <a:buSzPct val="100000"/>
              <a:buFont typeface="Arial"/>
              <a:buChar char="●"/>
            </a:pPr>
            <a:r>
              <a:rPr lang="en" sz="2400"/>
              <a:t>Design</a:t>
            </a:r>
          </a:p>
          <a:p>
            <a:pPr indent="-381000" lvl="0" marL="457200" rtl="0">
              <a:spcBef>
                <a:spcPts val="0"/>
              </a:spcBef>
              <a:buClr>
                <a:schemeClr val="dk1"/>
              </a:buClr>
              <a:buSzPct val="100000"/>
              <a:buFont typeface="Arial"/>
              <a:buChar char="●"/>
            </a:pPr>
            <a:r>
              <a:rPr lang="en" sz="2400"/>
              <a:t>Implementation</a:t>
            </a:r>
          </a:p>
          <a:p>
            <a:pPr indent="-381000" lvl="0" marL="457200" rtl="0">
              <a:spcBef>
                <a:spcPts val="0"/>
              </a:spcBef>
              <a:buClr>
                <a:schemeClr val="dk1"/>
              </a:buClr>
              <a:buSzPct val="100000"/>
              <a:buFont typeface="Arial"/>
              <a:buChar char="●"/>
            </a:pPr>
            <a:r>
              <a:rPr lang="en" sz="2400"/>
              <a:t>Testing &amp; Quality Metrics</a:t>
            </a:r>
          </a:p>
          <a:p>
            <a:pPr indent="-381000" lvl="0" marL="457200" rtl="0">
              <a:spcBef>
                <a:spcPts val="0"/>
              </a:spcBef>
              <a:buClr>
                <a:schemeClr val="dk1"/>
              </a:buClr>
              <a:buSzPct val="100000"/>
              <a:buFont typeface="Arial"/>
              <a:buChar char="●"/>
            </a:pPr>
            <a:r>
              <a:rPr lang="en" sz="2400"/>
              <a:t>Risk Management</a:t>
            </a:r>
          </a:p>
          <a:p>
            <a:pPr indent="-381000" lvl="0" marL="457200">
              <a:spcBef>
                <a:spcPts val="0"/>
              </a:spcBef>
              <a:buClr>
                <a:schemeClr val="dk1"/>
              </a:buClr>
              <a:buSzPct val="100000"/>
              <a:buFont typeface="Arial"/>
              <a:buChar char="●"/>
            </a:pPr>
            <a:r>
              <a:rPr lang="en" sz="2400"/>
              <a:t>Q&amp;A</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1" name="Shape 41"/>
        <p:cNvGrpSpPr/>
        <p:nvPr/>
      </p:nvGrpSpPr>
      <p:grpSpPr>
        <a:xfrm>
          <a:off x="0" y="0"/>
          <a:ext cx="0" cy="0"/>
          <a:chOff x="0" y="0"/>
          <a:chExt cx="0" cy="0"/>
        </a:xfrm>
      </p:grpSpPr>
      <p:sp>
        <p:nvSpPr>
          <p:cNvPr id="42" name="Shape 42"/>
          <p:cNvSpPr txBox="1"/>
          <p:nvPr>
            <p:ph type="title"/>
          </p:nvPr>
        </p:nvSpPr>
        <p:spPr>
          <a:xfrm>
            <a:off x="457200" y="205978"/>
            <a:ext cx="8229600" cy="857400"/>
          </a:xfrm>
          <a:prstGeom prst="rect">
            <a:avLst/>
          </a:prstGeom>
        </p:spPr>
        <p:txBody>
          <a:bodyPr anchorCtr="0" anchor="b" bIns="91425" lIns="91425" rIns="91425" tIns="91425">
            <a:noAutofit/>
          </a:bodyPr>
          <a:lstStyle/>
          <a:p>
            <a:pPr>
              <a:spcBef>
                <a:spcPts val="0"/>
              </a:spcBef>
              <a:buNone/>
            </a:pPr>
            <a:r>
              <a:rPr lang="en"/>
              <a:t>Problem Description</a:t>
            </a:r>
          </a:p>
        </p:txBody>
      </p:sp>
      <p:sp>
        <p:nvSpPr>
          <p:cNvPr id="43" name="Shape 43"/>
          <p:cNvSpPr txBox="1"/>
          <p:nvPr>
            <p:ph idx="1" type="body"/>
          </p:nvPr>
        </p:nvSpPr>
        <p:spPr>
          <a:xfrm>
            <a:off x="457200" y="1200150"/>
            <a:ext cx="8229600" cy="3725699"/>
          </a:xfrm>
          <a:prstGeom prst="rect">
            <a:avLst/>
          </a:prstGeom>
        </p:spPr>
        <p:txBody>
          <a:bodyPr anchorCtr="0" anchor="t" bIns="91425" lIns="91425" rIns="91425" tIns="91425">
            <a:noAutofit/>
          </a:bodyPr>
          <a:lstStyle/>
          <a:p>
            <a:pPr indent="-381000" lvl="0" marL="457200" rtl="0">
              <a:spcBef>
                <a:spcPts val="0"/>
              </a:spcBef>
              <a:buClr>
                <a:schemeClr val="dk1"/>
              </a:buClr>
              <a:buSzPct val="100000"/>
              <a:buFont typeface="Arial"/>
              <a:buChar char="●"/>
            </a:pPr>
            <a:r>
              <a:rPr lang="en" sz="2400"/>
              <a:t>Common Prototyping Platform</a:t>
            </a:r>
          </a:p>
          <a:p>
            <a:pPr indent="-381000" lvl="0" marL="457200" rtl="0">
              <a:spcBef>
                <a:spcPts val="0"/>
              </a:spcBef>
              <a:buClr>
                <a:schemeClr val="dk1"/>
              </a:buClr>
              <a:buSzPct val="100000"/>
              <a:buFont typeface="Arial"/>
              <a:buChar char="●"/>
            </a:pPr>
            <a:r>
              <a:rPr lang="en" sz="2400"/>
              <a:t>Lightweight Web Server</a:t>
            </a:r>
          </a:p>
          <a:p>
            <a:pPr indent="-381000" lvl="0" marL="457200" rtl="0">
              <a:spcBef>
                <a:spcPts val="0"/>
              </a:spcBef>
              <a:buClr>
                <a:schemeClr val="dk1"/>
              </a:buClr>
              <a:buSzPct val="100000"/>
              <a:buFont typeface="Arial"/>
              <a:buChar char="●"/>
            </a:pPr>
            <a:r>
              <a:rPr lang="en" sz="2400"/>
              <a:t>Highly Customizable</a:t>
            </a:r>
          </a:p>
          <a:p>
            <a:pPr indent="-381000" lvl="0" marL="457200" rtl="0">
              <a:spcBef>
                <a:spcPts val="0"/>
              </a:spcBef>
              <a:buClr>
                <a:schemeClr val="dk1"/>
              </a:buClr>
              <a:buSzPct val="100000"/>
              <a:buFont typeface="Arial"/>
              <a:buChar char="●"/>
            </a:pPr>
            <a:r>
              <a:rPr lang="en" sz="2400"/>
              <a:t>Interface with External Systems</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7" name="Shape 47"/>
        <p:cNvGrpSpPr/>
        <p:nvPr/>
      </p:nvGrpSpPr>
      <p:grpSpPr>
        <a:xfrm>
          <a:off x="0" y="0"/>
          <a:ext cx="0" cy="0"/>
          <a:chOff x="0" y="0"/>
          <a:chExt cx="0" cy="0"/>
        </a:xfrm>
      </p:grpSpPr>
      <p:sp>
        <p:nvSpPr>
          <p:cNvPr id="48" name="Shape 48"/>
          <p:cNvSpPr txBox="1"/>
          <p:nvPr>
            <p:ph type="title"/>
          </p:nvPr>
        </p:nvSpPr>
        <p:spPr>
          <a:xfrm>
            <a:off x="457200" y="205978"/>
            <a:ext cx="8229600" cy="857400"/>
          </a:xfrm>
          <a:prstGeom prst="rect">
            <a:avLst/>
          </a:prstGeom>
        </p:spPr>
        <p:txBody>
          <a:bodyPr anchorCtr="0" anchor="b" bIns="91425" lIns="91425" rIns="91425" tIns="91425">
            <a:noAutofit/>
          </a:bodyPr>
          <a:lstStyle/>
          <a:p>
            <a:pPr>
              <a:spcBef>
                <a:spcPts val="0"/>
              </a:spcBef>
              <a:buNone/>
            </a:pPr>
            <a:r>
              <a:rPr lang="en"/>
              <a:t>Project Scope</a:t>
            </a:r>
          </a:p>
        </p:txBody>
      </p:sp>
      <p:sp>
        <p:nvSpPr>
          <p:cNvPr id="49" name="Shape 49"/>
          <p:cNvSpPr txBox="1"/>
          <p:nvPr>
            <p:ph idx="1" type="body"/>
          </p:nvPr>
        </p:nvSpPr>
        <p:spPr>
          <a:xfrm>
            <a:off x="457200" y="1200150"/>
            <a:ext cx="8229600" cy="3725699"/>
          </a:xfrm>
          <a:prstGeom prst="rect">
            <a:avLst/>
          </a:prstGeom>
        </p:spPr>
        <p:txBody>
          <a:bodyPr anchorCtr="0" anchor="t" bIns="91425" lIns="91425" rIns="91425" tIns="91425">
            <a:noAutofit/>
          </a:bodyPr>
          <a:lstStyle/>
          <a:p>
            <a:pPr indent="-381000" lvl="0" marL="457200" rtl="0">
              <a:spcBef>
                <a:spcPts val="0"/>
              </a:spcBef>
              <a:buClr>
                <a:schemeClr val="dk1"/>
              </a:buClr>
              <a:buSzPct val="100000"/>
              <a:buFont typeface="Arial"/>
              <a:buChar char="●"/>
            </a:pPr>
            <a:r>
              <a:rPr lang="en" sz="2400"/>
              <a:t>Prototype</a:t>
            </a:r>
          </a:p>
          <a:p>
            <a:pPr indent="-381000" lvl="0" marL="457200" rtl="0">
              <a:spcBef>
                <a:spcPts val="0"/>
              </a:spcBef>
              <a:buClr>
                <a:schemeClr val="dk1"/>
              </a:buClr>
              <a:buSzPct val="100000"/>
              <a:buFont typeface="Arial"/>
              <a:buChar char="●"/>
            </a:pPr>
            <a:r>
              <a:rPr lang="en" sz="2400"/>
              <a:t>Full Stack </a:t>
            </a:r>
          </a:p>
          <a:p>
            <a:pPr indent="-381000" lvl="0" marL="457200" rtl="0">
              <a:spcBef>
                <a:spcPts val="0"/>
              </a:spcBef>
              <a:buClr>
                <a:schemeClr val="dk1"/>
              </a:buClr>
              <a:buSzPct val="100000"/>
              <a:buFont typeface="Arial"/>
              <a:buChar char="●"/>
            </a:pPr>
            <a:r>
              <a:rPr lang="en" sz="2400"/>
              <a:t>Everything from XML Input to HTML</a:t>
            </a:r>
          </a:p>
          <a:p>
            <a:pPr indent="-381000" lvl="0" marL="457200">
              <a:spcBef>
                <a:spcPts val="0"/>
              </a:spcBef>
              <a:buClr>
                <a:schemeClr val="dk1"/>
              </a:buClr>
              <a:buSzPct val="100000"/>
              <a:buFont typeface="Arial"/>
              <a:buChar char="●"/>
            </a:pPr>
            <a:r>
              <a:rPr lang="en" sz="2400"/>
              <a:t>Sample 3rd Party Applications</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3" name="Shape 53"/>
        <p:cNvGrpSpPr/>
        <p:nvPr/>
      </p:nvGrpSpPr>
      <p:grpSpPr>
        <a:xfrm>
          <a:off x="0" y="0"/>
          <a:ext cx="0" cy="0"/>
          <a:chOff x="0" y="0"/>
          <a:chExt cx="0" cy="0"/>
        </a:xfrm>
      </p:grpSpPr>
      <p:pic>
        <p:nvPicPr>
          <p:cNvPr id="54" name="Shape 54"/>
          <p:cNvPicPr preferRelativeResize="0"/>
          <p:nvPr/>
        </p:nvPicPr>
        <p:blipFill>
          <a:blip r:embed="rId3">
            <a:alphaModFix/>
          </a:blip>
          <a:stretch>
            <a:fillRect/>
          </a:stretch>
        </p:blipFill>
        <p:spPr>
          <a:xfrm>
            <a:off x="4274925" y="1448500"/>
            <a:ext cx="4829175" cy="3228975"/>
          </a:xfrm>
          <a:prstGeom prst="rect">
            <a:avLst/>
          </a:prstGeom>
          <a:noFill/>
          <a:ln>
            <a:noFill/>
          </a:ln>
        </p:spPr>
      </p:pic>
      <p:sp>
        <p:nvSpPr>
          <p:cNvPr id="55" name="Shape 55"/>
          <p:cNvSpPr txBox="1"/>
          <p:nvPr>
            <p:ph type="title"/>
          </p:nvPr>
        </p:nvSpPr>
        <p:spPr>
          <a:xfrm>
            <a:off x="457200" y="205978"/>
            <a:ext cx="8229600" cy="857400"/>
          </a:xfrm>
          <a:prstGeom prst="rect">
            <a:avLst/>
          </a:prstGeom>
        </p:spPr>
        <p:txBody>
          <a:bodyPr anchorCtr="0" anchor="b" bIns="91425" lIns="91425" rIns="91425" tIns="91425">
            <a:noAutofit/>
          </a:bodyPr>
          <a:lstStyle/>
          <a:p>
            <a:pPr>
              <a:spcBef>
                <a:spcPts val="0"/>
              </a:spcBef>
              <a:buNone/>
            </a:pPr>
            <a:r>
              <a:rPr lang="en"/>
              <a:t>Process - Iterative</a:t>
            </a:r>
          </a:p>
        </p:txBody>
      </p:sp>
      <p:sp>
        <p:nvSpPr>
          <p:cNvPr id="56" name="Shape 56"/>
          <p:cNvSpPr txBox="1"/>
          <p:nvPr>
            <p:ph idx="1" type="body"/>
          </p:nvPr>
        </p:nvSpPr>
        <p:spPr>
          <a:xfrm>
            <a:off x="457200" y="1200150"/>
            <a:ext cx="4159500" cy="3725699"/>
          </a:xfrm>
          <a:prstGeom prst="rect">
            <a:avLst/>
          </a:prstGeom>
        </p:spPr>
        <p:txBody>
          <a:bodyPr anchorCtr="0" anchor="t" bIns="91425" lIns="91425" rIns="91425" tIns="91425">
            <a:noAutofit/>
          </a:bodyPr>
          <a:lstStyle/>
          <a:p>
            <a:pPr indent="-381000" lvl="0" marL="457200" rtl="0">
              <a:spcBef>
                <a:spcPts val="0"/>
              </a:spcBef>
              <a:buClr>
                <a:schemeClr val="dk1"/>
              </a:buClr>
              <a:buSzPct val="100000"/>
              <a:buFont typeface="Arial"/>
              <a:buChar char="●"/>
            </a:pPr>
            <a:r>
              <a:rPr lang="en" sz="2400"/>
              <a:t>Prototyping Project</a:t>
            </a:r>
          </a:p>
          <a:p>
            <a:pPr indent="-381000" lvl="0" marL="457200" rtl="0">
              <a:spcBef>
                <a:spcPts val="0"/>
              </a:spcBef>
              <a:buClr>
                <a:schemeClr val="dk1"/>
              </a:buClr>
              <a:buSzPct val="100000"/>
              <a:buFont typeface="Arial"/>
              <a:buChar char="●"/>
            </a:pPr>
            <a:r>
              <a:rPr lang="en" sz="2400"/>
              <a:t>Stable Requirements</a:t>
            </a:r>
          </a:p>
          <a:p>
            <a:pPr indent="-381000" lvl="0" marL="457200" rtl="0">
              <a:spcBef>
                <a:spcPts val="0"/>
              </a:spcBef>
              <a:buClr>
                <a:schemeClr val="dk1"/>
              </a:buClr>
              <a:buSzPct val="100000"/>
              <a:buFont typeface="Arial"/>
              <a:buChar char="●"/>
            </a:pPr>
            <a:r>
              <a:rPr lang="en" sz="2400"/>
              <a:t>Need Implementation / Design Feedback</a:t>
            </a:r>
          </a:p>
          <a:p>
            <a:pPr indent="-381000" lvl="0" marL="457200">
              <a:spcBef>
                <a:spcPts val="0"/>
              </a:spcBef>
              <a:buClr>
                <a:schemeClr val="dk1"/>
              </a:buClr>
              <a:buSzPct val="100000"/>
              <a:buFont typeface="Arial"/>
              <a:buChar char="●"/>
            </a:pPr>
            <a:r>
              <a:rPr lang="en" sz="2400"/>
              <a:t>Communication with sponsor every two weeks</a:t>
            </a:r>
          </a:p>
        </p:txBody>
      </p:sp>
      <p:sp>
        <p:nvSpPr>
          <p:cNvPr id="57" name="Shape 57"/>
          <p:cNvSpPr txBox="1"/>
          <p:nvPr>
            <p:ph idx="2" type="body"/>
          </p:nvPr>
        </p:nvSpPr>
        <p:spPr>
          <a:xfrm>
            <a:off x="4692273" y="1200150"/>
            <a:ext cx="3994500" cy="3725699"/>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1" name="Shape 61"/>
        <p:cNvGrpSpPr/>
        <p:nvPr/>
      </p:nvGrpSpPr>
      <p:grpSpPr>
        <a:xfrm>
          <a:off x="0" y="0"/>
          <a:ext cx="0" cy="0"/>
          <a:chOff x="0" y="0"/>
          <a:chExt cx="0" cy="0"/>
        </a:xfrm>
      </p:grpSpPr>
      <p:sp>
        <p:nvSpPr>
          <p:cNvPr id="62" name="Shape 62"/>
          <p:cNvSpPr txBox="1"/>
          <p:nvPr>
            <p:ph type="title"/>
          </p:nvPr>
        </p:nvSpPr>
        <p:spPr>
          <a:xfrm>
            <a:off x="457200" y="205978"/>
            <a:ext cx="8229600" cy="857400"/>
          </a:xfrm>
          <a:prstGeom prst="rect">
            <a:avLst/>
          </a:prstGeom>
        </p:spPr>
        <p:txBody>
          <a:bodyPr anchorCtr="0" anchor="b" bIns="91425" lIns="91425" rIns="91425" tIns="91425">
            <a:noAutofit/>
          </a:bodyPr>
          <a:lstStyle/>
          <a:p>
            <a:pPr>
              <a:spcBef>
                <a:spcPts val="0"/>
              </a:spcBef>
              <a:buNone/>
            </a:pPr>
            <a:r>
              <a:rPr lang="en"/>
              <a:t>Requirements</a:t>
            </a:r>
          </a:p>
        </p:txBody>
      </p:sp>
      <p:sp>
        <p:nvSpPr>
          <p:cNvPr id="63" name="Shape 63"/>
          <p:cNvSpPr txBox="1"/>
          <p:nvPr>
            <p:ph idx="1" type="body"/>
          </p:nvPr>
        </p:nvSpPr>
        <p:spPr>
          <a:xfrm>
            <a:off x="457200" y="1200150"/>
            <a:ext cx="8229600" cy="3725699"/>
          </a:xfrm>
          <a:prstGeom prst="rect">
            <a:avLst/>
          </a:prstGeom>
        </p:spPr>
        <p:txBody>
          <a:bodyPr anchorCtr="0" anchor="t" bIns="91425" lIns="91425" rIns="91425" tIns="91425">
            <a:noAutofit/>
          </a:bodyPr>
          <a:lstStyle/>
          <a:p>
            <a:pPr indent="-381000" lvl="0" marL="457200" rtl="0">
              <a:spcBef>
                <a:spcPts val="0"/>
              </a:spcBef>
              <a:buClr>
                <a:schemeClr val="dk1"/>
              </a:buClr>
              <a:buSzPct val="100000"/>
              <a:buFont typeface="Arial"/>
              <a:buChar char="●"/>
            </a:pPr>
            <a:r>
              <a:rPr lang="en" sz="2400"/>
              <a:t>Highly Configurable Server </a:t>
            </a:r>
          </a:p>
          <a:p>
            <a:pPr indent="-381000" lvl="0" marL="457200" rtl="0">
              <a:spcBef>
                <a:spcPts val="0"/>
              </a:spcBef>
              <a:buClr>
                <a:schemeClr val="dk1"/>
              </a:buClr>
              <a:buSzPct val="100000"/>
              <a:buFont typeface="Arial"/>
              <a:buChar char="●"/>
            </a:pPr>
            <a:r>
              <a:rPr lang="en" sz="2400"/>
              <a:t>Auto Generated HTML / Web Server Code</a:t>
            </a:r>
          </a:p>
          <a:p>
            <a:pPr indent="-381000" lvl="0" marL="457200" rtl="0">
              <a:spcBef>
                <a:spcPts val="0"/>
              </a:spcBef>
              <a:buClr>
                <a:schemeClr val="dk1"/>
              </a:buClr>
              <a:buSzPct val="100000"/>
              <a:buFont typeface="Arial"/>
              <a:buChar char="●"/>
            </a:pPr>
            <a:r>
              <a:rPr lang="en" sz="2400"/>
              <a:t>REST / C++ API</a:t>
            </a:r>
          </a:p>
          <a:p>
            <a:pPr indent="-381000" lvl="0" marL="457200" rtl="0">
              <a:spcBef>
                <a:spcPts val="0"/>
              </a:spcBef>
              <a:buClr>
                <a:schemeClr val="dk1"/>
              </a:buClr>
              <a:buSzPct val="100000"/>
              <a:buFont typeface="Arial"/>
              <a:buChar char="●"/>
            </a:pPr>
            <a:r>
              <a:rPr lang="en" sz="2400"/>
              <a:t>Callback Mechanism for 3rd Party Applications</a:t>
            </a:r>
          </a:p>
          <a:p>
            <a:pPr indent="-381000" lvl="0" marL="457200">
              <a:spcBef>
                <a:spcPts val="0"/>
              </a:spcBef>
              <a:buClr>
                <a:schemeClr val="dk1"/>
              </a:buClr>
              <a:buSzPct val="100000"/>
              <a:buFont typeface="Arial"/>
              <a:buChar char="●"/>
            </a:pPr>
            <a:r>
              <a:rPr lang="en" sz="2400"/>
              <a:t>Easily Expandable</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7" name="Shape 67"/>
        <p:cNvGrpSpPr/>
        <p:nvPr/>
      </p:nvGrpSpPr>
      <p:grpSpPr>
        <a:xfrm>
          <a:off x="0" y="0"/>
          <a:ext cx="0" cy="0"/>
          <a:chOff x="0" y="0"/>
          <a:chExt cx="0" cy="0"/>
        </a:xfrm>
      </p:grpSpPr>
      <p:sp>
        <p:nvSpPr>
          <p:cNvPr id="68" name="Shape 68"/>
          <p:cNvSpPr txBox="1"/>
          <p:nvPr>
            <p:ph type="title"/>
          </p:nvPr>
        </p:nvSpPr>
        <p:spPr>
          <a:xfrm>
            <a:off x="457200" y="205978"/>
            <a:ext cx="8229600" cy="857400"/>
          </a:xfrm>
          <a:prstGeom prst="rect">
            <a:avLst/>
          </a:prstGeom>
        </p:spPr>
        <p:txBody>
          <a:bodyPr anchorCtr="0" anchor="b" bIns="91425" lIns="91425" rIns="91425" tIns="91425">
            <a:noAutofit/>
          </a:bodyPr>
          <a:lstStyle/>
          <a:p>
            <a:pPr>
              <a:spcBef>
                <a:spcPts val="0"/>
              </a:spcBef>
              <a:buNone/>
            </a:pPr>
            <a:r>
              <a:rPr lang="en"/>
              <a:t>Design</a:t>
            </a:r>
          </a:p>
        </p:txBody>
      </p:sp>
      <p:pic>
        <p:nvPicPr>
          <p:cNvPr id="69" name="Shape 69"/>
          <p:cNvPicPr preferRelativeResize="0"/>
          <p:nvPr/>
        </p:nvPicPr>
        <p:blipFill>
          <a:blip r:embed="rId3">
            <a:alphaModFix/>
          </a:blip>
          <a:stretch>
            <a:fillRect/>
          </a:stretch>
        </p:blipFill>
        <p:spPr>
          <a:xfrm>
            <a:off x="2348497" y="497362"/>
            <a:ext cx="6107900" cy="4148775"/>
          </a:xfrm>
          <a:prstGeom prst="rect">
            <a:avLst/>
          </a:prstGeom>
          <a:noFill/>
          <a:ln>
            <a:noFill/>
          </a:ln>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3" name="Shape 73"/>
        <p:cNvGrpSpPr/>
        <p:nvPr/>
      </p:nvGrpSpPr>
      <p:grpSpPr>
        <a:xfrm>
          <a:off x="0" y="0"/>
          <a:ext cx="0" cy="0"/>
          <a:chOff x="0" y="0"/>
          <a:chExt cx="0" cy="0"/>
        </a:xfrm>
      </p:grpSpPr>
      <p:sp>
        <p:nvSpPr>
          <p:cNvPr id="74" name="Shape 74"/>
          <p:cNvSpPr txBox="1"/>
          <p:nvPr>
            <p:ph type="title"/>
          </p:nvPr>
        </p:nvSpPr>
        <p:spPr>
          <a:xfrm>
            <a:off x="457200" y="205978"/>
            <a:ext cx="8229600" cy="857400"/>
          </a:xfrm>
          <a:prstGeom prst="rect">
            <a:avLst/>
          </a:prstGeom>
        </p:spPr>
        <p:txBody>
          <a:bodyPr anchorCtr="0" anchor="b" bIns="91425" lIns="91425" rIns="91425" tIns="91425">
            <a:noAutofit/>
          </a:bodyPr>
          <a:lstStyle/>
          <a:p>
            <a:pPr lvl="0" rtl="0">
              <a:spcBef>
                <a:spcPts val="0"/>
              </a:spcBef>
              <a:buNone/>
            </a:pPr>
            <a:r>
              <a:rPr lang="en"/>
              <a:t>Design</a:t>
            </a:r>
          </a:p>
        </p:txBody>
      </p:sp>
      <p:pic>
        <p:nvPicPr>
          <p:cNvPr id="75" name="Shape 75"/>
          <p:cNvPicPr preferRelativeResize="0"/>
          <p:nvPr/>
        </p:nvPicPr>
        <p:blipFill>
          <a:blip r:embed="rId3">
            <a:alphaModFix/>
          </a:blip>
          <a:stretch>
            <a:fillRect/>
          </a:stretch>
        </p:blipFill>
        <p:spPr>
          <a:xfrm>
            <a:off x="3366473" y="873872"/>
            <a:ext cx="5320324" cy="3395775"/>
          </a:xfrm>
          <a:prstGeom prst="rect">
            <a:avLst/>
          </a:prstGeom>
          <a:noFill/>
          <a:ln>
            <a:noFill/>
          </a:ln>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9" name="Shape 79"/>
        <p:cNvGrpSpPr/>
        <p:nvPr/>
      </p:nvGrpSpPr>
      <p:grpSpPr>
        <a:xfrm>
          <a:off x="0" y="0"/>
          <a:ext cx="0" cy="0"/>
          <a:chOff x="0" y="0"/>
          <a:chExt cx="0" cy="0"/>
        </a:xfrm>
      </p:grpSpPr>
      <p:sp>
        <p:nvSpPr>
          <p:cNvPr id="80" name="Shape 80"/>
          <p:cNvSpPr txBox="1"/>
          <p:nvPr>
            <p:ph type="title"/>
          </p:nvPr>
        </p:nvSpPr>
        <p:spPr>
          <a:xfrm>
            <a:off x="457200" y="205978"/>
            <a:ext cx="8229600" cy="857400"/>
          </a:xfrm>
          <a:prstGeom prst="rect">
            <a:avLst/>
          </a:prstGeom>
        </p:spPr>
        <p:txBody>
          <a:bodyPr anchorCtr="0" anchor="b" bIns="91425" lIns="91425" rIns="91425" tIns="91425">
            <a:noAutofit/>
          </a:bodyPr>
          <a:lstStyle/>
          <a:p>
            <a:pPr lvl="0" rtl="0">
              <a:spcBef>
                <a:spcPts val="0"/>
              </a:spcBef>
              <a:buNone/>
            </a:pPr>
            <a:r>
              <a:rPr lang="en"/>
              <a:t>Design</a:t>
            </a:r>
          </a:p>
        </p:txBody>
      </p:sp>
      <p:pic>
        <p:nvPicPr>
          <p:cNvPr id="81" name="Shape 81"/>
          <p:cNvPicPr preferRelativeResize="0"/>
          <p:nvPr/>
        </p:nvPicPr>
        <p:blipFill>
          <a:blip r:embed="rId3">
            <a:alphaModFix/>
          </a:blip>
          <a:stretch>
            <a:fillRect/>
          </a:stretch>
        </p:blipFill>
        <p:spPr>
          <a:xfrm>
            <a:off x="3779976" y="316999"/>
            <a:ext cx="3317324" cy="4509500"/>
          </a:xfrm>
          <a:prstGeom prst="rect">
            <a:avLst/>
          </a:prstGeom>
          <a:noFill/>
          <a:ln>
            <a:noFill/>
          </a:ln>
        </p:spPr>
      </p:pic>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Office Theme">
  <a:themeElements>
    <a:clrScheme name="Office">
      <a:dk1>
        <a:sysClr lastClr="000000" val="windowText"/>
      </a:dk1>
      <a:lt1>
        <a:sysClr lastClr="FFFFFF" val="window"/>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theme>
</file>

<file path=ppt/theme/theme3.xml><?xml version="1.0" encoding="utf-8"?>
<a:theme xmlns:a="http://schemas.openxmlformats.org/drawingml/2006/main" xmlns:r="http://schemas.openxmlformats.org/officeDocument/2006/relationships" name="simple-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theme>
</file>