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[Book1]Sheet3!PivotTable7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Count of Title by State</a:t>
            </a:r>
          </a:p>
        </c:rich>
      </c:tx>
      <c:layout>
        <c:manualLayout>
          <c:xMode val="edge"/>
          <c:yMode val="edge"/>
          <c:x val="0.27176377952755904"/>
          <c:y val="5.4534849810440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</c:pivotFmt>
      <c:pivotFmt>
        <c:idx val="1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8.888888888888892E-2"/>
              <c:y val="-4.6296296296296719E-3"/>
            </c:manualLayout>
          </c:layout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9.1666666666666619E-2"/>
              <c:y val="-9.2592592592593021E-3"/>
            </c:manualLayout>
          </c:layout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8.888888888888892E-2"/>
              <c:y val="-4.6296296296296719E-3"/>
            </c:manualLayout>
          </c:layout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9.1666666666666619E-2"/>
              <c:y val="-9.2592592592593021E-3"/>
            </c:manualLayout>
          </c:layout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-8.888888888888892E-2"/>
                  <c:y val="-4.629629629629671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666666666666619E-2"/>
                  <c:y val="-9.259259259259302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Sheet3!$A$4:$A$7</c:f>
              <c:strCache>
                <c:ptCount val="4"/>
                <c:pt idx="0">
                  <c:v>Closed</c:v>
                </c:pt>
                <c:pt idx="1">
                  <c:v>Resolved</c:v>
                </c:pt>
                <c:pt idx="2">
                  <c:v>Active</c:v>
                </c:pt>
                <c:pt idx="3">
                  <c:v>Proposed</c:v>
                </c:pt>
              </c:strCache>
            </c:strRef>
          </c:cat>
          <c:val>
            <c:numRef>
              <c:f>Sheet3!$B$4:$B$7</c:f>
              <c:numCache>
                <c:formatCode>General</c:formatCode>
                <c:ptCount val="4"/>
                <c:pt idx="0">
                  <c:v>49</c:v>
                </c:pt>
                <c:pt idx="1">
                  <c:v>15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6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3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70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6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3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0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D2F165-8C76-45E9-83D0-2C0102DD7D55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A09910C-1307-4EE0-95FF-F89540B4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0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362494"/>
              </p:ext>
            </p:extLst>
          </p:nvPr>
        </p:nvGraphicFramePr>
        <p:xfrm>
          <a:off x="862556" y="1811517"/>
          <a:ext cx="3933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8011" y="4777946"/>
            <a:ext cx="329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148.15 Hours in Work Items</a:t>
            </a:r>
          </a:p>
          <a:p>
            <a:r>
              <a:rPr lang="en-US" dirty="0" smtClean="0"/>
              <a:t>2988 SLOC</a:t>
            </a:r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9834" y="3716154"/>
            <a:ext cx="4572396" cy="2743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834" y="513249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Burndown</a:t>
            </a:r>
            <a:r>
              <a:rPr lang="en-US" dirty="0" smtClean="0"/>
              <a:t>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90" y="1783455"/>
            <a:ext cx="7683895" cy="3956253"/>
          </a:xfrm>
        </p:spPr>
      </p:pic>
    </p:spTree>
    <p:extLst>
      <p:ext uri="{BB962C8B-B14F-4D97-AF65-F5344CB8AC3E}">
        <p14:creationId xmlns:p14="http://schemas.microsoft.com/office/powerpoint/2010/main" val="846936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12</TotalTime>
  <Words>20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Calisto MT</vt:lpstr>
      <vt:lpstr>Trebuchet MS</vt:lpstr>
      <vt:lpstr>Wingdings 2</vt:lpstr>
      <vt:lpstr>Slate</vt:lpstr>
      <vt:lpstr>PowerPoint Presentation</vt:lpstr>
      <vt:lpstr>Burndown Chart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graphs</dc:title>
  <dc:creator>Dan L</dc:creator>
  <cp:lastModifiedBy>Tim Heard</cp:lastModifiedBy>
  <cp:revision>3</cp:revision>
  <dcterms:created xsi:type="dcterms:W3CDTF">2013-12-12T21:17:45Z</dcterms:created>
  <dcterms:modified xsi:type="dcterms:W3CDTF">2013-12-12T22:00:46Z</dcterms:modified>
</cp:coreProperties>
</file>