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44"/>
  </p:notesMasterIdLst>
  <p:sldIdLst>
    <p:sldId id="257" r:id="rId3"/>
    <p:sldId id="258" r:id="rId4"/>
    <p:sldId id="259" r:id="rId5"/>
    <p:sldId id="260" r:id="rId6"/>
    <p:sldId id="270" r:id="rId7"/>
    <p:sldId id="262" r:id="rId8"/>
    <p:sldId id="304" r:id="rId9"/>
    <p:sldId id="263" r:id="rId10"/>
    <p:sldId id="296" r:id="rId11"/>
    <p:sldId id="297" r:id="rId12"/>
    <p:sldId id="302" r:id="rId13"/>
    <p:sldId id="303" r:id="rId14"/>
    <p:sldId id="264" r:id="rId15"/>
    <p:sldId id="265" r:id="rId16"/>
    <p:sldId id="268" r:id="rId17"/>
    <p:sldId id="269" r:id="rId18"/>
    <p:sldId id="271" r:id="rId19"/>
    <p:sldId id="277" r:id="rId20"/>
    <p:sldId id="278" r:id="rId21"/>
    <p:sldId id="279" r:id="rId22"/>
    <p:sldId id="276" r:id="rId23"/>
    <p:sldId id="298" r:id="rId24"/>
    <p:sldId id="299" r:id="rId25"/>
    <p:sldId id="300" r:id="rId26"/>
    <p:sldId id="301" r:id="rId27"/>
    <p:sldId id="295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88151" autoAdjust="0"/>
  </p:normalViewPr>
  <p:slideViewPr>
    <p:cSldViewPr snapToGrid="0" showGuides="1">
      <p:cViewPr varScale="1">
        <p:scale>
          <a:sx n="65" d="100"/>
          <a:sy n="65" d="100"/>
        </p:scale>
        <p:origin x="7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9A480-BB1F-4D6B-8309-433B276EE9E3}" type="doc">
      <dgm:prSet loTypeId="urn:microsoft.com/office/officeart/2005/8/layout/pList1" loCatId="list" qsTypeId="urn:microsoft.com/office/officeart/2005/8/quickstyle/simple1" qsCatId="simple" csTypeId="urn:microsoft.com/office/officeart/2005/8/colors/accent0_3" csCatId="mainScheme" phldr="1"/>
      <dgm:spPr/>
    </dgm:pt>
    <dgm:pt modelId="{AA37997D-DFA7-4F62-A005-B2DBAE688526}">
      <dgm:prSet phldrT="[Text]" custT="1"/>
      <dgm:spPr/>
      <dgm:t>
        <a:bodyPr/>
        <a:lstStyle/>
        <a:p>
          <a:pPr algn="l"/>
          <a:r>
            <a:rPr lang="en-US" sz="1600" dirty="0" smtClean="0"/>
            <a:t>Team has little knowledge of   </a:t>
          </a:r>
          <a:r>
            <a:rPr lang="en-US" sz="1600" dirty="0" err="1" smtClean="0"/>
            <a:t>iOS</a:t>
          </a:r>
          <a:r>
            <a:rPr lang="en-US" sz="1600" dirty="0" smtClean="0"/>
            <a:t> development</a:t>
          </a:r>
        </a:p>
        <a:p>
          <a:pPr algn="l"/>
          <a:endParaRPr lang="en-US" sz="1600" dirty="0" smtClean="0"/>
        </a:p>
        <a:p>
          <a:pPr algn="l"/>
          <a:r>
            <a:rPr lang="en-US" sz="1600" dirty="0" smtClean="0"/>
            <a:t>Development Fees</a:t>
          </a:r>
        </a:p>
        <a:p>
          <a:pPr algn="l"/>
          <a:endParaRPr lang="en-US" sz="1600" dirty="0" smtClean="0"/>
        </a:p>
        <a:p>
          <a:pPr algn="l"/>
          <a:r>
            <a:rPr lang="en-US" sz="1600" dirty="0" smtClean="0"/>
            <a:t>Availability of technology for developers</a:t>
          </a:r>
        </a:p>
        <a:p>
          <a:pPr algn="l"/>
          <a:endParaRPr lang="en-US" sz="1600" dirty="0" smtClean="0"/>
        </a:p>
        <a:p>
          <a:pPr algn="l"/>
          <a:endParaRPr lang="en-US" sz="1600" dirty="0"/>
        </a:p>
      </dgm:t>
    </dgm:pt>
    <dgm:pt modelId="{F5D23526-7016-45DD-8BF5-5EE955EECF1B}" type="parTrans" cxnId="{4E993F61-F277-41B1-9CA6-F69F1E4A3195}">
      <dgm:prSet/>
      <dgm:spPr/>
      <dgm:t>
        <a:bodyPr/>
        <a:lstStyle/>
        <a:p>
          <a:endParaRPr lang="en-US"/>
        </a:p>
      </dgm:t>
    </dgm:pt>
    <dgm:pt modelId="{1EF26048-5B71-47B5-8D26-4901C72A5DEC}" type="sibTrans" cxnId="{4E993F61-F277-41B1-9CA6-F69F1E4A3195}">
      <dgm:prSet/>
      <dgm:spPr/>
      <dgm:t>
        <a:bodyPr/>
        <a:lstStyle/>
        <a:p>
          <a:endParaRPr lang="en-US"/>
        </a:p>
      </dgm:t>
    </dgm:pt>
    <dgm:pt modelId="{6959FE63-AD85-440D-8211-E9F1212DEC9A}">
      <dgm:prSet phldrT="[Text]" custT="1"/>
      <dgm:spPr/>
      <dgm:t>
        <a:bodyPr/>
        <a:lstStyle/>
        <a:p>
          <a:pPr algn="l"/>
          <a:r>
            <a:rPr lang="en-US" sz="1600" dirty="0" smtClean="0"/>
            <a:t>No utilization of native tablet features</a:t>
          </a:r>
        </a:p>
        <a:p>
          <a:pPr algn="l"/>
          <a:r>
            <a:rPr lang="en-US" sz="1600" dirty="0" smtClean="0"/>
            <a:t>Caching and device compatibility concerns</a:t>
          </a:r>
        </a:p>
        <a:p>
          <a:pPr algn="l"/>
          <a:endParaRPr lang="en-US" sz="1600" dirty="0" smtClean="0"/>
        </a:p>
        <a:p>
          <a:pPr algn="l"/>
          <a:r>
            <a:rPr lang="en-US" sz="1600" dirty="0" smtClean="0"/>
            <a:t>Difficult to control user experience from a kiosk</a:t>
          </a:r>
        </a:p>
        <a:p>
          <a:pPr algn="l"/>
          <a:endParaRPr lang="en-US" sz="1600" dirty="0" smtClean="0"/>
        </a:p>
        <a:p>
          <a:pPr algn="l"/>
          <a:r>
            <a:rPr lang="en-US" sz="1600" dirty="0" smtClean="0"/>
            <a:t>Forces dependencies on a server, increasing customization costs</a:t>
          </a:r>
          <a:endParaRPr lang="en-US" sz="1600" dirty="0"/>
        </a:p>
      </dgm:t>
    </dgm:pt>
    <dgm:pt modelId="{9CD70A0D-1DD9-4866-BADE-68B97B6DA3F6}" type="parTrans" cxnId="{2F0596A9-21B0-43AD-B43D-0EB33D1A5B82}">
      <dgm:prSet/>
      <dgm:spPr/>
      <dgm:t>
        <a:bodyPr/>
        <a:lstStyle/>
        <a:p>
          <a:endParaRPr lang="en-US"/>
        </a:p>
      </dgm:t>
    </dgm:pt>
    <dgm:pt modelId="{159A6342-5525-4BCA-B63A-B60A873D5E42}" type="sibTrans" cxnId="{2F0596A9-21B0-43AD-B43D-0EB33D1A5B82}">
      <dgm:prSet/>
      <dgm:spPr/>
      <dgm:t>
        <a:bodyPr/>
        <a:lstStyle/>
        <a:p>
          <a:endParaRPr lang="en-US"/>
        </a:p>
      </dgm:t>
    </dgm:pt>
    <dgm:pt modelId="{4F376C7F-7A07-4143-96B1-C510BB6B7541}">
      <dgm:prSet phldrT="[Text]" custT="1"/>
      <dgm:spPr/>
      <dgm:t>
        <a:bodyPr/>
        <a:lstStyle/>
        <a:p>
          <a:pPr algn="l"/>
          <a:r>
            <a:rPr lang="en-US" sz="1600" dirty="0" smtClean="0"/>
            <a:t>Availability of technology for developers</a:t>
          </a:r>
        </a:p>
        <a:p>
          <a:pPr algn="l"/>
          <a:endParaRPr lang="en-US" sz="1600" dirty="0" smtClean="0"/>
        </a:p>
        <a:p>
          <a:pPr algn="l"/>
          <a:r>
            <a:rPr lang="en-US" sz="1600" dirty="0" smtClean="0"/>
            <a:t>Developers prefer not to program in java/android</a:t>
          </a:r>
        </a:p>
        <a:p>
          <a:pPr algn="l"/>
          <a:endParaRPr lang="en-US" sz="1600" dirty="0" smtClean="0"/>
        </a:p>
        <a:p>
          <a:pPr algn="l"/>
          <a:r>
            <a:rPr lang="en-US" sz="1600" dirty="0" smtClean="0"/>
            <a:t>Sponsor maintainability</a:t>
          </a:r>
          <a:endParaRPr lang="en-US" sz="1600" dirty="0"/>
        </a:p>
      </dgm:t>
    </dgm:pt>
    <dgm:pt modelId="{1EE2D70E-30A1-44F1-90CA-D8396ACBB285}" type="parTrans" cxnId="{EFA7A1BA-B383-4323-9FF2-387429A5B0A8}">
      <dgm:prSet/>
      <dgm:spPr/>
      <dgm:t>
        <a:bodyPr/>
        <a:lstStyle/>
        <a:p>
          <a:endParaRPr lang="en-US"/>
        </a:p>
      </dgm:t>
    </dgm:pt>
    <dgm:pt modelId="{C80596DC-C9B6-4A73-842D-669144A2A1F9}" type="sibTrans" cxnId="{EFA7A1BA-B383-4323-9FF2-387429A5B0A8}">
      <dgm:prSet/>
      <dgm:spPr/>
      <dgm:t>
        <a:bodyPr/>
        <a:lstStyle/>
        <a:p>
          <a:endParaRPr lang="en-US"/>
        </a:p>
      </dgm:t>
    </dgm:pt>
    <dgm:pt modelId="{A36B875F-6220-4BCE-BE5F-9FC2B5FCC068}" type="pres">
      <dgm:prSet presAssocID="{25C9A480-BB1F-4D6B-8309-433B276EE9E3}" presName="Name0" presStyleCnt="0">
        <dgm:presLayoutVars>
          <dgm:dir/>
          <dgm:resizeHandles val="exact"/>
        </dgm:presLayoutVars>
      </dgm:prSet>
      <dgm:spPr/>
    </dgm:pt>
    <dgm:pt modelId="{46655CD1-158F-4658-B109-5A8C47248095}" type="pres">
      <dgm:prSet presAssocID="{AA37997D-DFA7-4F62-A005-B2DBAE688526}" presName="compNode" presStyleCnt="0"/>
      <dgm:spPr/>
    </dgm:pt>
    <dgm:pt modelId="{D6B85BD7-47EB-4D2B-867C-166F5E00BB1B}" type="pres">
      <dgm:prSet presAssocID="{AA37997D-DFA7-4F62-A005-B2DBAE688526}" presName="pictRect" presStyleLbl="node1" presStyleIdx="0" presStyleCnt="3" custScaleX="61426" custScaleY="65506" custLinFactNeighborX="590" custLinFactNeighborY="-949"/>
      <dgm:spPr>
        <a:noFill/>
      </dgm:spPr>
    </dgm:pt>
    <dgm:pt modelId="{D1C45CEF-F0D6-4A51-926E-8D2B37EE86E3}" type="pres">
      <dgm:prSet presAssocID="{AA37997D-DFA7-4F62-A005-B2DBAE688526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64144-A0E5-4591-BE97-55D7BBBA4349}" type="pres">
      <dgm:prSet presAssocID="{1EF26048-5B71-47B5-8D26-4901C72A5DE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F1B3358-9514-4531-B821-2AC71BBDCBE5}" type="pres">
      <dgm:prSet presAssocID="{6959FE63-AD85-440D-8211-E9F1212DEC9A}" presName="compNode" presStyleCnt="0"/>
      <dgm:spPr/>
    </dgm:pt>
    <dgm:pt modelId="{208CAB15-BF90-4958-9D4E-EE9EBAC5FE56}" type="pres">
      <dgm:prSet presAssocID="{6959FE63-AD85-440D-8211-E9F1212DEC9A}" presName="pictRect" presStyleLbl="node1" presStyleIdx="1" presStyleCnt="3" custScaleX="63427" custScaleY="64682"/>
      <dgm:spPr>
        <a:noFill/>
        <a:ln>
          <a:noFill/>
        </a:ln>
      </dgm:spPr>
    </dgm:pt>
    <dgm:pt modelId="{4EB7BAF6-3763-4556-8E14-1CFBC62C2E62}" type="pres">
      <dgm:prSet presAssocID="{6959FE63-AD85-440D-8211-E9F1212DEC9A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85933-E195-41CF-AAF7-C66214D0131C}" type="pres">
      <dgm:prSet presAssocID="{159A6342-5525-4BCA-B63A-B60A873D5E4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F7196E8-766D-4A23-BB64-226AE8CA4D63}" type="pres">
      <dgm:prSet presAssocID="{4F376C7F-7A07-4143-96B1-C510BB6B7541}" presName="compNode" presStyleCnt="0"/>
      <dgm:spPr/>
    </dgm:pt>
    <dgm:pt modelId="{6A205FC5-0ACE-4AEE-B38A-64F12ADDA1E9}" type="pres">
      <dgm:prSet presAssocID="{4F376C7F-7A07-4143-96B1-C510BB6B7541}" presName="pictRect" presStyleLbl="node1" presStyleIdx="2" presStyleCnt="3" custScaleX="58276" custScaleY="67728"/>
      <dgm:spPr>
        <a:noFill/>
        <a:ln>
          <a:noFill/>
        </a:ln>
      </dgm:spPr>
    </dgm:pt>
    <dgm:pt modelId="{CBC75223-1A24-44EE-AC93-E259F24B0199}" type="pres">
      <dgm:prSet presAssocID="{4F376C7F-7A07-4143-96B1-C510BB6B7541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9972DB-7485-4A54-A2B3-3AEAB53D764E}" type="presOf" srcId="{1EF26048-5B71-47B5-8D26-4901C72A5DEC}" destId="{6F164144-A0E5-4591-BE97-55D7BBBA4349}" srcOrd="0" destOrd="0" presId="urn:microsoft.com/office/officeart/2005/8/layout/pList1"/>
    <dgm:cxn modelId="{4E993F61-F277-41B1-9CA6-F69F1E4A3195}" srcId="{25C9A480-BB1F-4D6B-8309-433B276EE9E3}" destId="{AA37997D-DFA7-4F62-A005-B2DBAE688526}" srcOrd="0" destOrd="0" parTransId="{F5D23526-7016-45DD-8BF5-5EE955EECF1B}" sibTransId="{1EF26048-5B71-47B5-8D26-4901C72A5DEC}"/>
    <dgm:cxn modelId="{7E5FB63F-5560-4235-9622-CF44895678EB}" type="presOf" srcId="{6959FE63-AD85-440D-8211-E9F1212DEC9A}" destId="{4EB7BAF6-3763-4556-8E14-1CFBC62C2E62}" srcOrd="0" destOrd="0" presId="urn:microsoft.com/office/officeart/2005/8/layout/pList1"/>
    <dgm:cxn modelId="{D9B6504B-F87D-455B-900A-8B50822046DF}" type="presOf" srcId="{4F376C7F-7A07-4143-96B1-C510BB6B7541}" destId="{CBC75223-1A24-44EE-AC93-E259F24B0199}" srcOrd="0" destOrd="0" presId="urn:microsoft.com/office/officeart/2005/8/layout/pList1"/>
    <dgm:cxn modelId="{2F0596A9-21B0-43AD-B43D-0EB33D1A5B82}" srcId="{25C9A480-BB1F-4D6B-8309-433B276EE9E3}" destId="{6959FE63-AD85-440D-8211-E9F1212DEC9A}" srcOrd="1" destOrd="0" parTransId="{9CD70A0D-1DD9-4866-BADE-68B97B6DA3F6}" sibTransId="{159A6342-5525-4BCA-B63A-B60A873D5E42}"/>
    <dgm:cxn modelId="{DC7C542B-C2D6-4243-9555-C1E9DD539554}" type="presOf" srcId="{25C9A480-BB1F-4D6B-8309-433B276EE9E3}" destId="{A36B875F-6220-4BCE-BE5F-9FC2B5FCC068}" srcOrd="0" destOrd="0" presId="urn:microsoft.com/office/officeart/2005/8/layout/pList1"/>
    <dgm:cxn modelId="{6F3A8810-F362-41B1-BC36-800FAB66E5A1}" type="presOf" srcId="{AA37997D-DFA7-4F62-A005-B2DBAE688526}" destId="{D1C45CEF-F0D6-4A51-926E-8D2B37EE86E3}" srcOrd="0" destOrd="0" presId="urn:microsoft.com/office/officeart/2005/8/layout/pList1"/>
    <dgm:cxn modelId="{EFA7A1BA-B383-4323-9FF2-387429A5B0A8}" srcId="{25C9A480-BB1F-4D6B-8309-433B276EE9E3}" destId="{4F376C7F-7A07-4143-96B1-C510BB6B7541}" srcOrd="2" destOrd="0" parTransId="{1EE2D70E-30A1-44F1-90CA-D8396ACBB285}" sibTransId="{C80596DC-C9B6-4A73-842D-669144A2A1F9}"/>
    <dgm:cxn modelId="{14674EF7-E500-4A45-AE09-B2C91BE7EA01}" type="presOf" srcId="{159A6342-5525-4BCA-B63A-B60A873D5E42}" destId="{18D85933-E195-41CF-AAF7-C66214D0131C}" srcOrd="0" destOrd="0" presId="urn:microsoft.com/office/officeart/2005/8/layout/pList1"/>
    <dgm:cxn modelId="{62EF8828-40B7-4AF1-979E-22F4FE478628}" type="presParOf" srcId="{A36B875F-6220-4BCE-BE5F-9FC2B5FCC068}" destId="{46655CD1-158F-4658-B109-5A8C47248095}" srcOrd="0" destOrd="0" presId="urn:microsoft.com/office/officeart/2005/8/layout/pList1"/>
    <dgm:cxn modelId="{71C3F4FB-FB3C-4112-8342-B935414107B9}" type="presParOf" srcId="{46655CD1-158F-4658-B109-5A8C47248095}" destId="{D6B85BD7-47EB-4D2B-867C-166F5E00BB1B}" srcOrd="0" destOrd="0" presId="urn:microsoft.com/office/officeart/2005/8/layout/pList1"/>
    <dgm:cxn modelId="{F56C7454-5DCF-4A7E-9FC9-CFF94F9E1DFF}" type="presParOf" srcId="{46655CD1-158F-4658-B109-5A8C47248095}" destId="{D1C45CEF-F0D6-4A51-926E-8D2B37EE86E3}" srcOrd="1" destOrd="0" presId="urn:microsoft.com/office/officeart/2005/8/layout/pList1"/>
    <dgm:cxn modelId="{466D3094-41CA-4195-AA16-0E12C913182D}" type="presParOf" srcId="{A36B875F-6220-4BCE-BE5F-9FC2B5FCC068}" destId="{6F164144-A0E5-4591-BE97-55D7BBBA4349}" srcOrd="1" destOrd="0" presId="urn:microsoft.com/office/officeart/2005/8/layout/pList1"/>
    <dgm:cxn modelId="{34D6DEB6-46DF-4A99-BAE5-08F66602E63B}" type="presParOf" srcId="{A36B875F-6220-4BCE-BE5F-9FC2B5FCC068}" destId="{EF1B3358-9514-4531-B821-2AC71BBDCBE5}" srcOrd="2" destOrd="0" presId="urn:microsoft.com/office/officeart/2005/8/layout/pList1"/>
    <dgm:cxn modelId="{5B3633DF-F4E7-4B2E-951D-CA13DB08AF77}" type="presParOf" srcId="{EF1B3358-9514-4531-B821-2AC71BBDCBE5}" destId="{208CAB15-BF90-4958-9D4E-EE9EBAC5FE56}" srcOrd="0" destOrd="0" presId="urn:microsoft.com/office/officeart/2005/8/layout/pList1"/>
    <dgm:cxn modelId="{79E786DA-A917-4BAD-9D9C-5C0DEA9F27D6}" type="presParOf" srcId="{EF1B3358-9514-4531-B821-2AC71BBDCBE5}" destId="{4EB7BAF6-3763-4556-8E14-1CFBC62C2E62}" srcOrd="1" destOrd="0" presId="urn:microsoft.com/office/officeart/2005/8/layout/pList1"/>
    <dgm:cxn modelId="{8AFFEF9C-137C-4A0A-B7A9-F81EA51BA6A9}" type="presParOf" srcId="{A36B875F-6220-4BCE-BE5F-9FC2B5FCC068}" destId="{18D85933-E195-41CF-AAF7-C66214D0131C}" srcOrd="3" destOrd="0" presId="urn:microsoft.com/office/officeart/2005/8/layout/pList1"/>
    <dgm:cxn modelId="{4FB947CF-7C7D-47B2-8F8F-2ECA049CC0C3}" type="presParOf" srcId="{A36B875F-6220-4BCE-BE5F-9FC2B5FCC068}" destId="{2F7196E8-766D-4A23-BB64-226AE8CA4D63}" srcOrd="4" destOrd="0" presId="urn:microsoft.com/office/officeart/2005/8/layout/pList1"/>
    <dgm:cxn modelId="{47D9BF9E-12F7-4AFD-B09C-C88D63CAFF4A}" type="presParOf" srcId="{2F7196E8-766D-4A23-BB64-226AE8CA4D63}" destId="{6A205FC5-0ACE-4AEE-B38A-64F12ADDA1E9}" srcOrd="0" destOrd="0" presId="urn:microsoft.com/office/officeart/2005/8/layout/pList1"/>
    <dgm:cxn modelId="{6EC5C60C-D3D8-42E8-A888-E1A89A378ADC}" type="presParOf" srcId="{2F7196E8-766D-4A23-BB64-226AE8CA4D63}" destId="{CBC75223-1A24-44EE-AC93-E259F24B019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11B02F-30A4-4EFA-A33E-CF23C6EFEF08}" type="doc">
      <dgm:prSet loTypeId="urn:microsoft.com/office/officeart/2005/8/layout/arrow6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6498B14-EF8C-4F20-BD89-BBAD045D6A5F}">
      <dgm:prSet phldrT="[Text]"/>
      <dgm:spPr/>
      <dgm:t>
        <a:bodyPr/>
        <a:lstStyle/>
        <a:p>
          <a:r>
            <a:rPr lang="en-US" dirty="0" smtClean="0"/>
            <a:t>Dual App</a:t>
          </a:r>
          <a:endParaRPr lang="en-US" dirty="0"/>
        </a:p>
      </dgm:t>
    </dgm:pt>
    <dgm:pt modelId="{58B9DC0A-FF3F-4C12-AB0A-C22C02B103CB}" type="parTrans" cxnId="{EC78AD22-5594-4149-B3B3-5EF45B77C66B}">
      <dgm:prSet/>
      <dgm:spPr/>
      <dgm:t>
        <a:bodyPr/>
        <a:lstStyle/>
        <a:p>
          <a:endParaRPr lang="en-US"/>
        </a:p>
      </dgm:t>
    </dgm:pt>
    <dgm:pt modelId="{34CCF82F-2A9B-4C5A-8205-992D60AA61D3}" type="sibTrans" cxnId="{EC78AD22-5594-4149-B3B3-5EF45B77C66B}">
      <dgm:prSet/>
      <dgm:spPr/>
      <dgm:t>
        <a:bodyPr/>
        <a:lstStyle/>
        <a:p>
          <a:endParaRPr lang="en-US"/>
        </a:p>
      </dgm:t>
    </dgm:pt>
    <dgm:pt modelId="{615F85EE-E469-40EE-8FC6-69FDAEF74342}">
      <dgm:prSet phldrT="[Text]"/>
      <dgm:spPr/>
      <dgm:t>
        <a:bodyPr/>
        <a:lstStyle/>
        <a:p>
          <a:r>
            <a:rPr lang="en-US" dirty="0" smtClean="0"/>
            <a:t>Single App</a:t>
          </a:r>
          <a:endParaRPr lang="en-US" dirty="0"/>
        </a:p>
      </dgm:t>
    </dgm:pt>
    <dgm:pt modelId="{9E27ACC8-858E-4903-B31A-558E217E1F96}" type="parTrans" cxnId="{6575A838-8A53-4504-B930-7AF1D2B3C90A}">
      <dgm:prSet/>
      <dgm:spPr/>
      <dgm:t>
        <a:bodyPr/>
        <a:lstStyle/>
        <a:p>
          <a:endParaRPr lang="en-US"/>
        </a:p>
      </dgm:t>
    </dgm:pt>
    <dgm:pt modelId="{81B5D0ED-7E15-4E26-974E-BD74B48DD481}" type="sibTrans" cxnId="{6575A838-8A53-4504-B930-7AF1D2B3C90A}">
      <dgm:prSet/>
      <dgm:spPr/>
      <dgm:t>
        <a:bodyPr/>
        <a:lstStyle/>
        <a:p>
          <a:endParaRPr lang="en-US"/>
        </a:p>
      </dgm:t>
    </dgm:pt>
    <dgm:pt modelId="{5075F3C0-55DB-4329-9EA0-C8556C6113F8}">
      <dgm:prSet phldrT="[Text]"/>
      <dgm:spPr/>
      <dgm:t>
        <a:bodyPr/>
        <a:lstStyle/>
        <a:p>
          <a:endParaRPr lang="en-US" dirty="0"/>
        </a:p>
      </dgm:t>
    </dgm:pt>
    <dgm:pt modelId="{2FD3C7B4-0CD6-47B3-AB37-7852B46E018C}" type="parTrans" cxnId="{ADCE6C49-3415-4DEA-9D86-851F9F20F5CE}">
      <dgm:prSet/>
      <dgm:spPr/>
      <dgm:t>
        <a:bodyPr/>
        <a:lstStyle/>
        <a:p>
          <a:endParaRPr lang="en-US"/>
        </a:p>
      </dgm:t>
    </dgm:pt>
    <dgm:pt modelId="{11509DE7-C792-4B7A-B30D-183B87308930}" type="sibTrans" cxnId="{ADCE6C49-3415-4DEA-9D86-851F9F20F5CE}">
      <dgm:prSet/>
      <dgm:spPr/>
      <dgm:t>
        <a:bodyPr/>
        <a:lstStyle/>
        <a:p>
          <a:endParaRPr lang="en-US"/>
        </a:p>
      </dgm:t>
    </dgm:pt>
    <dgm:pt modelId="{829FAC88-804E-42C6-916A-8B42719E543D}" type="pres">
      <dgm:prSet presAssocID="{7A11B02F-30A4-4EFA-A33E-CF23C6EFEF0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8A482D-52C8-4EA6-B19E-BDCC12D5283E}" type="pres">
      <dgm:prSet presAssocID="{7A11B02F-30A4-4EFA-A33E-CF23C6EFEF08}" presName="ribbon" presStyleLbl="node1" presStyleIdx="0" presStyleCnt="1"/>
      <dgm:spPr/>
    </dgm:pt>
    <dgm:pt modelId="{F47C0F38-9CCA-4173-B72C-F672A32551F5}" type="pres">
      <dgm:prSet presAssocID="{7A11B02F-30A4-4EFA-A33E-CF23C6EFEF08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B84AA-CC92-4784-84D2-2ABA3301812B}" type="pres">
      <dgm:prSet presAssocID="{7A11B02F-30A4-4EFA-A33E-CF23C6EFEF0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F0DE91-7C12-4682-B0DE-2FC81047C80B}" type="presOf" srcId="{66498B14-EF8C-4F20-BD89-BBAD045D6A5F}" destId="{F47C0F38-9CCA-4173-B72C-F672A32551F5}" srcOrd="0" destOrd="0" presId="urn:microsoft.com/office/officeart/2005/8/layout/arrow6"/>
    <dgm:cxn modelId="{11BD6F13-4F1C-4EA4-801B-55A9CD1F18DB}" type="presOf" srcId="{7A11B02F-30A4-4EFA-A33E-CF23C6EFEF08}" destId="{829FAC88-804E-42C6-916A-8B42719E543D}" srcOrd="0" destOrd="0" presId="urn:microsoft.com/office/officeart/2005/8/layout/arrow6"/>
    <dgm:cxn modelId="{9479F7DE-ED29-4BD7-A05F-71565BC1CDD6}" type="presOf" srcId="{615F85EE-E469-40EE-8FC6-69FDAEF74342}" destId="{F9CB84AA-CC92-4784-84D2-2ABA3301812B}" srcOrd="0" destOrd="0" presId="urn:microsoft.com/office/officeart/2005/8/layout/arrow6"/>
    <dgm:cxn modelId="{EC78AD22-5594-4149-B3B3-5EF45B77C66B}" srcId="{7A11B02F-30A4-4EFA-A33E-CF23C6EFEF08}" destId="{66498B14-EF8C-4F20-BD89-BBAD045D6A5F}" srcOrd="0" destOrd="0" parTransId="{58B9DC0A-FF3F-4C12-AB0A-C22C02B103CB}" sibTransId="{34CCF82F-2A9B-4C5A-8205-992D60AA61D3}"/>
    <dgm:cxn modelId="{ADCE6C49-3415-4DEA-9D86-851F9F20F5CE}" srcId="{7A11B02F-30A4-4EFA-A33E-CF23C6EFEF08}" destId="{5075F3C0-55DB-4329-9EA0-C8556C6113F8}" srcOrd="2" destOrd="0" parTransId="{2FD3C7B4-0CD6-47B3-AB37-7852B46E018C}" sibTransId="{11509DE7-C792-4B7A-B30D-183B87308930}"/>
    <dgm:cxn modelId="{6575A838-8A53-4504-B930-7AF1D2B3C90A}" srcId="{7A11B02F-30A4-4EFA-A33E-CF23C6EFEF08}" destId="{615F85EE-E469-40EE-8FC6-69FDAEF74342}" srcOrd="1" destOrd="0" parTransId="{9E27ACC8-858E-4903-B31A-558E217E1F96}" sibTransId="{81B5D0ED-7E15-4E26-974E-BD74B48DD481}"/>
    <dgm:cxn modelId="{2F1E07CC-31AB-4B11-AC4F-97543B00541B}" type="presParOf" srcId="{829FAC88-804E-42C6-916A-8B42719E543D}" destId="{838A482D-52C8-4EA6-B19E-BDCC12D5283E}" srcOrd="0" destOrd="0" presId="urn:microsoft.com/office/officeart/2005/8/layout/arrow6"/>
    <dgm:cxn modelId="{B138370A-393D-408D-A868-C990AC047E89}" type="presParOf" srcId="{829FAC88-804E-42C6-916A-8B42719E543D}" destId="{F47C0F38-9CCA-4173-B72C-F672A32551F5}" srcOrd="1" destOrd="0" presId="urn:microsoft.com/office/officeart/2005/8/layout/arrow6"/>
    <dgm:cxn modelId="{7DE53928-EF3A-4011-991A-91C5EAE7E299}" type="presParOf" srcId="{829FAC88-804E-42C6-916A-8B42719E543D}" destId="{F9CB84AA-CC92-4784-84D2-2ABA3301812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11B02F-30A4-4EFA-A33E-CF23C6EFEF08}" type="doc">
      <dgm:prSet loTypeId="urn:microsoft.com/office/officeart/2005/8/layout/arrow6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6498B14-EF8C-4F20-BD89-BBAD045D6A5F}">
      <dgm:prSet phldrT="[Text]"/>
      <dgm:spPr/>
      <dgm:t>
        <a:bodyPr/>
        <a:lstStyle/>
        <a:p>
          <a:r>
            <a:rPr lang="en-US" dirty="0" smtClean="0"/>
            <a:t>Fat Client</a:t>
          </a:r>
          <a:endParaRPr lang="en-US" dirty="0"/>
        </a:p>
      </dgm:t>
    </dgm:pt>
    <dgm:pt modelId="{58B9DC0A-FF3F-4C12-AB0A-C22C02B103CB}" type="parTrans" cxnId="{EC78AD22-5594-4149-B3B3-5EF45B77C66B}">
      <dgm:prSet/>
      <dgm:spPr/>
      <dgm:t>
        <a:bodyPr/>
        <a:lstStyle/>
        <a:p>
          <a:endParaRPr lang="en-US"/>
        </a:p>
      </dgm:t>
    </dgm:pt>
    <dgm:pt modelId="{34CCF82F-2A9B-4C5A-8205-992D60AA61D3}" type="sibTrans" cxnId="{EC78AD22-5594-4149-B3B3-5EF45B77C66B}">
      <dgm:prSet/>
      <dgm:spPr/>
      <dgm:t>
        <a:bodyPr/>
        <a:lstStyle/>
        <a:p>
          <a:endParaRPr lang="en-US"/>
        </a:p>
      </dgm:t>
    </dgm:pt>
    <dgm:pt modelId="{615F85EE-E469-40EE-8FC6-69FDAEF74342}">
      <dgm:prSet phldrT="[Text]"/>
      <dgm:spPr/>
      <dgm:t>
        <a:bodyPr/>
        <a:lstStyle/>
        <a:p>
          <a:r>
            <a:rPr lang="en-US" dirty="0" smtClean="0"/>
            <a:t>Thin Client</a:t>
          </a:r>
          <a:endParaRPr lang="en-US" dirty="0"/>
        </a:p>
      </dgm:t>
    </dgm:pt>
    <dgm:pt modelId="{9E27ACC8-858E-4903-B31A-558E217E1F96}" type="parTrans" cxnId="{6575A838-8A53-4504-B930-7AF1D2B3C90A}">
      <dgm:prSet/>
      <dgm:spPr/>
      <dgm:t>
        <a:bodyPr/>
        <a:lstStyle/>
        <a:p>
          <a:endParaRPr lang="en-US"/>
        </a:p>
      </dgm:t>
    </dgm:pt>
    <dgm:pt modelId="{81B5D0ED-7E15-4E26-974E-BD74B48DD481}" type="sibTrans" cxnId="{6575A838-8A53-4504-B930-7AF1D2B3C90A}">
      <dgm:prSet/>
      <dgm:spPr/>
      <dgm:t>
        <a:bodyPr/>
        <a:lstStyle/>
        <a:p>
          <a:endParaRPr lang="en-US"/>
        </a:p>
      </dgm:t>
    </dgm:pt>
    <dgm:pt modelId="{5075F3C0-55DB-4329-9EA0-C8556C6113F8}">
      <dgm:prSet phldrT="[Text]"/>
      <dgm:spPr/>
      <dgm:t>
        <a:bodyPr/>
        <a:lstStyle/>
        <a:p>
          <a:endParaRPr lang="en-US" dirty="0"/>
        </a:p>
      </dgm:t>
    </dgm:pt>
    <dgm:pt modelId="{2FD3C7B4-0CD6-47B3-AB37-7852B46E018C}" type="parTrans" cxnId="{ADCE6C49-3415-4DEA-9D86-851F9F20F5CE}">
      <dgm:prSet/>
      <dgm:spPr/>
      <dgm:t>
        <a:bodyPr/>
        <a:lstStyle/>
        <a:p>
          <a:endParaRPr lang="en-US"/>
        </a:p>
      </dgm:t>
    </dgm:pt>
    <dgm:pt modelId="{11509DE7-C792-4B7A-B30D-183B87308930}" type="sibTrans" cxnId="{ADCE6C49-3415-4DEA-9D86-851F9F20F5CE}">
      <dgm:prSet/>
      <dgm:spPr/>
      <dgm:t>
        <a:bodyPr/>
        <a:lstStyle/>
        <a:p>
          <a:endParaRPr lang="en-US"/>
        </a:p>
      </dgm:t>
    </dgm:pt>
    <dgm:pt modelId="{829FAC88-804E-42C6-916A-8B42719E543D}" type="pres">
      <dgm:prSet presAssocID="{7A11B02F-30A4-4EFA-A33E-CF23C6EFEF0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8A482D-52C8-4EA6-B19E-BDCC12D5283E}" type="pres">
      <dgm:prSet presAssocID="{7A11B02F-30A4-4EFA-A33E-CF23C6EFEF08}" presName="ribbon" presStyleLbl="node1" presStyleIdx="0" presStyleCnt="1"/>
      <dgm:spPr/>
    </dgm:pt>
    <dgm:pt modelId="{F47C0F38-9CCA-4173-B72C-F672A32551F5}" type="pres">
      <dgm:prSet presAssocID="{7A11B02F-30A4-4EFA-A33E-CF23C6EFEF08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B84AA-CC92-4784-84D2-2ABA3301812B}" type="pres">
      <dgm:prSet presAssocID="{7A11B02F-30A4-4EFA-A33E-CF23C6EFEF0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2169FB-753B-4856-873D-0F1435093032}" type="presOf" srcId="{7A11B02F-30A4-4EFA-A33E-CF23C6EFEF08}" destId="{829FAC88-804E-42C6-916A-8B42719E543D}" srcOrd="0" destOrd="0" presId="urn:microsoft.com/office/officeart/2005/8/layout/arrow6"/>
    <dgm:cxn modelId="{C4835A35-0F9D-4D24-B88D-986649D277E7}" type="presOf" srcId="{66498B14-EF8C-4F20-BD89-BBAD045D6A5F}" destId="{F47C0F38-9CCA-4173-B72C-F672A32551F5}" srcOrd="0" destOrd="0" presId="urn:microsoft.com/office/officeart/2005/8/layout/arrow6"/>
    <dgm:cxn modelId="{13F3B068-0092-42C8-948C-7ABCB07BBF8F}" type="presOf" srcId="{615F85EE-E469-40EE-8FC6-69FDAEF74342}" destId="{F9CB84AA-CC92-4784-84D2-2ABA3301812B}" srcOrd="0" destOrd="0" presId="urn:microsoft.com/office/officeart/2005/8/layout/arrow6"/>
    <dgm:cxn modelId="{EC78AD22-5594-4149-B3B3-5EF45B77C66B}" srcId="{7A11B02F-30A4-4EFA-A33E-CF23C6EFEF08}" destId="{66498B14-EF8C-4F20-BD89-BBAD045D6A5F}" srcOrd="0" destOrd="0" parTransId="{58B9DC0A-FF3F-4C12-AB0A-C22C02B103CB}" sibTransId="{34CCF82F-2A9B-4C5A-8205-992D60AA61D3}"/>
    <dgm:cxn modelId="{ADCE6C49-3415-4DEA-9D86-851F9F20F5CE}" srcId="{7A11B02F-30A4-4EFA-A33E-CF23C6EFEF08}" destId="{5075F3C0-55DB-4329-9EA0-C8556C6113F8}" srcOrd="2" destOrd="0" parTransId="{2FD3C7B4-0CD6-47B3-AB37-7852B46E018C}" sibTransId="{11509DE7-C792-4B7A-B30D-183B87308930}"/>
    <dgm:cxn modelId="{6575A838-8A53-4504-B930-7AF1D2B3C90A}" srcId="{7A11B02F-30A4-4EFA-A33E-CF23C6EFEF08}" destId="{615F85EE-E469-40EE-8FC6-69FDAEF74342}" srcOrd="1" destOrd="0" parTransId="{9E27ACC8-858E-4903-B31A-558E217E1F96}" sibTransId="{81B5D0ED-7E15-4E26-974E-BD74B48DD481}"/>
    <dgm:cxn modelId="{498F0EB7-5C0A-4A0C-9BA2-C06072B6D8EC}" type="presParOf" srcId="{829FAC88-804E-42C6-916A-8B42719E543D}" destId="{838A482D-52C8-4EA6-B19E-BDCC12D5283E}" srcOrd="0" destOrd="0" presId="urn:microsoft.com/office/officeart/2005/8/layout/arrow6"/>
    <dgm:cxn modelId="{EB0C59A3-1872-419B-B04F-AC5C502985F9}" type="presParOf" srcId="{829FAC88-804E-42C6-916A-8B42719E543D}" destId="{F47C0F38-9CCA-4173-B72C-F672A32551F5}" srcOrd="1" destOrd="0" presId="urn:microsoft.com/office/officeart/2005/8/layout/arrow6"/>
    <dgm:cxn modelId="{17417E80-3ED8-4781-8B2A-5B0C89232F71}" type="presParOf" srcId="{829FAC88-804E-42C6-916A-8B42719E543D}" destId="{F9CB84AA-CC92-4784-84D2-2ABA3301812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5D5579-91E2-4419-A0F8-59DD414C65AF}" type="doc">
      <dgm:prSet loTypeId="urn:microsoft.com/office/officeart/2005/8/layout/arrow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27268D4-D685-4BC5-B94B-2EACADC65818}">
      <dgm:prSet phldrT="[Text]"/>
      <dgm:spPr/>
      <dgm:t>
        <a:bodyPr/>
        <a:lstStyle/>
        <a:p>
          <a:r>
            <a:rPr lang="en-US" dirty="0" smtClean="0"/>
            <a:t>Client</a:t>
          </a:r>
          <a:endParaRPr lang="en-US" dirty="0"/>
        </a:p>
      </dgm:t>
    </dgm:pt>
    <dgm:pt modelId="{BB464FCF-4666-46D5-8B74-767DDD155F27}" type="parTrans" cxnId="{E609AD2B-0BBC-47A2-B8E3-683D4596CDE6}">
      <dgm:prSet/>
      <dgm:spPr/>
      <dgm:t>
        <a:bodyPr/>
        <a:lstStyle/>
        <a:p>
          <a:endParaRPr lang="en-US"/>
        </a:p>
      </dgm:t>
    </dgm:pt>
    <dgm:pt modelId="{A80DDA7A-B012-41A3-92EA-5CF8CD14E79B}" type="sibTrans" cxnId="{E609AD2B-0BBC-47A2-B8E3-683D4596CDE6}">
      <dgm:prSet/>
      <dgm:spPr/>
      <dgm:t>
        <a:bodyPr/>
        <a:lstStyle/>
        <a:p>
          <a:endParaRPr lang="en-US"/>
        </a:p>
      </dgm:t>
    </dgm:pt>
    <dgm:pt modelId="{6B63822E-9712-4C38-8B22-493FB76A854F}">
      <dgm:prSet phldrT="[Text]"/>
      <dgm:spPr/>
      <dgm:t>
        <a:bodyPr/>
        <a:lstStyle/>
        <a:p>
          <a:r>
            <a:rPr lang="en-US" dirty="0" smtClean="0"/>
            <a:t>Server</a:t>
          </a:r>
          <a:endParaRPr lang="en-US" dirty="0"/>
        </a:p>
      </dgm:t>
    </dgm:pt>
    <dgm:pt modelId="{6AA04400-AE76-4538-A45F-1F1359E748B7}" type="parTrans" cxnId="{ED283B79-D15F-4378-B098-ACC16C90BE13}">
      <dgm:prSet/>
      <dgm:spPr/>
      <dgm:t>
        <a:bodyPr/>
        <a:lstStyle/>
        <a:p>
          <a:endParaRPr lang="en-US"/>
        </a:p>
      </dgm:t>
    </dgm:pt>
    <dgm:pt modelId="{9437F753-D292-4742-994B-994FAF7C3F45}" type="sibTrans" cxnId="{ED283B79-D15F-4378-B098-ACC16C90BE13}">
      <dgm:prSet/>
      <dgm:spPr/>
      <dgm:t>
        <a:bodyPr/>
        <a:lstStyle/>
        <a:p>
          <a:endParaRPr lang="en-US"/>
        </a:p>
      </dgm:t>
    </dgm:pt>
    <dgm:pt modelId="{67D2E218-EE35-49B1-8C77-9FFD118533B1}" type="pres">
      <dgm:prSet presAssocID="{075D5579-91E2-4419-A0F8-59DD414C65A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178BF1-B42F-473A-BA84-E104CE2C8634}" type="pres">
      <dgm:prSet presAssocID="{075D5579-91E2-4419-A0F8-59DD414C65AF}" presName="divider" presStyleLbl="fgShp" presStyleIdx="0" presStyleCnt="1"/>
      <dgm:spPr/>
    </dgm:pt>
    <dgm:pt modelId="{5AEF958F-6F76-4E71-B4EE-A87E9672BA82}" type="pres">
      <dgm:prSet presAssocID="{827268D4-D685-4BC5-B94B-2EACADC65818}" presName="downArrow" presStyleLbl="node1" presStyleIdx="0" presStyleCnt="2"/>
      <dgm:spPr/>
    </dgm:pt>
    <dgm:pt modelId="{76BDA718-ED3B-4621-A1B5-B95CA2B32AD8}" type="pres">
      <dgm:prSet presAssocID="{827268D4-D685-4BC5-B94B-2EACADC65818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C6A09-4346-457D-8398-60E4C9F0A5E9}" type="pres">
      <dgm:prSet presAssocID="{6B63822E-9712-4C38-8B22-493FB76A854F}" presName="upArrow" presStyleLbl="node1" presStyleIdx="1" presStyleCnt="2"/>
      <dgm:spPr/>
    </dgm:pt>
    <dgm:pt modelId="{3B4CC2A1-C29E-4230-9C9E-78250E8E5F2F}" type="pres">
      <dgm:prSet presAssocID="{6B63822E-9712-4C38-8B22-493FB76A854F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283B79-D15F-4378-B098-ACC16C90BE13}" srcId="{075D5579-91E2-4419-A0F8-59DD414C65AF}" destId="{6B63822E-9712-4C38-8B22-493FB76A854F}" srcOrd="1" destOrd="0" parTransId="{6AA04400-AE76-4538-A45F-1F1359E748B7}" sibTransId="{9437F753-D292-4742-994B-994FAF7C3F45}"/>
    <dgm:cxn modelId="{0D0A4BDE-91BE-4E91-AE2F-A93D13AEC66A}" type="presOf" srcId="{075D5579-91E2-4419-A0F8-59DD414C65AF}" destId="{67D2E218-EE35-49B1-8C77-9FFD118533B1}" srcOrd="0" destOrd="0" presId="urn:microsoft.com/office/officeart/2005/8/layout/arrow3"/>
    <dgm:cxn modelId="{E609AD2B-0BBC-47A2-B8E3-683D4596CDE6}" srcId="{075D5579-91E2-4419-A0F8-59DD414C65AF}" destId="{827268D4-D685-4BC5-B94B-2EACADC65818}" srcOrd="0" destOrd="0" parTransId="{BB464FCF-4666-46D5-8B74-767DDD155F27}" sibTransId="{A80DDA7A-B012-41A3-92EA-5CF8CD14E79B}"/>
    <dgm:cxn modelId="{0ADB4B44-4C39-4F16-ACFA-65A81FA42BCD}" type="presOf" srcId="{827268D4-D685-4BC5-B94B-2EACADC65818}" destId="{76BDA718-ED3B-4621-A1B5-B95CA2B32AD8}" srcOrd="0" destOrd="0" presId="urn:microsoft.com/office/officeart/2005/8/layout/arrow3"/>
    <dgm:cxn modelId="{E355BA37-BE62-415D-BBBC-B2224A53CFE9}" type="presOf" srcId="{6B63822E-9712-4C38-8B22-493FB76A854F}" destId="{3B4CC2A1-C29E-4230-9C9E-78250E8E5F2F}" srcOrd="0" destOrd="0" presId="urn:microsoft.com/office/officeart/2005/8/layout/arrow3"/>
    <dgm:cxn modelId="{6011BB39-0A72-41A6-8E42-2704600F8ECC}" type="presParOf" srcId="{67D2E218-EE35-49B1-8C77-9FFD118533B1}" destId="{11178BF1-B42F-473A-BA84-E104CE2C8634}" srcOrd="0" destOrd="0" presId="urn:microsoft.com/office/officeart/2005/8/layout/arrow3"/>
    <dgm:cxn modelId="{41DD8033-0D2A-4C12-B034-68AC9CA60A3D}" type="presParOf" srcId="{67D2E218-EE35-49B1-8C77-9FFD118533B1}" destId="{5AEF958F-6F76-4E71-B4EE-A87E9672BA82}" srcOrd="1" destOrd="0" presId="urn:microsoft.com/office/officeart/2005/8/layout/arrow3"/>
    <dgm:cxn modelId="{81495238-E1EC-4829-B6C0-3E2F9AFF7ABD}" type="presParOf" srcId="{67D2E218-EE35-49B1-8C77-9FFD118533B1}" destId="{76BDA718-ED3B-4621-A1B5-B95CA2B32AD8}" srcOrd="2" destOrd="0" presId="urn:microsoft.com/office/officeart/2005/8/layout/arrow3"/>
    <dgm:cxn modelId="{BD20BE74-AB37-439C-A428-4CC5F55819F1}" type="presParOf" srcId="{67D2E218-EE35-49B1-8C77-9FFD118533B1}" destId="{4F7C6A09-4346-457D-8398-60E4C9F0A5E9}" srcOrd="3" destOrd="0" presId="urn:microsoft.com/office/officeart/2005/8/layout/arrow3"/>
    <dgm:cxn modelId="{17DD9573-532C-46A6-B714-FA01D9C56B18}" type="presParOf" srcId="{67D2E218-EE35-49B1-8C77-9FFD118533B1}" destId="{3B4CC2A1-C29E-4230-9C9E-78250E8E5F2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A88F9E-655F-4520-A13D-15BFF27B645C}" type="doc">
      <dgm:prSet loTypeId="urn:microsoft.com/office/officeart/2005/8/layout/hierarchy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7F5697A-E12E-4A9A-BA6F-9E4595AA0838}">
      <dgm:prSet phldrT="[Text]" custT="1"/>
      <dgm:spPr/>
      <dgm:t>
        <a:bodyPr/>
        <a:lstStyle/>
        <a:p>
          <a:r>
            <a:rPr lang="en-US" sz="2000" dirty="0" smtClean="0"/>
            <a:t>Duality</a:t>
          </a:r>
          <a:endParaRPr lang="en-US" sz="2000" dirty="0"/>
        </a:p>
      </dgm:t>
    </dgm:pt>
    <dgm:pt modelId="{05F7B20F-FCF8-4814-8588-7298A9BB7E63}" type="parTrans" cxnId="{481EE49D-46EE-4DD3-9C3F-2A9266C4CB52}">
      <dgm:prSet/>
      <dgm:spPr/>
      <dgm:t>
        <a:bodyPr/>
        <a:lstStyle/>
        <a:p>
          <a:endParaRPr lang="en-US"/>
        </a:p>
      </dgm:t>
    </dgm:pt>
    <dgm:pt modelId="{7E00F2D2-F862-4F20-8838-0EC20B726BD2}" type="sibTrans" cxnId="{481EE49D-46EE-4DD3-9C3F-2A9266C4CB52}">
      <dgm:prSet/>
      <dgm:spPr/>
      <dgm:t>
        <a:bodyPr/>
        <a:lstStyle/>
        <a:p>
          <a:endParaRPr lang="en-US"/>
        </a:p>
      </dgm:t>
    </dgm:pt>
    <dgm:pt modelId="{9D23295A-256C-4F81-8CF0-E0B5A403FD72}">
      <dgm:prSet phldrT="[Text]" custT="1"/>
      <dgm:spPr/>
      <dgm:t>
        <a:bodyPr/>
        <a:lstStyle/>
        <a:p>
          <a:r>
            <a:rPr lang="en-US" sz="1200" dirty="0" smtClean="0"/>
            <a:t>Admin &amp; Customer app in one</a:t>
          </a:r>
          <a:endParaRPr lang="en-US" sz="1200" dirty="0"/>
        </a:p>
      </dgm:t>
    </dgm:pt>
    <dgm:pt modelId="{EA3637DC-3937-4637-B45D-3448FBDEB081}" type="parTrans" cxnId="{E6F93A9D-6874-4D59-9AB6-602A807B88A6}">
      <dgm:prSet/>
      <dgm:spPr/>
      <dgm:t>
        <a:bodyPr/>
        <a:lstStyle/>
        <a:p>
          <a:endParaRPr lang="en-US"/>
        </a:p>
      </dgm:t>
    </dgm:pt>
    <dgm:pt modelId="{529532CA-2372-4C3D-8606-8EC58952AF39}" type="sibTrans" cxnId="{E6F93A9D-6874-4D59-9AB6-602A807B88A6}">
      <dgm:prSet/>
      <dgm:spPr/>
      <dgm:t>
        <a:bodyPr/>
        <a:lstStyle/>
        <a:p>
          <a:endParaRPr lang="en-US"/>
        </a:p>
      </dgm:t>
    </dgm:pt>
    <dgm:pt modelId="{75EAAC89-B3B4-4E4E-9B4B-7AC48CA4E32F}">
      <dgm:prSet phldrT="[Text]" custT="1"/>
      <dgm:spPr/>
      <dgm:t>
        <a:bodyPr/>
        <a:lstStyle/>
        <a:p>
          <a:r>
            <a:rPr lang="en-US" sz="2000" dirty="0" smtClean="0"/>
            <a:t>Report</a:t>
          </a:r>
          <a:endParaRPr lang="en-US" sz="2000" dirty="0"/>
        </a:p>
      </dgm:t>
    </dgm:pt>
    <dgm:pt modelId="{BAF35A37-ADDA-4C5A-82FB-10F2BCA2D0C1}" type="parTrans" cxnId="{BAEF7F9B-C699-4E8B-B1B1-6254835B9E79}">
      <dgm:prSet/>
      <dgm:spPr/>
      <dgm:t>
        <a:bodyPr/>
        <a:lstStyle/>
        <a:p>
          <a:endParaRPr lang="en-US"/>
        </a:p>
      </dgm:t>
    </dgm:pt>
    <dgm:pt modelId="{0A0848AF-4815-4601-8F14-6D6442877713}" type="sibTrans" cxnId="{BAEF7F9B-C699-4E8B-B1B1-6254835B9E79}">
      <dgm:prSet/>
      <dgm:spPr/>
      <dgm:t>
        <a:bodyPr/>
        <a:lstStyle/>
        <a:p>
          <a:endParaRPr lang="en-US"/>
        </a:p>
      </dgm:t>
    </dgm:pt>
    <dgm:pt modelId="{34B1185D-D920-4A84-B2C3-4E08A838F907}">
      <dgm:prSet phldrT="[Text]" custT="1"/>
      <dgm:spPr/>
      <dgm:t>
        <a:bodyPr/>
        <a:lstStyle/>
        <a:p>
          <a:r>
            <a:rPr lang="en-US" sz="1200" dirty="0" smtClean="0"/>
            <a:t>All orders, all transactions, even employee efficiency</a:t>
          </a:r>
          <a:endParaRPr lang="en-US" sz="1200" dirty="0"/>
        </a:p>
      </dgm:t>
    </dgm:pt>
    <dgm:pt modelId="{3EB06F54-1AC9-4248-B46B-E5A9DCE4AE51}" type="parTrans" cxnId="{FE07A8DD-6ACA-44C0-B896-75D37321A8C7}">
      <dgm:prSet/>
      <dgm:spPr/>
      <dgm:t>
        <a:bodyPr/>
        <a:lstStyle/>
        <a:p>
          <a:endParaRPr lang="en-US"/>
        </a:p>
      </dgm:t>
    </dgm:pt>
    <dgm:pt modelId="{21148BE1-1797-413F-9AAD-534D4B7C871B}" type="sibTrans" cxnId="{FE07A8DD-6ACA-44C0-B896-75D37321A8C7}">
      <dgm:prSet/>
      <dgm:spPr/>
      <dgm:t>
        <a:bodyPr/>
        <a:lstStyle/>
        <a:p>
          <a:endParaRPr lang="en-US"/>
        </a:p>
      </dgm:t>
    </dgm:pt>
    <dgm:pt modelId="{1A030397-5395-41CC-B892-40D2F2B961C0}">
      <dgm:prSet phldrT="[Text]" custT="1"/>
      <dgm:spPr/>
      <dgm:t>
        <a:bodyPr/>
        <a:lstStyle/>
        <a:p>
          <a:r>
            <a:rPr lang="en-US" sz="2000" dirty="0" smtClean="0"/>
            <a:t>Monitor</a:t>
          </a:r>
          <a:endParaRPr lang="en-US" sz="2000" dirty="0"/>
        </a:p>
      </dgm:t>
    </dgm:pt>
    <dgm:pt modelId="{0C783036-3E8E-4034-8856-BAA6040C1817}" type="parTrans" cxnId="{7AFE3E28-010C-47CF-A408-F7F0456E9699}">
      <dgm:prSet/>
      <dgm:spPr/>
      <dgm:t>
        <a:bodyPr/>
        <a:lstStyle/>
        <a:p>
          <a:endParaRPr lang="en-US"/>
        </a:p>
      </dgm:t>
    </dgm:pt>
    <dgm:pt modelId="{95A290D1-3677-4D25-BAFA-657729655C72}" type="sibTrans" cxnId="{7AFE3E28-010C-47CF-A408-F7F0456E9699}">
      <dgm:prSet/>
      <dgm:spPr/>
      <dgm:t>
        <a:bodyPr/>
        <a:lstStyle/>
        <a:p>
          <a:endParaRPr lang="en-US"/>
        </a:p>
      </dgm:t>
    </dgm:pt>
    <dgm:pt modelId="{B30A16AD-8A4F-497B-A173-D9926B6E70B4}">
      <dgm:prSet phldrT="[Text]" custT="1"/>
      <dgm:spPr/>
      <dgm:t>
        <a:bodyPr/>
        <a:lstStyle/>
        <a:p>
          <a:r>
            <a:rPr lang="en-US" sz="1200" dirty="0" smtClean="0"/>
            <a:t>Every order that is placed</a:t>
          </a:r>
          <a:endParaRPr lang="en-US" sz="1200" dirty="0"/>
        </a:p>
      </dgm:t>
    </dgm:pt>
    <dgm:pt modelId="{A62E4CE5-EC8B-4DC6-A998-D0F253EF9825}" type="parTrans" cxnId="{5CD2E40A-54DC-4CEE-A51C-2642D5D646EC}">
      <dgm:prSet/>
      <dgm:spPr/>
      <dgm:t>
        <a:bodyPr/>
        <a:lstStyle/>
        <a:p>
          <a:endParaRPr lang="en-US"/>
        </a:p>
      </dgm:t>
    </dgm:pt>
    <dgm:pt modelId="{CD449DAB-71D8-4AC8-B636-C96F35D26454}" type="sibTrans" cxnId="{5CD2E40A-54DC-4CEE-A51C-2642D5D646EC}">
      <dgm:prSet/>
      <dgm:spPr/>
      <dgm:t>
        <a:bodyPr/>
        <a:lstStyle/>
        <a:p>
          <a:endParaRPr lang="en-US"/>
        </a:p>
      </dgm:t>
    </dgm:pt>
    <dgm:pt modelId="{0BBA27A1-3502-4B8A-B2BB-637EE2A5110E}">
      <dgm:prSet phldrT="[Text]" custT="1"/>
      <dgm:spPr/>
      <dgm:t>
        <a:bodyPr/>
        <a:lstStyle/>
        <a:p>
          <a:r>
            <a:rPr lang="en-US" sz="2000" dirty="0" smtClean="0"/>
            <a:t>Customize</a:t>
          </a:r>
          <a:endParaRPr lang="en-US" sz="2000" dirty="0"/>
        </a:p>
      </dgm:t>
    </dgm:pt>
    <dgm:pt modelId="{ABC20932-4770-4CC7-BA44-60649E95DC90}" type="parTrans" cxnId="{B57C6524-FFF1-4D2E-84C9-0289110FD311}">
      <dgm:prSet/>
      <dgm:spPr/>
      <dgm:t>
        <a:bodyPr/>
        <a:lstStyle/>
        <a:p>
          <a:endParaRPr lang="en-US"/>
        </a:p>
      </dgm:t>
    </dgm:pt>
    <dgm:pt modelId="{2848FBE9-DAFE-4F12-8087-921006AF9BFA}" type="sibTrans" cxnId="{B57C6524-FFF1-4D2E-84C9-0289110FD311}">
      <dgm:prSet/>
      <dgm:spPr/>
      <dgm:t>
        <a:bodyPr/>
        <a:lstStyle/>
        <a:p>
          <a:endParaRPr lang="en-US"/>
        </a:p>
      </dgm:t>
    </dgm:pt>
    <dgm:pt modelId="{B8245A75-17E6-4055-8323-6720BB6FACD7}">
      <dgm:prSet phldrT="[Text]" custT="1"/>
      <dgm:spPr/>
      <dgm:t>
        <a:bodyPr/>
        <a:lstStyle/>
        <a:p>
          <a:r>
            <a:rPr lang="en-US" sz="1200" dirty="0" smtClean="0"/>
            <a:t>Thickness &amp; Tonnage for each item</a:t>
          </a:r>
          <a:endParaRPr lang="en-US" sz="1200" dirty="0"/>
        </a:p>
      </dgm:t>
    </dgm:pt>
    <dgm:pt modelId="{C512067F-1051-4271-8D52-597479290CD4}" type="parTrans" cxnId="{FF9757B7-272B-4475-A25D-B106FEF5B5DF}">
      <dgm:prSet/>
      <dgm:spPr/>
      <dgm:t>
        <a:bodyPr/>
        <a:lstStyle/>
        <a:p>
          <a:endParaRPr lang="en-US"/>
        </a:p>
      </dgm:t>
    </dgm:pt>
    <dgm:pt modelId="{BE4995A5-D222-42D2-889A-9BF992862778}" type="sibTrans" cxnId="{FF9757B7-272B-4475-A25D-B106FEF5B5DF}">
      <dgm:prSet/>
      <dgm:spPr/>
      <dgm:t>
        <a:bodyPr/>
        <a:lstStyle/>
        <a:p>
          <a:endParaRPr lang="en-US"/>
        </a:p>
      </dgm:t>
    </dgm:pt>
    <dgm:pt modelId="{31CCB30E-FD2F-4129-9443-3AB063A66374}">
      <dgm:prSet phldrT="[Text]" custT="1"/>
      <dgm:spPr/>
      <dgm:t>
        <a:bodyPr/>
        <a:lstStyle/>
        <a:p>
          <a:r>
            <a:rPr lang="en-US" sz="2000" dirty="0" smtClean="0"/>
            <a:t>Print</a:t>
          </a:r>
          <a:endParaRPr lang="en-US" sz="2000" dirty="0"/>
        </a:p>
      </dgm:t>
    </dgm:pt>
    <dgm:pt modelId="{1E8A83EA-16E1-407D-AEBF-DC42995E7F96}" type="parTrans" cxnId="{AD0D9262-7CE6-4866-8D5E-B29ABE00AB05}">
      <dgm:prSet/>
      <dgm:spPr/>
      <dgm:t>
        <a:bodyPr/>
        <a:lstStyle/>
        <a:p>
          <a:endParaRPr lang="en-US"/>
        </a:p>
      </dgm:t>
    </dgm:pt>
    <dgm:pt modelId="{143DF424-1512-4FEC-A1F7-BCF267EECAC8}" type="sibTrans" cxnId="{AD0D9262-7CE6-4866-8D5E-B29ABE00AB05}">
      <dgm:prSet/>
      <dgm:spPr/>
      <dgm:t>
        <a:bodyPr/>
        <a:lstStyle/>
        <a:p>
          <a:endParaRPr lang="en-US"/>
        </a:p>
      </dgm:t>
    </dgm:pt>
    <dgm:pt modelId="{AC232BDD-A875-4ABB-A888-44ADEDA30888}">
      <dgm:prSet phldrT="[Text]" custT="1"/>
      <dgm:spPr/>
      <dgm:t>
        <a:bodyPr/>
        <a:lstStyle/>
        <a:p>
          <a:r>
            <a:rPr lang="en-US" sz="1200" dirty="0" smtClean="0"/>
            <a:t>Receipts for both customer and employee</a:t>
          </a:r>
          <a:endParaRPr lang="en-US" sz="1200" dirty="0"/>
        </a:p>
      </dgm:t>
    </dgm:pt>
    <dgm:pt modelId="{11283C1B-7AA3-4F5D-B031-0FACD25568F8}" type="parTrans" cxnId="{6A5847F4-5D90-4BDA-AAC4-F95D7CF1B244}">
      <dgm:prSet/>
      <dgm:spPr/>
      <dgm:t>
        <a:bodyPr/>
        <a:lstStyle/>
        <a:p>
          <a:endParaRPr lang="en-US"/>
        </a:p>
      </dgm:t>
    </dgm:pt>
    <dgm:pt modelId="{AD7B1AD7-43C6-4CC1-B63E-3B3D5C695AE7}" type="sibTrans" cxnId="{6A5847F4-5D90-4BDA-AAC4-F95D7CF1B244}">
      <dgm:prSet/>
      <dgm:spPr/>
      <dgm:t>
        <a:bodyPr/>
        <a:lstStyle/>
        <a:p>
          <a:endParaRPr lang="en-US"/>
        </a:p>
      </dgm:t>
    </dgm:pt>
    <dgm:pt modelId="{4DF300CE-67ED-4E0B-84F9-2D64DE4E1140}">
      <dgm:prSet phldrT="[Text]" custT="1"/>
      <dgm:spPr/>
      <dgm:t>
        <a:bodyPr/>
        <a:lstStyle/>
        <a:p>
          <a:r>
            <a:rPr lang="en-US" sz="2000" dirty="0" smtClean="0"/>
            <a:t>Keep Track</a:t>
          </a:r>
          <a:endParaRPr lang="en-US" sz="2000" dirty="0"/>
        </a:p>
      </dgm:t>
    </dgm:pt>
    <dgm:pt modelId="{D20F8808-8B0C-4715-9D66-CC43FFB1FB96}" type="parTrans" cxnId="{4BE6DCDF-4E8C-433C-A975-E1CB0B6DB3FA}">
      <dgm:prSet/>
      <dgm:spPr/>
      <dgm:t>
        <a:bodyPr/>
        <a:lstStyle/>
        <a:p>
          <a:endParaRPr lang="en-US"/>
        </a:p>
      </dgm:t>
    </dgm:pt>
    <dgm:pt modelId="{005AB729-0A65-47EE-B8BC-F54C8F93D2A4}" type="sibTrans" cxnId="{4BE6DCDF-4E8C-433C-A975-E1CB0B6DB3FA}">
      <dgm:prSet/>
      <dgm:spPr/>
      <dgm:t>
        <a:bodyPr/>
        <a:lstStyle/>
        <a:p>
          <a:endParaRPr lang="en-US"/>
        </a:p>
      </dgm:t>
    </dgm:pt>
    <dgm:pt modelId="{97F30FB1-7A30-454A-816D-A73B5541AB07}">
      <dgm:prSet phldrT="[Text]" custT="1"/>
      <dgm:spPr/>
      <dgm:t>
        <a:bodyPr/>
        <a:lstStyle/>
        <a:p>
          <a:r>
            <a:rPr lang="en-US" sz="1200" dirty="0" smtClean="0"/>
            <a:t>Of your entire order with a shopping cart</a:t>
          </a:r>
          <a:endParaRPr lang="en-US" sz="1200" dirty="0"/>
        </a:p>
      </dgm:t>
    </dgm:pt>
    <dgm:pt modelId="{875CEA09-642D-48EB-A59D-F83AA9647AC3}" type="parTrans" cxnId="{F3F526A0-96D8-44E8-B22F-7DE8CAF7B189}">
      <dgm:prSet/>
      <dgm:spPr/>
      <dgm:t>
        <a:bodyPr/>
        <a:lstStyle/>
        <a:p>
          <a:endParaRPr lang="en-US"/>
        </a:p>
      </dgm:t>
    </dgm:pt>
    <dgm:pt modelId="{5B1CF5D1-98FC-4214-896A-D0E18FEF1CA3}" type="sibTrans" cxnId="{F3F526A0-96D8-44E8-B22F-7DE8CAF7B189}">
      <dgm:prSet/>
      <dgm:spPr/>
      <dgm:t>
        <a:bodyPr/>
        <a:lstStyle/>
        <a:p>
          <a:endParaRPr lang="en-US"/>
        </a:p>
      </dgm:t>
    </dgm:pt>
    <dgm:pt modelId="{2B1FC067-BBA5-412D-A6E9-8372C16F933B}">
      <dgm:prSet phldrT="[Text]" custT="1"/>
      <dgm:spPr/>
      <dgm:t>
        <a:bodyPr/>
        <a:lstStyle/>
        <a:p>
          <a:r>
            <a:rPr lang="en-US" sz="2000" dirty="0" smtClean="0"/>
            <a:t>View</a:t>
          </a:r>
          <a:endParaRPr lang="en-US" sz="2000" dirty="0"/>
        </a:p>
      </dgm:t>
    </dgm:pt>
    <dgm:pt modelId="{5CB0A1D2-C6C1-4A48-835E-CAF3DC3C834F}" type="parTrans" cxnId="{525EC1EC-4DA7-4DC5-AA9C-5601F5E8AA34}">
      <dgm:prSet/>
      <dgm:spPr/>
      <dgm:t>
        <a:bodyPr/>
        <a:lstStyle/>
        <a:p>
          <a:endParaRPr lang="en-US"/>
        </a:p>
      </dgm:t>
    </dgm:pt>
    <dgm:pt modelId="{AEADF1DB-944D-4DCE-9271-8E25AFB878E7}" type="sibTrans" cxnId="{525EC1EC-4DA7-4DC5-AA9C-5601F5E8AA34}">
      <dgm:prSet/>
      <dgm:spPr/>
      <dgm:t>
        <a:bodyPr/>
        <a:lstStyle/>
        <a:p>
          <a:endParaRPr lang="en-US"/>
        </a:p>
      </dgm:t>
    </dgm:pt>
    <dgm:pt modelId="{63349AE7-60F4-4FE3-B252-4C97064CA9A2}">
      <dgm:prSet phldrT="[Text]" custT="1"/>
      <dgm:spPr/>
      <dgm:t>
        <a:bodyPr/>
        <a:lstStyle/>
        <a:p>
          <a:r>
            <a:rPr lang="en-US" sz="1200" dirty="0" smtClean="0"/>
            <a:t>Promotions of special products</a:t>
          </a:r>
          <a:endParaRPr lang="en-US" sz="1200" dirty="0"/>
        </a:p>
      </dgm:t>
    </dgm:pt>
    <dgm:pt modelId="{0C669B0A-F8F7-43CF-8DE0-8BADB36DB4D7}" type="parTrans" cxnId="{DC0C1F63-7EE4-4361-9AE4-6C4210ABBD9C}">
      <dgm:prSet/>
      <dgm:spPr/>
      <dgm:t>
        <a:bodyPr/>
        <a:lstStyle/>
        <a:p>
          <a:endParaRPr lang="en-US"/>
        </a:p>
      </dgm:t>
    </dgm:pt>
    <dgm:pt modelId="{E1DF2613-2B56-484B-BA85-5E3F634A3AFF}" type="sibTrans" cxnId="{DC0C1F63-7EE4-4361-9AE4-6C4210ABBD9C}">
      <dgm:prSet/>
      <dgm:spPr/>
      <dgm:t>
        <a:bodyPr/>
        <a:lstStyle/>
        <a:p>
          <a:endParaRPr lang="en-US"/>
        </a:p>
      </dgm:t>
    </dgm:pt>
    <dgm:pt modelId="{E22C0E9C-8A10-41B9-8FB2-2034BCC3D999}" type="pres">
      <dgm:prSet presAssocID="{72A88F9E-655F-4520-A13D-15BFF27B645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076DD5-0F03-40A9-9C76-96E60E7D4528}" type="pres">
      <dgm:prSet presAssocID="{57F5697A-E12E-4A9A-BA6F-9E4595AA0838}" presName="root" presStyleCnt="0"/>
      <dgm:spPr/>
    </dgm:pt>
    <dgm:pt modelId="{B6E7E410-D98A-465E-8A7F-27A2DDDD152A}" type="pres">
      <dgm:prSet presAssocID="{57F5697A-E12E-4A9A-BA6F-9E4595AA0838}" presName="rootComposite" presStyleCnt="0"/>
      <dgm:spPr/>
    </dgm:pt>
    <dgm:pt modelId="{BC4E1A9C-F94E-45C3-BF24-C0D191108289}" type="pres">
      <dgm:prSet presAssocID="{57F5697A-E12E-4A9A-BA6F-9E4595AA0838}" presName="rootText" presStyleLbl="node1" presStyleIdx="0" presStyleCnt="7" custScaleX="121079" custLinFactX="60310" custLinFactY="-25124" custLinFactNeighborX="100000" custLinFactNeighborY="-100000"/>
      <dgm:spPr/>
      <dgm:t>
        <a:bodyPr/>
        <a:lstStyle/>
        <a:p>
          <a:endParaRPr lang="en-US"/>
        </a:p>
      </dgm:t>
    </dgm:pt>
    <dgm:pt modelId="{1AA68AD8-CF91-4301-9AF1-F3BC80CC81EE}" type="pres">
      <dgm:prSet presAssocID="{57F5697A-E12E-4A9A-BA6F-9E4595AA0838}" presName="rootConnector" presStyleLbl="node1" presStyleIdx="0" presStyleCnt="7"/>
      <dgm:spPr/>
      <dgm:t>
        <a:bodyPr/>
        <a:lstStyle/>
        <a:p>
          <a:endParaRPr lang="en-US"/>
        </a:p>
      </dgm:t>
    </dgm:pt>
    <dgm:pt modelId="{72EBB772-2B24-4A02-8D7A-548704999288}" type="pres">
      <dgm:prSet presAssocID="{57F5697A-E12E-4A9A-BA6F-9E4595AA0838}" presName="childShape" presStyleCnt="0"/>
      <dgm:spPr/>
    </dgm:pt>
    <dgm:pt modelId="{6EC21CF7-EF2E-4E15-8C50-514CC1C9A7BE}" type="pres">
      <dgm:prSet presAssocID="{EA3637DC-3937-4637-B45D-3448FBDEB081}" presName="Name13" presStyleLbl="parChTrans1D2" presStyleIdx="0" presStyleCnt="7"/>
      <dgm:spPr/>
      <dgm:t>
        <a:bodyPr/>
        <a:lstStyle/>
        <a:p>
          <a:endParaRPr lang="en-US"/>
        </a:p>
      </dgm:t>
    </dgm:pt>
    <dgm:pt modelId="{E0E0E285-CF6B-41DE-B5E7-EFBBCEFEB6C3}" type="pres">
      <dgm:prSet presAssocID="{9D23295A-256C-4F81-8CF0-E0B5A403FD72}" presName="childText" presStyleLbl="bgAcc1" presStyleIdx="0" presStyleCnt="7" custScaleX="141196" custLinFactX="100000" custLinFactY="-25124" custLinFactNeighborX="10038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00F20-1FC6-4E70-A535-5EB9A706635C}" type="pres">
      <dgm:prSet presAssocID="{75EAAC89-B3B4-4E4E-9B4B-7AC48CA4E32F}" presName="root" presStyleCnt="0"/>
      <dgm:spPr/>
    </dgm:pt>
    <dgm:pt modelId="{56436DD5-283C-41D0-9227-D8030F323924}" type="pres">
      <dgm:prSet presAssocID="{75EAAC89-B3B4-4E4E-9B4B-7AC48CA4E32F}" presName="rootComposite" presStyleCnt="0"/>
      <dgm:spPr/>
    </dgm:pt>
    <dgm:pt modelId="{9BCBD728-120D-44FC-A978-A3851C541B73}" type="pres">
      <dgm:prSet presAssocID="{75EAAC89-B3B4-4E4E-9B4B-7AC48CA4E32F}" presName="rootText" presStyleLbl="node1" presStyleIdx="1" presStyleCnt="7" custScaleX="126589" custLinFactX="-3713" custLinFactY="100000" custLinFactNeighborX="-100000" custLinFactNeighborY="100772"/>
      <dgm:spPr/>
      <dgm:t>
        <a:bodyPr/>
        <a:lstStyle/>
        <a:p>
          <a:endParaRPr lang="en-US"/>
        </a:p>
      </dgm:t>
    </dgm:pt>
    <dgm:pt modelId="{FE4F0196-18AE-4D35-8BE2-60AE81B530EA}" type="pres">
      <dgm:prSet presAssocID="{75EAAC89-B3B4-4E4E-9B4B-7AC48CA4E32F}" presName="rootConnector" presStyleLbl="node1" presStyleIdx="1" presStyleCnt="7"/>
      <dgm:spPr/>
      <dgm:t>
        <a:bodyPr/>
        <a:lstStyle/>
        <a:p>
          <a:endParaRPr lang="en-US"/>
        </a:p>
      </dgm:t>
    </dgm:pt>
    <dgm:pt modelId="{6FED9B56-2CE1-4E35-902D-B78E4A1FAF8C}" type="pres">
      <dgm:prSet presAssocID="{75EAAC89-B3B4-4E4E-9B4B-7AC48CA4E32F}" presName="childShape" presStyleCnt="0"/>
      <dgm:spPr/>
    </dgm:pt>
    <dgm:pt modelId="{8BC227D6-F9ED-47CB-9D2B-888500D29012}" type="pres">
      <dgm:prSet presAssocID="{3EB06F54-1AC9-4248-B46B-E5A9DCE4AE51}" presName="Name13" presStyleLbl="parChTrans1D2" presStyleIdx="1" presStyleCnt="7"/>
      <dgm:spPr/>
      <dgm:t>
        <a:bodyPr/>
        <a:lstStyle/>
        <a:p>
          <a:endParaRPr lang="en-US"/>
        </a:p>
      </dgm:t>
    </dgm:pt>
    <dgm:pt modelId="{88EA307A-06BD-46CE-8108-1C729F825C4A}" type="pres">
      <dgm:prSet presAssocID="{34B1185D-D920-4A84-B2C3-4E08A838F907}" presName="childText" presStyleLbl="bgAcc1" presStyleIdx="1" presStyleCnt="7" custScaleX="147500" custLinFactX="-28864" custLinFactY="100000" custLinFactNeighborX="-100000" custLinFactNeighborY="106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A5E43-203D-45AD-AAFF-E2394C8C58D8}" type="pres">
      <dgm:prSet presAssocID="{1A030397-5395-41CC-B892-40D2F2B961C0}" presName="root" presStyleCnt="0"/>
      <dgm:spPr/>
    </dgm:pt>
    <dgm:pt modelId="{ED6F52E5-FD5E-4A4A-A1E2-F9049F9E64D0}" type="pres">
      <dgm:prSet presAssocID="{1A030397-5395-41CC-B892-40D2F2B961C0}" presName="rootComposite" presStyleCnt="0"/>
      <dgm:spPr/>
    </dgm:pt>
    <dgm:pt modelId="{3857EA27-F18D-491F-AA65-B2C78641ABC8}" type="pres">
      <dgm:prSet presAssocID="{1A030397-5395-41CC-B892-40D2F2B961C0}" presName="rootText" presStyleLbl="node1" presStyleIdx="2" presStyleCnt="7" custLinFactY="100000" custLinFactNeighborX="9390" custLinFactNeighborY="101015"/>
      <dgm:spPr/>
      <dgm:t>
        <a:bodyPr/>
        <a:lstStyle/>
        <a:p>
          <a:endParaRPr lang="en-US"/>
        </a:p>
      </dgm:t>
    </dgm:pt>
    <dgm:pt modelId="{94F3769A-9F44-4159-A4D8-45F8745FE641}" type="pres">
      <dgm:prSet presAssocID="{1A030397-5395-41CC-B892-40D2F2B961C0}" presName="rootConnector" presStyleLbl="node1" presStyleIdx="2" presStyleCnt="7"/>
      <dgm:spPr/>
      <dgm:t>
        <a:bodyPr/>
        <a:lstStyle/>
        <a:p>
          <a:endParaRPr lang="en-US"/>
        </a:p>
      </dgm:t>
    </dgm:pt>
    <dgm:pt modelId="{6D9658DC-EB98-412A-BEBD-A644D2588D70}" type="pres">
      <dgm:prSet presAssocID="{1A030397-5395-41CC-B892-40D2F2B961C0}" presName="childShape" presStyleCnt="0"/>
      <dgm:spPr/>
    </dgm:pt>
    <dgm:pt modelId="{9C2EFEEB-0413-4BE2-B1B5-2114EB8CBEA0}" type="pres">
      <dgm:prSet presAssocID="{A62E4CE5-EC8B-4DC6-A998-D0F253EF9825}" presName="Name13" presStyleLbl="parChTrans1D2" presStyleIdx="2" presStyleCnt="7"/>
      <dgm:spPr/>
      <dgm:t>
        <a:bodyPr/>
        <a:lstStyle/>
        <a:p>
          <a:endParaRPr lang="en-US"/>
        </a:p>
      </dgm:t>
    </dgm:pt>
    <dgm:pt modelId="{7093323D-7038-4AE3-B4D5-ADC74B19DB07}" type="pres">
      <dgm:prSet presAssocID="{B30A16AD-8A4F-497B-A173-D9926B6E70B4}" presName="childText" presStyleLbl="bgAcc1" presStyleIdx="2" presStyleCnt="7" custScaleX="129406" custLinFactY="98451" custLinFactNeighborX="1333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3EC96-D043-4CD3-9214-C8807DB36123}" type="pres">
      <dgm:prSet presAssocID="{4DF300CE-67ED-4E0B-84F9-2D64DE4E1140}" presName="root" presStyleCnt="0"/>
      <dgm:spPr/>
    </dgm:pt>
    <dgm:pt modelId="{DA6FB92B-6AFB-4EB5-9B70-1A3C645CF9AD}" type="pres">
      <dgm:prSet presAssocID="{4DF300CE-67ED-4E0B-84F9-2D64DE4E1140}" presName="rootComposite" presStyleCnt="0"/>
      <dgm:spPr/>
    </dgm:pt>
    <dgm:pt modelId="{8D675493-05CD-485E-ADD3-1B007CD20061}" type="pres">
      <dgm:prSet presAssocID="{4DF300CE-67ED-4E0B-84F9-2D64DE4E1140}" presName="rootText" presStyleLbl="node1" presStyleIdx="3" presStyleCnt="7" custScaleX="133117" custLinFactX="40378" custLinFactY="100000" custLinFactNeighborX="100000" custLinFactNeighborY="105842"/>
      <dgm:spPr/>
      <dgm:t>
        <a:bodyPr/>
        <a:lstStyle/>
        <a:p>
          <a:endParaRPr lang="en-US"/>
        </a:p>
      </dgm:t>
    </dgm:pt>
    <dgm:pt modelId="{C60FDC05-C5C5-4FB3-B0E1-F54CCC91C186}" type="pres">
      <dgm:prSet presAssocID="{4DF300CE-67ED-4E0B-84F9-2D64DE4E1140}" presName="rootConnector" presStyleLbl="node1" presStyleIdx="3" presStyleCnt="7"/>
      <dgm:spPr/>
      <dgm:t>
        <a:bodyPr/>
        <a:lstStyle/>
        <a:p>
          <a:endParaRPr lang="en-US"/>
        </a:p>
      </dgm:t>
    </dgm:pt>
    <dgm:pt modelId="{A6109A3F-7D3F-424C-A799-0008D7826F80}" type="pres">
      <dgm:prSet presAssocID="{4DF300CE-67ED-4E0B-84F9-2D64DE4E1140}" presName="childShape" presStyleCnt="0"/>
      <dgm:spPr/>
    </dgm:pt>
    <dgm:pt modelId="{AC616449-DE7F-4D0E-970E-36A717B77164}" type="pres">
      <dgm:prSet presAssocID="{875CEA09-642D-48EB-A59D-F83AA9647AC3}" presName="Name13" presStyleLbl="parChTrans1D2" presStyleIdx="3" presStyleCnt="7"/>
      <dgm:spPr/>
      <dgm:t>
        <a:bodyPr/>
        <a:lstStyle/>
        <a:p>
          <a:endParaRPr lang="en-US"/>
        </a:p>
      </dgm:t>
    </dgm:pt>
    <dgm:pt modelId="{E8488F72-A967-4AFD-BDDA-C56248CD6862}" type="pres">
      <dgm:prSet presAssocID="{97F30FB1-7A30-454A-816D-A73B5541AB07}" presName="childText" presStyleLbl="bgAcc1" presStyleIdx="3" presStyleCnt="7" custScaleX="146524" custLinFactX="73908" custLinFactY="100000" custLinFactNeighborX="100000" custLinFactNeighborY="102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E8ACE-DB7B-4F3A-B088-7ACEE6CA9999}" type="pres">
      <dgm:prSet presAssocID="{31CCB30E-FD2F-4129-9443-3AB063A66374}" presName="root" presStyleCnt="0"/>
      <dgm:spPr/>
    </dgm:pt>
    <dgm:pt modelId="{8409D12B-3590-48F6-B320-D51926920CB4}" type="pres">
      <dgm:prSet presAssocID="{31CCB30E-FD2F-4129-9443-3AB063A66374}" presName="rootComposite" presStyleCnt="0"/>
      <dgm:spPr/>
    </dgm:pt>
    <dgm:pt modelId="{EC03B4F3-17BB-476A-82F2-20D1287A9196}" type="pres">
      <dgm:prSet presAssocID="{31CCB30E-FD2F-4129-9443-3AB063A66374}" presName="rootText" presStyleLbl="node1" presStyleIdx="4" presStyleCnt="7" custLinFactX="-55344" custLinFactY="-26184" custLinFactNeighborX="-100000" custLinFactNeighborY="-100000"/>
      <dgm:spPr/>
      <dgm:t>
        <a:bodyPr/>
        <a:lstStyle/>
        <a:p>
          <a:endParaRPr lang="en-US"/>
        </a:p>
      </dgm:t>
    </dgm:pt>
    <dgm:pt modelId="{4E00575F-A5A8-40C9-9A03-9746617C4DB4}" type="pres">
      <dgm:prSet presAssocID="{31CCB30E-FD2F-4129-9443-3AB063A66374}" presName="rootConnector" presStyleLbl="node1" presStyleIdx="4" presStyleCnt="7"/>
      <dgm:spPr/>
      <dgm:t>
        <a:bodyPr/>
        <a:lstStyle/>
        <a:p>
          <a:endParaRPr lang="en-US"/>
        </a:p>
      </dgm:t>
    </dgm:pt>
    <dgm:pt modelId="{287DC76F-4FAE-4CC9-9749-14005AF8BEF9}" type="pres">
      <dgm:prSet presAssocID="{31CCB30E-FD2F-4129-9443-3AB063A66374}" presName="childShape" presStyleCnt="0"/>
      <dgm:spPr/>
    </dgm:pt>
    <dgm:pt modelId="{ECFAB670-B070-4691-B725-6EACDDB7BD6F}" type="pres">
      <dgm:prSet presAssocID="{11283C1B-7AA3-4F5D-B031-0FACD25568F8}" presName="Name13" presStyleLbl="parChTrans1D2" presStyleIdx="4" presStyleCnt="7"/>
      <dgm:spPr/>
      <dgm:t>
        <a:bodyPr/>
        <a:lstStyle/>
        <a:p>
          <a:endParaRPr lang="en-US"/>
        </a:p>
      </dgm:t>
    </dgm:pt>
    <dgm:pt modelId="{A14DA6E1-748C-4845-851C-6B49D7AE9E68}" type="pres">
      <dgm:prSet presAssocID="{AC232BDD-A875-4ABB-A888-44ADEDA30888}" presName="childText" presStyleLbl="bgAcc1" presStyleIdx="4" presStyleCnt="7" custScaleX="131525" custLinFactX="-94180" custLinFactY="-26184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B1F38-F238-4420-B49F-411097FF327A}" type="pres">
      <dgm:prSet presAssocID="{0BBA27A1-3502-4B8A-B2BB-637EE2A5110E}" presName="root" presStyleCnt="0"/>
      <dgm:spPr/>
    </dgm:pt>
    <dgm:pt modelId="{68319368-3F37-4480-A7AD-E52A5E84BABC}" type="pres">
      <dgm:prSet presAssocID="{0BBA27A1-3502-4B8A-B2BB-637EE2A5110E}" presName="rootComposite" presStyleCnt="0"/>
      <dgm:spPr/>
    </dgm:pt>
    <dgm:pt modelId="{518422D9-BD4B-4328-85A0-FCE8535E16B5}" type="pres">
      <dgm:prSet presAssocID="{0BBA27A1-3502-4B8A-B2BB-637EE2A5110E}" presName="rootText" presStyleLbl="node1" presStyleIdx="5" presStyleCnt="7" custScaleX="131789" custLinFactY="-20323" custLinFactNeighborX="-36108" custLinFactNeighborY="-100000"/>
      <dgm:spPr/>
      <dgm:t>
        <a:bodyPr/>
        <a:lstStyle/>
        <a:p>
          <a:endParaRPr lang="en-US"/>
        </a:p>
      </dgm:t>
    </dgm:pt>
    <dgm:pt modelId="{E704AAE9-D5FF-4AAD-ACB5-53FFD9FD0B14}" type="pres">
      <dgm:prSet presAssocID="{0BBA27A1-3502-4B8A-B2BB-637EE2A5110E}" presName="rootConnector" presStyleLbl="node1" presStyleIdx="5" presStyleCnt="7"/>
      <dgm:spPr/>
      <dgm:t>
        <a:bodyPr/>
        <a:lstStyle/>
        <a:p>
          <a:endParaRPr lang="en-US"/>
        </a:p>
      </dgm:t>
    </dgm:pt>
    <dgm:pt modelId="{F019C965-FC3D-4B77-907E-54CC0DCC268F}" type="pres">
      <dgm:prSet presAssocID="{0BBA27A1-3502-4B8A-B2BB-637EE2A5110E}" presName="childShape" presStyleCnt="0"/>
      <dgm:spPr/>
    </dgm:pt>
    <dgm:pt modelId="{B22F9F3A-19F3-43EE-8B09-D82BFAFF73AC}" type="pres">
      <dgm:prSet presAssocID="{C512067F-1051-4271-8D52-597479290CD4}" presName="Name13" presStyleLbl="parChTrans1D2" presStyleIdx="5" presStyleCnt="7"/>
      <dgm:spPr/>
      <dgm:t>
        <a:bodyPr/>
        <a:lstStyle/>
        <a:p>
          <a:endParaRPr lang="en-US"/>
        </a:p>
      </dgm:t>
    </dgm:pt>
    <dgm:pt modelId="{B5021342-395A-4C66-A4F7-FD93D17D5534}" type="pres">
      <dgm:prSet presAssocID="{B8245A75-17E6-4055-8323-6720BB6FACD7}" presName="childText" presStyleLbl="bgAcc1" presStyleIdx="5" presStyleCnt="7" custScaleX="152680" custLinFactY="-20323" custLinFactNeighborX="-4513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3A7A6-CB9A-4847-B09A-B0DFE364B885}" type="pres">
      <dgm:prSet presAssocID="{2B1FC067-BBA5-412D-A6E9-8372C16F933B}" presName="root" presStyleCnt="0"/>
      <dgm:spPr/>
    </dgm:pt>
    <dgm:pt modelId="{D14DF46B-E0D0-493E-B9AF-B6295946F393}" type="pres">
      <dgm:prSet presAssocID="{2B1FC067-BBA5-412D-A6E9-8372C16F933B}" presName="rootComposite" presStyleCnt="0"/>
      <dgm:spPr/>
    </dgm:pt>
    <dgm:pt modelId="{C9FE3750-465C-4000-B113-03630EBD2062}" type="pres">
      <dgm:prSet presAssocID="{2B1FC067-BBA5-412D-A6E9-8372C16F933B}" presName="rootText" presStyleLbl="node1" presStyleIdx="6" presStyleCnt="7" custLinFactY="100000" custLinFactNeighborX="-48112" custLinFactNeighborY="115709"/>
      <dgm:spPr/>
      <dgm:t>
        <a:bodyPr/>
        <a:lstStyle/>
        <a:p>
          <a:endParaRPr lang="en-US"/>
        </a:p>
      </dgm:t>
    </dgm:pt>
    <dgm:pt modelId="{C48A092B-4C1D-45BD-A8D8-47237DA594D0}" type="pres">
      <dgm:prSet presAssocID="{2B1FC067-BBA5-412D-A6E9-8372C16F933B}" presName="rootConnector" presStyleLbl="node1" presStyleIdx="6" presStyleCnt="7"/>
      <dgm:spPr/>
      <dgm:t>
        <a:bodyPr/>
        <a:lstStyle/>
        <a:p>
          <a:endParaRPr lang="en-US"/>
        </a:p>
      </dgm:t>
    </dgm:pt>
    <dgm:pt modelId="{91D28257-EA13-43BB-B9CF-C5D8C7294A20}" type="pres">
      <dgm:prSet presAssocID="{2B1FC067-BBA5-412D-A6E9-8372C16F933B}" presName="childShape" presStyleCnt="0"/>
      <dgm:spPr/>
    </dgm:pt>
    <dgm:pt modelId="{EB140C9E-A643-4BA1-8F41-F2ED15DFEBF6}" type="pres">
      <dgm:prSet presAssocID="{0C669B0A-F8F7-43CF-8DE0-8BADB36DB4D7}" presName="Name13" presStyleLbl="parChTrans1D2" presStyleIdx="6" presStyleCnt="7"/>
      <dgm:spPr/>
      <dgm:t>
        <a:bodyPr/>
        <a:lstStyle/>
        <a:p>
          <a:endParaRPr lang="en-US"/>
        </a:p>
      </dgm:t>
    </dgm:pt>
    <dgm:pt modelId="{B8A43890-6E47-49B3-9ABF-18161F494660}" type="pres">
      <dgm:prSet presAssocID="{63349AE7-60F4-4FE3-B252-4C97064CA9A2}" presName="childText" presStyleLbl="bgAcc1" presStyleIdx="6" presStyleCnt="7" custScaleX="154498" custLinFactY="100000" custLinFactNeighborX="-60145" custLinFactNeighborY="115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A00510-B4CD-4355-9C9C-AD1C71704FA3}" type="presOf" srcId="{31CCB30E-FD2F-4129-9443-3AB063A66374}" destId="{EC03B4F3-17BB-476A-82F2-20D1287A9196}" srcOrd="0" destOrd="0" presId="urn:microsoft.com/office/officeart/2005/8/layout/hierarchy3"/>
    <dgm:cxn modelId="{CFB850DF-3331-4DF3-BE1F-EC03C6697D47}" type="presOf" srcId="{34B1185D-D920-4A84-B2C3-4E08A838F907}" destId="{88EA307A-06BD-46CE-8108-1C729F825C4A}" srcOrd="0" destOrd="0" presId="urn:microsoft.com/office/officeart/2005/8/layout/hierarchy3"/>
    <dgm:cxn modelId="{4BE6DCDF-4E8C-433C-A975-E1CB0B6DB3FA}" srcId="{72A88F9E-655F-4520-A13D-15BFF27B645C}" destId="{4DF300CE-67ED-4E0B-84F9-2D64DE4E1140}" srcOrd="3" destOrd="0" parTransId="{D20F8808-8B0C-4715-9D66-CC43FFB1FB96}" sibTransId="{005AB729-0A65-47EE-B8BC-F54C8F93D2A4}"/>
    <dgm:cxn modelId="{5E3FF830-10C2-4447-835E-5C8A20E890D2}" type="presOf" srcId="{A62E4CE5-EC8B-4DC6-A998-D0F253EF9825}" destId="{9C2EFEEB-0413-4BE2-B1B5-2114EB8CBEA0}" srcOrd="0" destOrd="0" presId="urn:microsoft.com/office/officeart/2005/8/layout/hierarchy3"/>
    <dgm:cxn modelId="{FF9757B7-272B-4475-A25D-B106FEF5B5DF}" srcId="{0BBA27A1-3502-4B8A-B2BB-637EE2A5110E}" destId="{B8245A75-17E6-4055-8323-6720BB6FACD7}" srcOrd="0" destOrd="0" parTransId="{C512067F-1051-4271-8D52-597479290CD4}" sibTransId="{BE4995A5-D222-42D2-889A-9BF992862778}"/>
    <dgm:cxn modelId="{8E46ECE0-8848-4087-BD0F-3C18A4556E25}" type="presOf" srcId="{11283C1B-7AA3-4F5D-B031-0FACD25568F8}" destId="{ECFAB670-B070-4691-B725-6EACDDB7BD6F}" srcOrd="0" destOrd="0" presId="urn:microsoft.com/office/officeart/2005/8/layout/hierarchy3"/>
    <dgm:cxn modelId="{C043551C-B0B4-4D57-A42F-C167F70E45F6}" type="presOf" srcId="{2B1FC067-BBA5-412D-A6E9-8372C16F933B}" destId="{C48A092B-4C1D-45BD-A8D8-47237DA594D0}" srcOrd="1" destOrd="0" presId="urn:microsoft.com/office/officeart/2005/8/layout/hierarchy3"/>
    <dgm:cxn modelId="{481EE49D-46EE-4DD3-9C3F-2A9266C4CB52}" srcId="{72A88F9E-655F-4520-A13D-15BFF27B645C}" destId="{57F5697A-E12E-4A9A-BA6F-9E4595AA0838}" srcOrd="0" destOrd="0" parTransId="{05F7B20F-FCF8-4814-8588-7298A9BB7E63}" sibTransId="{7E00F2D2-F862-4F20-8838-0EC20B726BD2}"/>
    <dgm:cxn modelId="{45E479A0-2D92-4A22-9A37-803A6DC9B95B}" type="presOf" srcId="{0BBA27A1-3502-4B8A-B2BB-637EE2A5110E}" destId="{E704AAE9-D5FF-4AAD-ACB5-53FFD9FD0B14}" srcOrd="1" destOrd="0" presId="urn:microsoft.com/office/officeart/2005/8/layout/hierarchy3"/>
    <dgm:cxn modelId="{BF8A2B4B-A1D8-4239-891A-596AF84B24B8}" type="presOf" srcId="{2B1FC067-BBA5-412D-A6E9-8372C16F933B}" destId="{C9FE3750-465C-4000-B113-03630EBD2062}" srcOrd="0" destOrd="0" presId="urn:microsoft.com/office/officeart/2005/8/layout/hierarchy3"/>
    <dgm:cxn modelId="{F31B5554-5FA0-4546-A2AC-EC8BC69807BE}" type="presOf" srcId="{75EAAC89-B3B4-4E4E-9B4B-7AC48CA4E32F}" destId="{9BCBD728-120D-44FC-A978-A3851C541B73}" srcOrd="0" destOrd="0" presId="urn:microsoft.com/office/officeart/2005/8/layout/hierarchy3"/>
    <dgm:cxn modelId="{F2E433C9-5629-4E90-8C34-B8F1975B40F5}" type="presOf" srcId="{63349AE7-60F4-4FE3-B252-4C97064CA9A2}" destId="{B8A43890-6E47-49B3-9ABF-18161F494660}" srcOrd="0" destOrd="0" presId="urn:microsoft.com/office/officeart/2005/8/layout/hierarchy3"/>
    <dgm:cxn modelId="{AA884A86-86C8-4CFA-BBA6-CA8E3667501D}" type="presOf" srcId="{57F5697A-E12E-4A9A-BA6F-9E4595AA0838}" destId="{1AA68AD8-CF91-4301-9AF1-F3BC80CC81EE}" srcOrd="1" destOrd="0" presId="urn:microsoft.com/office/officeart/2005/8/layout/hierarchy3"/>
    <dgm:cxn modelId="{7AFE3E28-010C-47CF-A408-F7F0456E9699}" srcId="{72A88F9E-655F-4520-A13D-15BFF27B645C}" destId="{1A030397-5395-41CC-B892-40D2F2B961C0}" srcOrd="2" destOrd="0" parTransId="{0C783036-3E8E-4034-8856-BAA6040C1817}" sibTransId="{95A290D1-3677-4D25-BAFA-657729655C72}"/>
    <dgm:cxn modelId="{F399FACD-3185-45B9-8C85-ED24C0B09834}" type="presOf" srcId="{57F5697A-E12E-4A9A-BA6F-9E4595AA0838}" destId="{BC4E1A9C-F94E-45C3-BF24-C0D191108289}" srcOrd="0" destOrd="0" presId="urn:microsoft.com/office/officeart/2005/8/layout/hierarchy3"/>
    <dgm:cxn modelId="{17030748-F4AB-4502-8A0A-ADFB49D80718}" type="presOf" srcId="{1A030397-5395-41CC-B892-40D2F2B961C0}" destId="{3857EA27-F18D-491F-AA65-B2C78641ABC8}" srcOrd="0" destOrd="0" presId="urn:microsoft.com/office/officeart/2005/8/layout/hierarchy3"/>
    <dgm:cxn modelId="{525EC1EC-4DA7-4DC5-AA9C-5601F5E8AA34}" srcId="{72A88F9E-655F-4520-A13D-15BFF27B645C}" destId="{2B1FC067-BBA5-412D-A6E9-8372C16F933B}" srcOrd="6" destOrd="0" parTransId="{5CB0A1D2-C6C1-4A48-835E-CAF3DC3C834F}" sibTransId="{AEADF1DB-944D-4DCE-9271-8E25AFB878E7}"/>
    <dgm:cxn modelId="{16CAE29C-A3C4-40BA-B3D5-39D42EA59E8A}" type="presOf" srcId="{3EB06F54-1AC9-4248-B46B-E5A9DCE4AE51}" destId="{8BC227D6-F9ED-47CB-9D2B-888500D29012}" srcOrd="0" destOrd="0" presId="urn:microsoft.com/office/officeart/2005/8/layout/hierarchy3"/>
    <dgm:cxn modelId="{DC0C1F63-7EE4-4361-9AE4-6C4210ABBD9C}" srcId="{2B1FC067-BBA5-412D-A6E9-8372C16F933B}" destId="{63349AE7-60F4-4FE3-B252-4C97064CA9A2}" srcOrd="0" destOrd="0" parTransId="{0C669B0A-F8F7-43CF-8DE0-8BADB36DB4D7}" sibTransId="{E1DF2613-2B56-484B-BA85-5E3F634A3AFF}"/>
    <dgm:cxn modelId="{F3F526A0-96D8-44E8-B22F-7DE8CAF7B189}" srcId="{4DF300CE-67ED-4E0B-84F9-2D64DE4E1140}" destId="{97F30FB1-7A30-454A-816D-A73B5541AB07}" srcOrd="0" destOrd="0" parTransId="{875CEA09-642D-48EB-A59D-F83AA9647AC3}" sibTransId="{5B1CF5D1-98FC-4214-896A-D0E18FEF1CA3}"/>
    <dgm:cxn modelId="{CE38F235-0FCC-48F5-90FF-8E1119DA4A62}" type="presOf" srcId="{4DF300CE-67ED-4E0B-84F9-2D64DE4E1140}" destId="{8D675493-05CD-485E-ADD3-1B007CD20061}" srcOrd="0" destOrd="0" presId="urn:microsoft.com/office/officeart/2005/8/layout/hierarchy3"/>
    <dgm:cxn modelId="{5CD2E40A-54DC-4CEE-A51C-2642D5D646EC}" srcId="{1A030397-5395-41CC-B892-40D2F2B961C0}" destId="{B30A16AD-8A4F-497B-A173-D9926B6E70B4}" srcOrd="0" destOrd="0" parTransId="{A62E4CE5-EC8B-4DC6-A998-D0F253EF9825}" sibTransId="{CD449DAB-71D8-4AC8-B636-C96F35D26454}"/>
    <dgm:cxn modelId="{6A5847F4-5D90-4BDA-AAC4-F95D7CF1B244}" srcId="{31CCB30E-FD2F-4129-9443-3AB063A66374}" destId="{AC232BDD-A875-4ABB-A888-44ADEDA30888}" srcOrd="0" destOrd="0" parTransId="{11283C1B-7AA3-4F5D-B031-0FACD25568F8}" sibTransId="{AD7B1AD7-43C6-4CC1-B63E-3B3D5C695AE7}"/>
    <dgm:cxn modelId="{7F715EA2-0806-4601-8BC2-BFA0221DB820}" type="presOf" srcId="{0C669B0A-F8F7-43CF-8DE0-8BADB36DB4D7}" destId="{EB140C9E-A643-4BA1-8F41-F2ED15DFEBF6}" srcOrd="0" destOrd="0" presId="urn:microsoft.com/office/officeart/2005/8/layout/hierarchy3"/>
    <dgm:cxn modelId="{C9E7C739-B8BE-4456-BD66-2CC06956714C}" type="presOf" srcId="{1A030397-5395-41CC-B892-40D2F2B961C0}" destId="{94F3769A-9F44-4159-A4D8-45F8745FE641}" srcOrd="1" destOrd="0" presId="urn:microsoft.com/office/officeart/2005/8/layout/hierarchy3"/>
    <dgm:cxn modelId="{00E332AE-776A-4074-AD7F-F405ABB0F3E8}" type="presOf" srcId="{72A88F9E-655F-4520-A13D-15BFF27B645C}" destId="{E22C0E9C-8A10-41B9-8FB2-2034BCC3D999}" srcOrd="0" destOrd="0" presId="urn:microsoft.com/office/officeart/2005/8/layout/hierarchy3"/>
    <dgm:cxn modelId="{F69A4AA6-7D93-425A-9DB0-22128F0F274B}" type="presOf" srcId="{B8245A75-17E6-4055-8323-6720BB6FACD7}" destId="{B5021342-395A-4C66-A4F7-FD93D17D5534}" srcOrd="0" destOrd="0" presId="urn:microsoft.com/office/officeart/2005/8/layout/hierarchy3"/>
    <dgm:cxn modelId="{70106438-F52A-44EF-9F38-1A12B3822BDB}" type="presOf" srcId="{C512067F-1051-4271-8D52-597479290CD4}" destId="{B22F9F3A-19F3-43EE-8B09-D82BFAFF73AC}" srcOrd="0" destOrd="0" presId="urn:microsoft.com/office/officeart/2005/8/layout/hierarchy3"/>
    <dgm:cxn modelId="{3F6EF3CB-8E97-49E6-9DD7-78322A67BA3A}" type="presOf" srcId="{75EAAC89-B3B4-4E4E-9B4B-7AC48CA4E32F}" destId="{FE4F0196-18AE-4D35-8BE2-60AE81B530EA}" srcOrd="1" destOrd="0" presId="urn:microsoft.com/office/officeart/2005/8/layout/hierarchy3"/>
    <dgm:cxn modelId="{6A31806C-C253-4266-88DE-E72CD98CE841}" type="presOf" srcId="{0BBA27A1-3502-4B8A-B2BB-637EE2A5110E}" destId="{518422D9-BD4B-4328-85A0-FCE8535E16B5}" srcOrd="0" destOrd="0" presId="urn:microsoft.com/office/officeart/2005/8/layout/hierarchy3"/>
    <dgm:cxn modelId="{B57C6524-FFF1-4D2E-84C9-0289110FD311}" srcId="{72A88F9E-655F-4520-A13D-15BFF27B645C}" destId="{0BBA27A1-3502-4B8A-B2BB-637EE2A5110E}" srcOrd="5" destOrd="0" parTransId="{ABC20932-4770-4CC7-BA44-60649E95DC90}" sibTransId="{2848FBE9-DAFE-4F12-8087-921006AF9BFA}"/>
    <dgm:cxn modelId="{825CB8F4-690D-4A7E-A794-B73DED863B49}" type="presOf" srcId="{875CEA09-642D-48EB-A59D-F83AA9647AC3}" destId="{AC616449-DE7F-4D0E-970E-36A717B77164}" srcOrd="0" destOrd="0" presId="urn:microsoft.com/office/officeart/2005/8/layout/hierarchy3"/>
    <dgm:cxn modelId="{AD0D9262-7CE6-4866-8D5E-B29ABE00AB05}" srcId="{72A88F9E-655F-4520-A13D-15BFF27B645C}" destId="{31CCB30E-FD2F-4129-9443-3AB063A66374}" srcOrd="4" destOrd="0" parTransId="{1E8A83EA-16E1-407D-AEBF-DC42995E7F96}" sibTransId="{143DF424-1512-4FEC-A1F7-BCF267EECAC8}"/>
    <dgm:cxn modelId="{BF6204D7-4E2D-4DCA-920A-420E50985413}" type="presOf" srcId="{9D23295A-256C-4F81-8CF0-E0B5A403FD72}" destId="{E0E0E285-CF6B-41DE-B5E7-EFBBCEFEB6C3}" srcOrd="0" destOrd="0" presId="urn:microsoft.com/office/officeart/2005/8/layout/hierarchy3"/>
    <dgm:cxn modelId="{E6F93A9D-6874-4D59-9AB6-602A807B88A6}" srcId="{57F5697A-E12E-4A9A-BA6F-9E4595AA0838}" destId="{9D23295A-256C-4F81-8CF0-E0B5A403FD72}" srcOrd="0" destOrd="0" parTransId="{EA3637DC-3937-4637-B45D-3448FBDEB081}" sibTransId="{529532CA-2372-4C3D-8606-8EC58952AF39}"/>
    <dgm:cxn modelId="{7C1EC567-762F-4187-9071-91D0B41FA443}" type="presOf" srcId="{AC232BDD-A875-4ABB-A888-44ADEDA30888}" destId="{A14DA6E1-748C-4845-851C-6B49D7AE9E68}" srcOrd="0" destOrd="0" presId="urn:microsoft.com/office/officeart/2005/8/layout/hierarchy3"/>
    <dgm:cxn modelId="{FE07A8DD-6ACA-44C0-B896-75D37321A8C7}" srcId="{75EAAC89-B3B4-4E4E-9B4B-7AC48CA4E32F}" destId="{34B1185D-D920-4A84-B2C3-4E08A838F907}" srcOrd="0" destOrd="0" parTransId="{3EB06F54-1AC9-4248-B46B-E5A9DCE4AE51}" sibTransId="{21148BE1-1797-413F-9AAD-534D4B7C871B}"/>
    <dgm:cxn modelId="{666D6A91-FA90-4D60-8F56-CFBE3DD3B443}" type="presOf" srcId="{B30A16AD-8A4F-497B-A173-D9926B6E70B4}" destId="{7093323D-7038-4AE3-B4D5-ADC74B19DB07}" srcOrd="0" destOrd="0" presId="urn:microsoft.com/office/officeart/2005/8/layout/hierarchy3"/>
    <dgm:cxn modelId="{53A4ACA5-E1C6-4A19-9677-FA6683F1031F}" type="presOf" srcId="{4DF300CE-67ED-4E0B-84F9-2D64DE4E1140}" destId="{C60FDC05-C5C5-4FB3-B0E1-F54CCC91C186}" srcOrd="1" destOrd="0" presId="urn:microsoft.com/office/officeart/2005/8/layout/hierarchy3"/>
    <dgm:cxn modelId="{B65B509B-3DD6-49C5-83E6-43B0A2F3DE34}" type="presOf" srcId="{31CCB30E-FD2F-4129-9443-3AB063A66374}" destId="{4E00575F-A5A8-40C9-9A03-9746617C4DB4}" srcOrd="1" destOrd="0" presId="urn:microsoft.com/office/officeart/2005/8/layout/hierarchy3"/>
    <dgm:cxn modelId="{BAEF7F9B-C699-4E8B-B1B1-6254835B9E79}" srcId="{72A88F9E-655F-4520-A13D-15BFF27B645C}" destId="{75EAAC89-B3B4-4E4E-9B4B-7AC48CA4E32F}" srcOrd="1" destOrd="0" parTransId="{BAF35A37-ADDA-4C5A-82FB-10F2BCA2D0C1}" sibTransId="{0A0848AF-4815-4601-8F14-6D6442877713}"/>
    <dgm:cxn modelId="{A00A9F5E-D49F-4731-AC49-A53E33F7A95B}" type="presOf" srcId="{97F30FB1-7A30-454A-816D-A73B5541AB07}" destId="{E8488F72-A967-4AFD-BDDA-C56248CD6862}" srcOrd="0" destOrd="0" presId="urn:microsoft.com/office/officeart/2005/8/layout/hierarchy3"/>
    <dgm:cxn modelId="{40BFA509-652E-4FCB-82C9-57B0A4CBE530}" type="presOf" srcId="{EA3637DC-3937-4637-B45D-3448FBDEB081}" destId="{6EC21CF7-EF2E-4E15-8C50-514CC1C9A7BE}" srcOrd="0" destOrd="0" presId="urn:microsoft.com/office/officeart/2005/8/layout/hierarchy3"/>
    <dgm:cxn modelId="{BA725509-CD4F-48DD-8C45-FB4A241A9490}" type="presParOf" srcId="{E22C0E9C-8A10-41B9-8FB2-2034BCC3D999}" destId="{19076DD5-0F03-40A9-9C76-96E60E7D4528}" srcOrd="0" destOrd="0" presId="urn:microsoft.com/office/officeart/2005/8/layout/hierarchy3"/>
    <dgm:cxn modelId="{1111E3C2-18AE-493C-B73A-835D67FF2602}" type="presParOf" srcId="{19076DD5-0F03-40A9-9C76-96E60E7D4528}" destId="{B6E7E410-D98A-465E-8A7F-27A2DDDD152A}" srcOrd="0" destOrd="0" presId="urn:microsoft.com/office/officeart/2005/8/layout/hierarchy3"/>
    <dgm:cxn modelId="{5B0EB34C-07B5-4EB3-9FD5-F6CA572D4B40}" type="presParOf" srcId="{B6E7E410-D98A-465E-8A7F-27A2DDDD152A}" destId="{BC4E1A9C-F94E-45C3-BF24-C0D191108289}" srcOrd="0" destOrd="0" presId="urn:microsoft.com/office/officeart/2005/8/layout/hierarchy3"/>
    <dgm:cxn modelId="{A5EAB3C7-3D4A-4188-98D0-E1F56753214E}" type="presParOf" srcId="{B6E7E410-D98A-465E-8A7F-27A2DDDD152A}" destId="{1AA68AD8-CF91-4301-9AF1-F3BC80CC81EE}" srcOrd="1" destOrd="0" presId="urn:microsoft.com/office/officeart/2005/8/layout/hierarchy3"/>
    <dgm:cxn modelId="{56AE8038-F1C3-4B26-BD42-E6CA530C1E4E}" type="presParOf" srcId="{19076DD5-0F03-40A9-9C76-96E60E7D4528}" destId="{72EBB772-2B24-4A02-8D7A-548704999288}" srcOrd="1" destOrd="0" presId="urn:microsoft.com/office/officeart/2005/8/layout/hierarchy3"/>
    <dgm:cxn modelId="{6F2C1D65-BAD9-42A5-915D-EEEA594C1434}" type="presParOf" srcId="{72EBB772-2B24-4A02-8D7A-548704999288}" destId="{6EC21CF7-EF2E-4E15-8C50-514CC1C9A7BE}" srcOrd="0" destOrd="0" presId="urn:microsoft.com/office/officeart/2005/8/layout/hierarchy3"/>
    <dgm:cxn modelId="{C476FAA0-AFAF-44D1-8A01-87570174E2A4}" type="presParOf" srcId="{72EBB772-2B24-4A02-8D7A-548704999288}" destId="{E0E0E285-CF6B-41DE-B5E7-EFBBCEFEB6C3}" srcOrd="1" destOrd="0" presId="urn:microsoft.com/office/officeart/2005/8/layout/hierarchy3"/>
    <dgm:cxn modelId="{891BE052-EBAC-4F69-9CEA-EAFD7B0CD787}" type="presParOf" srcId="{E22C0E9C-8A10-41B9-8FB2-2034BCC3D999}" destId="{BC100F20-1FC6-4E70-A535-5EB9A706635C}" srcOrd="1" destOrd="0" presId="urn:microsoft.com/office/officeart/2005/8/layout/hierarchy3"/>
    <dgm:cxn modelId="{E7643A65-796A-45FC-843C-23ECAC5654C5}" type="presParOf" srcId="{BC100F20-1FC6-4E70-A535-5EB9A706635C}" destId="{56436DD5-283C-41D0-9227-D8030F323924}" srcOrd="0" destOrd="0" presId="urn:microsoft.com/office/officeart/2005/8/layout/hierarchy3"/>
    <dgm:cxn modelId="{84B4A91A-30D0-4FC7-928C-F61135E4E515}" type="presParOf" srcId="{56436DD5-283C-41D0-9227-D8030F323924}" destId="{9BCBD728-120D-44FC-A978-A3851C541B73}" srcOrd="0" destOrd="0" presId="urn:microsoft.com/office/officeart/2005/8/layout/hierarchy3"/>
    <dgm:cxn modelId="{F69C7110-22A7-4155-90E5-E4E9608884AD}" type="presParOf" srcId="{56436DD5-283C-41D0-9227-D8030F323924}" destId="{FE4F0196-18AE-4D35-8BE2-60AE81B530EA}" srcOrd="1" destOrd="0" presId="urn:microsoft.com/office/officeart/2005/8/layout/hierarchy3"/>
    <dgm:cxn modelId="{964BEE26-069D-416D-ABFD-A314EDD8DC1F}" type="presParOf" srcId="{BC100F20-1FC6-4E70-A535-5EB9A706635C}" destId="{6FED9B56-2CE1-4E35-902D-B78E4A1FAF8C}" srcOrd="1" destOrd="0" presId="urn:microsoft.com/office/officeart/2005/8/layout/hierarchy3"/>
    <dgm:cxn modelId="{5A16CCD1-892A-448A-9FA6-E392BAF32223}" type="presParOf" srcId="{6FED9B56-2CE1-4E35-902D-B78E4A1FAF8C}" destId="{8BC227D6-F9ED-47CB-9D2B-888500D29012}" srcOrd="0" destOrd="0" presId="urn:microsoft.com/office/officeart/2005/8/layout/hierarchy3"/>
    <dgm:cxn modelId="{C2F7CF8A-0C2D-41C6-80B8-5CC08917C4BE}" type="presParOf" srcId="{6FED9B56-2CE1-4E35-902D-B78E4A1FAF8C}" destId="{88EA307A-06BD-46CE-8108-1C729F825C4A}" srcOrd="1" destOrd="0" presId="urn:microsoft.com/office/officeart/2005/8/layout/hierarchy3"/>
    <dgm:cxn modelId="{3DC4BB88-6FAF-4FD2-8C7C-E53626E9A026}" type="presParOf" srcId="{E22C0E9C-8A10-41B9-8FB2-2034BCC3D999}" destId="{2D8A5E43-203D-45AD-AAFF-E2394C8C58D8}" srcOrd="2" destOrd="0" presId="urn:microsoft.com/office/officeart/2005/8/layout/hierarchy3"/>
    <dgm:cxn modelId="{2C8A8A76-F883-41DA-A869-BDA45E14CE84}" type="presParOf" srcId="{2D8A5E43-203D-45AD-AAFF-E2394C8C58D8}" destId="{ED6F52E5-FD5E-4A4A-A1E2-F9049F9E64D0}" srcOrd="0" destOrd="0" presId="urn:microsoft.com/office/officeart/2005/8/layout/hierarchy3"/>
    <dgm:cxn modelId="{10343F1E-BF8C-4B34-8868-A1194A146605}" type="presParOf" srcId="{ED6F52E5-FD5E-4A4A-A1E2-F9049F9E64D0}" destId="{3857EA27-F18D-491F-AA65-B2C78641ABC8}" srcOrd="0" destOrd="0" presId="urn:microsoft.com/office/officeart/2005/8/layout/hierarchy3"/>
    <dgm:cxn modelId="{BE75BCB0-A81F-4ADD-A4FD-FD8C2396C7D7}" type="presParOf" srcId="{ED6F52E5-FD5E-4A4A-A1E2-F9049F9E64D0}" destId="{94F3769A-9F44-4159-A4D8-45F8745FE641}" srcOrd="1" destOrd="0" presId="urn:microsoft.com/office/officeart/2005/8/layout/hierarchy3"/>
    <dgm:cxn modelId="{0E15F2BB-2B90-4D91-8AB3-940C46B48A22}" type="presParOf" srcId="{2D8A5E43-203D-45AD-AAFF-E2394C8C58D8}" destId="{6D9658DC-EB98-412A-BEBD-A644D2588D70}" srcOrd="1" destOrd="0" presId="urn:microsoft.com/office/officeart/2005/8/layout/hierarchy3"/>
    <dgm:cxn modelId="{F3E5685F-6946-4C46-BAE3-9669273919FA}" type="presParOf" srcId="{6D9658DC-EB98-412A-BEBD-A644D2588D70}" destId="{9C2EFEEB-0413-4BE2-B1B5-2114EB8CBEA0}" srcOrd="0" destOrd="0" presId="urn:microsoft.com/office/officeart/2005/8/layout/hierarchy3"/>
    <dgm:cxn modelId="{97EDB52E-2EE9-461B-AE26-4AEC1986148F}" type="presParOf" srcId="{6D9658DC-EB98-412A-BEBD-A644D2588D70}" destId="{7093323D-7038-4AE3-B4D5-ADC74B19DB07}" srcOrd="1" destOrd="0" presId="urn:microsoft.com/office/officeart/2005/8/layout/hierarchy3"/>
    <dgm:cxn modelId="{C368262C-80D3-45D3-8A33-499F2D4F16EC}" type="presParOf" srcId="{E22C0E9C-8A10-41B9-8FB2-2034BCC3D999}" destId="{A743EC96-D043-4CD3-9214-C8807DB36123}" srcOrd="3" destOrd="0" presId="urn:microsoft.com/office/officeart/2005/8/layout/hierarchy3"/>
    <dgm:cxn modelId="{FD0E3207-74A2-46E6-BCEF-7E932D7D15EB}" type="presParOf" srcId="{A743EC96-D043-4CD3-9214-C8807DB36123}" destId="{DA6FB92B-6AFB-4EB5-9B70-1A3C645CF9AD}" srcOrd="0" destOrd="0" presId="urn:microsoft.com/office/officeart/2005/8/layout/hierarchy3"/>
    <dgm:cxn modelId="{4D10C1B2-7BFD-40C5-B233-A5698BD14C5C}" type="presParOf" srcId="{DA6FB92B-6AFB-4EB5-9B70-1A3C645CF9AD}" destId="{8D675493-05CD-485E-ADD3-1B007CD20061}" srcOrd="0" destOrd="0" presId="urn:microsoft.com/office/officeart/2005/8/layout/hierarchy3"/>
    <dgm:cxn modelId="{D0476490-449E-418A-9F53-254C3B72C51C}" type="presParOf" srcId="{DA6FB92B-6AFB-4EB5-9B70-1A3C645CF9AD}" destId="{C60FDC05-C5C5-4FB3-B0E1-F54CCC91C186}" srcOrd="1" destOrd="0" presId="urn:microsoft.com/office/officeart/2005/8/layout/hierarchy3"/>
    <dgm:cxn modelId="{EA096CA4-066F-44CF-9972-2F58072D7A1C}" type="presParOf" srcId="{A743EC96-D043-4CD3-9214-C8807DB36123}" destId="{A6109A3F-7D3F-424C-A799-0008D7826F80}" srcOrd="1" destOrd="0" presId="urn:microsoft.com/office/officeart/2005/8/layout/hierarchy3"/>
    <dgm:cxn modelId="{D054E030-72E9-48B6-872E-81B6EEC29DE9}" type="presParOf" srcId="{A6109A3F-7D3F-424C-A799-0008D7826F80}" destId="{AC616449-DE7F-4D0E-970E-36A717B77164}" srcOrd="0" destOrd="0" presId="urn:microsoft.com/office/officeart/2005/8/layout/hierarchy3"/>
    <dgm:cxn modelId="{946A7A02-FFA1-47C3-B8C1-DD65756CCEBC}" type="presParOf" srcId="{A6109A3F-7D3F-424C-A799-0008D7826F80}" destId="{E8488F72-A967-4AFD-BDDA-C56248CD6862}" srcOrd="1" destOrd="0" presId="urn:microsoft.com/office/officeart/2005/8/layout/hierarchy3"/>
    <dgm:cxn modelId="{C8FD6857-C978-4016-B012-35D49BA8EDB4}" type="presParOf" srcId="{E22C0E9C-8A10-41B9-8FB2-2034BCC3D999}" destId="{99FE8ACE-DB7B-4F3A-B088-7ACEE6CA9999}" srcOrd="4" destOrd="0" presId="urn:microsoft.com/office/officeart/2005/8/layout/hierarchy3"/>
    <dgm:cxn modelId="{7F6B9EB0-B62B-4131-937D-825730C48FAE}" type="presParOf" srcId="{99FE8ACE-DB7B-4F3A-B088-7ACEE6CA9999}" destId="{8409D12B-3590-48F6-B320-D51926920CB4}" srcOrd="0" destOrd="0" presId="urn:microsoft.com/office/officeart/2005/8/layout/hierarchy3"/>
    <dgm:cxn modelId="{36612D37-BF1C-4C59-81EF-26C5ECD83907}" type="presParOf" srcId="{8409D12B-3590-48F6-B320-D51926920CB4}" destId="{EC03B4F3-17BB-476A-82F2-20D1287A9196}" srcOrd="0" destOrd="0" presId="urn:microsoft.com/office/officeart/2005/8/layout/hierarchy3"/>
    <dgm:cxn modelId="{D35C7BF1-893C-4129-87E4-4FD46887CA27}" type="presParOf" srcId="{8409D12B-3590-48F6-B320-D51926920CB4}" destId="{4E00575F-A5A8-40C9-9A03-9746617C4DB4}" srcOrd="1" destOrd="0" presId="urn:microsoft.com/office/officeart/2005/8/layout/hierarchy3"/>
    <dgm:cxn modelId="{7FC6CAB3-EF8E-4822-B9F7-E2CC6A453915}" type="presParOf" srcId="{99FE8ACE-DB7B-4F3A-B088-7ACEE6CA9999}" destId="{287DC76F-4FAE-4CC9-9749-14005AF8BEF9}" srcOrd="1" destOrd="0" presId="urn:microsoft.com/office/officeart/2005/8/layout/hierarchy3"/>
    <dgm:cxn modelId="{2CD37190-4DBB-43E7-A538-102C1994643D}" type="presParOf" srcId="{287DC76F-4FAE-4CC9-9749-14005AF8BEF9}" destId="{ECFAB670-B070-4691-B725-6EACDDB7BD6F}" srcOrd="0" destOrd="0" presId="urn:microsoft.com/office/officeart/2005/8/layout/hierarchy3"/>
    <dgm:cxn modelId="{7727FBDF-ABBC-4588-A4F8-B9E658AAD44D}" type="presParOf" srcId="{287DC76F-4FAE-4CC9-9749-14005AF8BEF9}" destId="{A14DA6E1-748C-4845-851C-6B49D7AE9E68}" srcOrd="1" destOrd="0" presId="urn:microsoft.com/office/officeart/2005/8/layout/hierarchy3"/>
    <dgm:cxn modelId="{60E18193-539D-44D5-AFE8-B7B2E02DC906}" type="presParOf" srcId="{E22C0E9C-8A10-41B9-8FB2-2034BCC3D999}" destId="{29CB1F38-F238-4420-B49F-411097FF327A}" srcOrd="5" destOrd="0" presId="urn:microsoft.com/office/officeart/2005/8/layout/hierarchy3"/>
    <dgm:cxn modelId="{E5281C9B-7AEB-452B-BBA7-8AF19893FBA2}" type="presParOf" srcId="{29CB1F38-F238-4420-B49F-411097FF327A}" destId="{68319368-3F37-4480-A7AD-E52A5E84BABC}" srcOrd="0" destOrd="0" presId="urn:microsoft.com/office/officeart/2005/8/layout/hierarchy3"/>
    <dgm:cxn modelId="{FA540904-5F09-4EB6-83DD-90641602CE21}" type="presParOf" srcId="{68319368-3F37-4480-A7AD-E52A5E84BABC}" destId="{518422D9-BD4B-4328-85A0-FCE8535E16B5}" srcOrd="0" destOrd="0" presId="urn:microsoft.com/office/officeart/2005/8/layout/hierarchy3"/>
    <dgm:cxn modelId="{6E985ECC-6612-41A6-957A-8A3E57EE6643}" type="presParOf" srcId="{68319368-3F37-4480-A7AD-E52A5E84BABC}" destId="{E704AAE9-D5FF-4AAD-ACB5-53FFD9FD0B14}" srcOrd="1" destOrd="0" presId="urn:microsoft.com/office/officeart/2005/8/layout/hierarchy3"/>
    <dgm:cxn modelId="{E5A2789D-4C45-43C4-A604-000DEB953314}" type="presParOf" srcId="{29CB1F38-F238-4420-B49F-411097FF327A}" destId="{F019C965-FC3D-4B77-907E-54CC0DCC268F}" srcOrd="1" destOrd="0" presId="urn:microsoft.com/office/officeart/2005/8/layout/hierarchy3"/>
    <dgm:cxn modelId="{E78BCD86-7EF5-493C-A4DE-081F645253B0}" type="presParOf" srcId="{F019C965-FC3D-4B77-907E-54CC0DCC268F}" destId="{B22F9F3A-19F3-43EE-8B09-D82BFAFF73AC}" srcOrd="0" destOrd="0" presId="urn:microsoft.com/office/officeart/2005/8/layout/hierarchy3"/>
    <dgm:cxn modelId="{0A22F3F1-3FAF-4F51-BC9A-F1854FC275A2}" type="presParOf" srcId="{F019C965-FC3D-4B77-907E-54CC0DCC268F}" destId="{B5021342-395A-4C66-A4F7-FD93D17D5534}" srcOrd="1" destOrd="0" presId="urn:microsoft.com/office/officeart/2005/8/layout/hierarchy3"/>
    <dgm:cxn modelId="{858E8A94-05C7-43EF-A240-D9B181C15DB3}" type="presParOf" srcId="{E22C0E9C-8A10-41B9-8FB2-2034BCC3D999}" destId="{0163A7A6-CB9A-4847-B09A-B0DFE364B885}" srcOrd="6" destOrd="0" presId="urn:microsoft.com/office/officeart/2005/8/layout/hierarchy3"/>
    <dgm:cxn modelId="{B888FF84-FAE3-4DA6-BB88-D58686F2514D}" type="presParOf" srcId="{0163A7A6-CB9A-4847-B09A-B0DFE364B885}" destId="{D14DF46B-E0D0-493E-B9AF-B6295946F393}" srcOrd="0" destOrd="0" presId="urn:microsoft.com/office/officeart/2005/8/layout/hierarchy3"/>
    <dgm:cxn modelId="{8814CA86-08E7-44DB-AEC1-5585CAE796AC}" type="presParOf" srcId="{D14DF46B-E0D0-493E-B9AF-B6295946F393}" destId="{C9FE3750-465C-4000-B113-03630EBD2062}" srcOrd="0" destOrd="0" presId="urn:microsoft.com/office/officeart/2005/8/layout/hierarchy3"/>
    <dgm:cxn modelId="{4FC61604-CA81-4806-BAA5-F0FC8FB6C27C}" type="presParOf" srcId="{D14DF46B-E0D0-493E-B9AF-B6295946F393}" destId="{C48A092B-4C1D-45BD-A8D8-47237DA594D0}" srcOrd="1" destOrd="0" presId="urn:microsoft.com/office/officeart/2005/8/layout/hierarchy3"/>
    <dgm:cxn modelId="{D1F241C8-3F81-4199-BF44-286C92EA21D2}" type="presParOf" srcId="{0163A7A6-CB9A-4847-B09A-B0DFE364B885}" destId="{91D28257-EA13-43BB-B9CF-C5D8C7294A20}" srcOrd="1" destOrd="0" presId="urn:microsoft.com/office/officeart/2005/8/layout/hierarchy3"/>
    <dgm:cxn modelId="{E3BBE61E-CA48-4B09-88E8-9EE86F54B28A}" type="presParOf" srcId="{91D28257-EA13-43BB-B9CF-C5D8C7294A20}" destId="{EB140C9E-A643-4BA1-8F41-F2ED15DFEBF6}" srcOrd="0" destOrd="0" presId="urn:microsoft.com/office/officeart/2005/8/layout/hierarchy3"/>
    <dgm:cxn modelId="{B4087B84-FDBA-4675-AE2D-DE80FC788153}" type="presParOf" srcId="{91D28257-EA13-43BB-B9CF-C5D8C7294A20}" destId="{B8A43890-6E47-49B3-9ABF-18161F49466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85BD7-47EB-4D2B-867C-166F5E00BB1B}">
      <dsp:nvSpPr>
        <dsp:cNvPr id="0" name=""/>
        <dsp:cNvSpPr/>
      </dsp:nvSpPr>
      <dsp:spPr>
        <a:xfrm>
          <a:off x="609296" y="1325894"/>
          <a:ext cx="1876960" cy="1379123"/>
        </a:xfrm>
        <a:prstGeom prst="roundRect">
          <a:avLst/>
        </a:prstGeom>
        <a:noFill/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45CEF-F0D6-4A51-926E-8D2B37EE86E3}">
      <dsp:nvSpPr>
        <dsp:cNvPr id="0" name=""/>
        <dsp:cNvSpPr/>
      </dsp:nvSpPr>
      <dsp:spPr>
        <a:xfrm>
          <a:off x="1925" y="3088105"/>
          <a:ext cx="3055645" cy="1133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Team has little knowledge of   </a:t>
          </a:r>
          <a:r>
            <a:rPr lang="en-US" sz="1600" kern="1200" dirty="0" err="1" smtClean="0"/>
            <a:t>iOS</a:t>
          </a:r>
          <a:r>
            <a:rPr lang="en-US" sz="1600" kern="1200" dirty="0" smtClean="0"/>
            <a:t> development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Development Fees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Availability of technology for developers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925" y="3088105"/>
        <a:ext cx="3055645" cy="1133644"/>
      </dsp:txXfrm>
    </dsp:sp>
    <dsp:sp modelId="{208CAB15-BF90-4958-9D4E-EE9EBAC5FE56}">
      <dsp:nvSpPr>
        <dsp:cNvPr id="0" name=""/>
        <dsp:cNvSpPr/>
      </dsp:nvSpPr>
      <dsp:spPr>
        <a:xfrm>
          <a:off x="3922035" y="1350210"/>
          <a:ext cx="1938104" cy="1361775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7BAF6-3763-4556-8E14-1CFBC62C2E62}">
      <dsp:nvSpPr>
        <dsp:cNvPr id="0" name=""/>
        <dsp:cNvSpPr/>
      </dsp:nvSpPr>
      <dsp:spPr>
        <a:xfrm>
          <a:off x="3363264" y="3083768"/>
          <a:ext cx="3055645" cy="1133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 utilization of native tablet features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Caching and device compatibility concerns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Difficult to control user experience from a kiosk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Forces dependencies on a server, increasing customization costs</a:t>
          </a:r>
          <a:endParaRPr lang="en-US" sz="1600" kern="1200" dirty="0"/>
        </a:p>
      </dsp:txBody>
      <dsp:txXfrm>
        <a:off x="3363264" y="3083768"/>
        <a:ext cx="3055645" cy="1133644"/>
      </dsp:txXfrm>
    </dsp:sp>
    <dsp:sp modelId="{6A205FC5-0ACE-4AEE-B38A-64F12ADDA1E9}">
      <dsp:nvSpPr>
        <dsp:cNvPr id="0" name=""/>
        <dsp:cNvSpPr/>
      </dsp:nvSpPr>
      <dsp:spPr>
        <a:xfrm>
          <a:off x="7362072" y="1334178"/>
          <a:ext cx="1780708" cy="1425904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75223-1A24-44EE-AC93-E259F24B0199}">
      <dsp:nvSpPr>
        <dsp:cNvPr id="0" name=""/>
        <dsp:cNvSpPr/>
      </dsp:nvSpPr>
      <dsp:spPr>
        <a:xfrm>
          <a:off x="6724603" y="3099800"/>
          <a:ext cx="3055645" cy="1133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Availability of technology for developers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Developers prefer not to program in java/android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Sponsor maintainability</a:t>
          </a:r>
          <a:endParaRPr lang="en-US" sz="1600" kern="1200" dirty="0"/>
        </a:p>
      </dsp:txBody>
      <dsp:txXfrm>
        <a:off x="6724603" y="3099800"/>
        <a:ext cx="3055645" cy="1133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A482D-52C8-4EA6-B19E-BDCC12D5283E}">
      <dsp:nvSpPr>
        <dsp:cNvPr id="0" name=""/>
        <dsp:cNvSpPr/>
      </dsp:nvSpPr>
      <dsp:spPr>
        <a:xfrm>
          <a:off x="2078018" y="0"/>
          <a:ext cx="3971962" cy="1588785"/>
        </a:xfrm>
        <a:prstGeom prst="leftRightRibb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C0F38-9CCA-4173-B72C-F672A32551F5}">
      <dsp:nvSpPr>
        <dsp:cNvPr id="0" name=""/>
        <dsp:cNvSpPr/>
      </dsp:nvSpPr>
      <dsp:spPr>
        <a:xfrm>
          <a:off x="2554654" y="278037"/>
          <a:ext cx="1310747" cy="7785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Dual App</a:t>
          </a:r>
          <a:endParaRPr lang="en-US" sz="2500" kern="1200" dirty="0"/>
        </a:p>
      </dsp:txBody>
      <dsp:txXfrm>
        <a:off x="2554654" y="278037"/>
        <a:ext cx="1310747" cy="778504"/>
      </dsp:txXfrm>
    </dsp:sp>
    <dsp:sp modelId="{F9CB84AA-CC92-4784-84D2-2ABA3301812B}">
      <dsp:nvSpPr>
        <dsp:cNvPr id="0" name=""/>
        <dsp:cNvSpPr/>
      </dsp:nvSpPr>
      <dsp:spPr>
        <a:xfrm>
          <a:off x="4064000" y="532242"/>
          <a:ext cx="1549065" cy="7785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Single App</a:t>
          </a:r>
          <a:endParaRPr lang="en-US" sz="2500" kern="1200" dirty="0"/>
        </a:p>
      </dsp:txBody>
      <dsp:txXfrm>
        <a:off x="4064000" y="532242"/>
        <a:ext cx="1549065" cy="7785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A482D-52C8-4EA6-B19E-BDCC12D5283E}">
      <dsp:nvSpPr>
        <dsp:cNvPr id="0" name=""/>
        <dsp:cNvSpPr/>
      </dsp:nvSpPr>
      <dsp:spPr>
        <a:xfrm>
          <a:off x="2078018" y="0"/>
          <a:ext cx="3971962" cy="1588785"/>
        </a:xfrm>
        <a:prstGeom prst="leftRightRibb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C0F38-9CCA-4173-B72C-F672A32551F5}">
      <dsp:nvSpPr>
        <dsp:cNvPr id="0" name=""/>
        <dsp:cNvSpPr/>
      </dsp:nvSpPr>
      <dsp:spPr>
        <a:xfrm>
          <a:off x="2554654" y="278037"/>
          <a:ext cx="1310747" cy="7785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Fat Client</a:t>
          </a:r>
          <a:endParaRPr lang="en-US" sz="2500" kern="1200" dirty="0"/>
        </a:p>
      </dsp:txBody>
      <dsp:txXfrm>
        <a:off x="2554654" y="278037"/>
        <a:ext cx="1310747" cy="778504"/>
      </dsp:txXfrm>
    </dsp:sp>
    <dsp:sp modelId="{F9CB84AA-CC92-4784-84D2-2ABA3301812B}">
      <dsp:nvSpPr>
        <dsp:cNvPr id="0" name=""/>
        <dsp:cNvSpPr/>
      </dsp:nvSpPr>
      <dsp:spPr>
        <a:xfrm>
          <a:off x="4064000" y="532242"/>
          <a:ext cx="1549065" cy="7785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Thin Client</a:t>
          </a:r>
          <a:endParaRPr lang="en-US" sz="2500" kern="1200" dirty="0"/>
        </a:p>
      </dsp:txBody>
      <dsp:txXfrm>
        <a:off x="4064000" y="532242"/>
        <a:ext cx="1549065" cy="7785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78BF1-B42F-473A-BA84-E104CE2C8634}">
      <dsp:nvSpPr>
        <dsp:cNvPr id="0" name=""/>
        <dsp:cNvSpPr/>
      </dsp:nvSpPr>
      <dsp:spPr>
        <a:xfrm rot="21300000">
          <a:off x="17177" y="1547308"/>
          <a:ext cx="5563170" cy="637066"/>
        </a:xfrm>
        <a:prstGeom prst="mathMin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F958F-6F76-4E71-B4EE-A87E9672BA82}">
      <dsp:nvSpPr>
        <dsp:cNvPr id="0" name=""/>
        <dsp:cNvSpPr/>
      </dsp:nvSpPr>
      <dsp:spPr>
        <a:xfrm>
          <a:off x="671703" y="186584"/>
          <a:ext cx="1679257" cy="1492673"/>
        </a:xfrm>
        <a:prstGeom prst="downArrow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DA718-ED3B-4621-A1B5-B95CA2B32AD8}">
      <dsp:nvSpPr>
        <dsp:cNvPr id="0" name=""/>
        <dsp:cNvSpPr/>
      </dsp:nvSpPr>
      <dsp:spPr>
        <a:xfrm>
          <a:off x="2966688" y="0"/>
          <a:ext cx="1791208" cy="1567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Client</a:t>
          </a:r>
          <a:endParaRPr lang="en-US" sz="3600" kern="1200" dirty="0"/>
        </a:p>
      </dsp:txBody>
      <dsp:txXfrm>
        <a:off x="2966688" y="0"/>
        <a:ext cx="1791208" cy="1567307"/>
      </dsp:txXfrm>
    </dsp:sp>
    <dsp:sp modelId="{4F7C6A09-4346-457D-8398-60E4C9F0A5E9}">
      <dsp:nvSpPr>
        <dsp:cNvPr id="0" name=""/>
        <dsp:cNvSpPr/>
      </dsp:nvSpPr>
      <dsp:spPr>
        <a:xfrm>
          <a:off x="3246564" y="2052426"/>
          <a:ext cx="1679257" cy="1492673"/>
        </a:xfrm>
        <a:prstGeom prst="upArrow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CC2A1-C29E-4230-9C9E-78250E8E5F2F}">
      <dsp:nvSpPr>
        <dsp:cNvPr id="0" name=""/>
        <dsp:cNvSpPr/>
      </dsp:nvSpPr>
      <dsp:spPr>
        <a:xfrm>
          <a:off x="839628" y="2164376"/>
          <a:ext cx="1791208" cy="1567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Server</a:t>
          </a:r>
          <a:endParaRPr lang="en-US" sz="3600" kern="1200" dirty="0"/>
        </a:p>
      </dsp:txBody>
      <dsp:txXfrm>
        <a:off x="839628" y="2164376"/>
        <a:ext cx="1791208" cy="15673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E1A9C-F94E-45C3-BF24-C0D191108289}">
      <dsp:nvSpPr>
        <dsp:cNvPr id="0" name=""/>
        <dsp:cNvSpPr/>
      </dsp:nvSpPr>
      <dsp:spPr>
        <a:xfrm>
          <a:off x="1932772" y="1528140"/>
          <a:ext cx="1458803" cy="6024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Duality</a:t>
          </a:r>
          <a:endParaRPr lang="en-US" sz="2000" kern="1200" dirty="0"/>
        </a:p>
      </dsp:txBody>
      <dsp:txXfrm>
        <a:off x="1950416" y="1545784"/>
        <a:ext cx="1423515" cy="567129"/>
      </dsp:txXfrm>
    </dsp:sp>
    <dsp:sp modelId="{6EC21CF7-EF2E-4E15-8C50-514CC1C9A7BE}">
      <dsp:nvSpPr>
        <dsp:cNvPr id="0" name=""/>
        <dsp:cNvSpPr/>
      </dsp:nvSpPr>
      <dsp:spPr>
        <a:xfrm>
          <a:off x="2078652" y="2130557"/>
          <a:ext cx="145885" cy="451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13"/>
              </a:lnTo>
              <a:lnTo>
                <a:pt x="145885" y="45181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0E285-CF6B-41DE-B5E7-EFBBCEFEB6C3}">
      <dsp:nvSpPr>
        <dsp:cNvPr id="0" name=""/>
        <dsp:cNvSpPr/>
      </dsp:nvSpPr>
      <dsp:spPr>
        <a:xfrm>
          <a:off x="2224537" y="2281162"/>
          <a:ext cx="1360943" cy="60241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Admin &amp; Customer app in one</a:t>
          </a:r>
          <a:endParaRPr lang="en-US" sz="1200" kern="1200" dirty="0"/>
        </a:p>
      </dsp:txBody>
      <dsp:txXfrm>
        <a:off x="2242181" y="2298806"/>
        <a:ext cx="1325655" cy="567129"/>
      </dsp:txXfrm>
    </dsp:sp>
    <dsp:sp modelId="{9BCBD728-120D-44FC-A978-A3851C541B73}">
      <dsp:nvSpPr>
        <dsp:cNvPr id="0" name=""/>
        <dsp:cNvSpPr/>
      </dsp:nvSpPr>
      <dsp:spPr>
        <a:xfrm>
          <a:off x="511740" y="3491395"/>
          <a:ext cx="1525189" cy="6024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Report</a:t>
          </a:r>
          <a:endParaRPr lang="en-US" sz="2000" kern="1200" dirty="0"/>
        </a:p>
      </dsp:txBody>
      <dsp:txXfrm>
        <a:off x="529384" y="3509039"/>
        <a:ext cx="1489901" cy="567129"/>
      </dsp:txXfrm>
    </dsp:sp>
    <dsp:sp modelId="{8BC227D6-F9ED-47CB-9D2B-888500D29012}">
      <dsp:nvSpPr>
        <dsp:cNvPr id="0" name=""/>
        <dsp:cNvSpPr/>
      </dsp:nvSpPr>
      <dsp:spPr>
        <a:xfrm>
          <a:off x="664259" y="4093813"/>
          <a:ext cx="160010" cy="485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988"/>
              </a:lnTo>
              <a:lnTo>
                <a:pt x="160010" y="48598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A307A-06BD-46CE-8108-1C729F825C4A}">
      <dsp:nvSpPr>
        <dsp:cNvPr id="0" name=""/>
        <dsp:cNvSpPr/>
      </dsp:nvSpPr>
      <dsp:spPr>
        <a:xfrm>
          <a:off x="824270" y="4278593"/>
          <a:ext cx="1421706" cy="60241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All orders, all transactions, even employee efficiency</a:t>
          </a:r>
          <a:endParaRPr lang="en-US" sz="1200" kern="1200" dirty="0"/>
        </a:p>
      </dsp:txBody>
      <dsp:txXfrm>
        <a:off x="841914" y="4296237"/>
        <a:ext cx="1386418" cy="567129"/>
      </dsp:txXfrm>
    </dsp:sp>
    <dsp:sp modelId="{3857EA27-F18D-491F-AA65-B2C78641ABC8}">
      <dsp:nvSpPr>
        <dsp:cNvPr id="0" name=""/>
        <dsp:cNvSpPr/>
      </dsp:nvSpPr>
      <dsp:spPr>
        <a:xfrm>
          <a:off x="3700844" y="3492859"/>
          <a:ext cx="1204835" cy="6024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Monitor</a:t>
          </a:r>
          <a:endParaRPr lang="en-US" sz="2000" kern="1200" dirty="0"/>
        </a:p>
      </dsp:txBody>
      <dsp:txXfrm>
        <a:off x="3718488" y="3510503"/>
        <a:ext cx="1169547" cy="567129"/>
      </dsp:txXfrm>
    </dsp:sp>
    <dsp:sp modelId="{9C2EFEEB-0413-4BE2-B1B5-2114EB8CBEA0}">
      <dsp:nvSpPr>
        <dsp:cNvPr id="0" name=""/>
        <dsp:cNvSpPr/>
      </dsp:nvSpPr>
      <dsp:spPr>
        <a:xfrm>
          <a:off x="3821328" y="4095277"/>
          <a:ext cx="135919" cy="436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6367"/>
              </a:lnTo>
              <a:lnTo>
                <a:pt x="135919" y="43636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3323D-7038-4AE3-B4D5-ADC74B19DB07}">
      <dsp:nvSpPr>
        <dsp:cNvPr id="0" name=""/>
        <dsp:cNvSpPr/>
      </dsp:nvSpPr>
      <dsp:spPr>
        <a:xfrm>
          <a:off x="3957248" y="4230436"/>
          <a:ext cx="1247303" cy="60241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Every order that is placed</a:t>
          </a:r>
          <a:endParaRPr lang="en-US" sz="1200" kern="1200" dirty="0"/>
        </a:p>
      </dsp:txBody>
      <dsp:txXfrm>
        <a:off x="3974892" y="4248080"/>
        <a:ext cx="1212015" cy="567129"/>
      </dsp:txXfrm>
    </dsp:sp>
    <dsp:sp modelId="{8D675493-05CD-485E-ADD3-1B007CD20061}">
      <dsp:nvSpPr>
        <dsp:cNvPr id="0" name=""/>
        <dsp:cNvSpPr/>
      </dsp:nvSpPr>
      <dsp:spPr>
        <a:xfrm>
          <a:off x="6785079" y="3521938"/>
          <a:ext cx="1603841" cy="6024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Keep Track</a:t>
          </a:r>
          <a:endParaRPr lang="en-US" sz="2000" kern="1200" dirty="0"/>
        </a:p>
      </dsp:txBody>
      <dsp:txXfrm>
        <a:off x="6802723" y="3539582"/>
        <a:ext cx="1568553" cy="567129"/>
      </dsp:txXfrm>
    </dsp:sp>
    <dsp:sp modelId="{AC616449-DE7F-4D0E-970E-36A717B77164}">
      <dsp:nvSpPr>
        <dsp:cNvPr id="0" name=""/>
        <dsp:cNvSpPr/>
      </dsp:nvSpPr>
      <dsp:spPr>
        <a:xfrm>
          <a:off x="6945463" y="4124356"/>
          <a:ext cx="145304" cy="429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319"/>
              </a:lnTo>
              <a:lnTo>
                <a:pt x="145304" y="42931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488F72-A967-4AFD-BDDA-C56248CD6862}">
      <dsp:nvSpPr>
        <dsp:cNvPr id="0" name=""/>
        <dsp:cNvSpPr/>
      </dsp:nvSpPr>
      <dsp:spPr>
        <a:xfrm>
          <a:off x="7090768" y="4252466"/>
          <a:ext cx="1412298" cy="60241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Of your entire order with a shopping cart</a:t>
          </a:r>
          <a:endParaRPr lang="en-US" sz="1200" kern="1200" dirty="0"/>
        </a:p>
      </dsp:txBody>
      <dsp:txXfrm>
        <a:off x="7108412" y="4270110"/>
        <a:ext cx="1377010" cy="567129"/>
      </dsp:txXfrm>
    </dsp:sp>
    <dsp:sp modelId="{EC03B4F3-17BB-476A-82F2-20D1287A9196}">
      <dsp:nvSpPr>
        <dsp:cNvPr id="0" name=""/>
        <dsp:cNvSpPr/>
      </dsp:nvSpPr>
      <dsp:spPr>
        <a:xfrm>
          <a:off x="5127165" y="1521754"/>
          <a:ext cx="1204835" cy="6024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Print</a:t>
          </a:r>
          <a:endParaRPr lang="en-US" sz="2000" kern="1200" dirty="0"/>
        </a:p>
      </dsp:txBody>
      <dsp:txXfrm>
        <a:off x="5144809" y="1539398"/>
        <a:ext cx="1169547" cy="567129"/>
      </dsp:txXfrm>
    </dsp:sp>
    <dsp:sp modelId="{ECFAB670-B070-4691-B725-6EACDDB7BD6F}">
      <dsp:nvSpPr>
        <dsp:cNvPr id="0" name=""/>
        <dsp:cNvSpPr/>
      </dsp:nvSpPr>
      <dsp:spPr>
        <a:xfrm>
          <a:off x="5247648" y="2124172"/>
          <a:ext cx="120483" cy="451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13"/>
              </a:lnTo>
              <a:lnTo>
                <a:pt x="120483" y="45181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DA6E1-748C-4845-851C-6B49D7AE9E68}">
      <dsp:nvSpPr>
        <dsp:cNvPr id="0" name=""/>
        <dsp:cNvSpPr/>
      </dsp:nvSpPr>
      <dsp:spPr>
        <a:xfrm>
          <a:off x="5368132" y="2274776"/>
          <a:ext cx="1267728" cy="60241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Receipts for both customer and employee</a:t>
          </a:r>
          <a:endParaRPr lang="en-US" sz="1200" kern="1200" dirty="0"/>
        </a:p>
      </dsp:txBody>
      <dsp:txXfrm>
        <a:off x="5385776" y="2292420"/>
        <a:ext cx="1232440" cy="567129"/>
      </dsp:txXfrm>
    </dsp:sp>
    <dsp:sp modelId="{518422D9-BD4B-4328-85A0-FCE8535E16B5}">
      <dsp:nvSpPr>
        <dsp:cNvPr id="0" name=""/>
        <dsp:cNvSpPr/>
      </dsp:nvSpPr>
      <dsp:spPr>
        <a:xfrm>
          <a:off x="8069808" y="1557062"/>
          <a:ext cx="1587841" cy="6024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Customize</a:t>
          </a:r>
          <a:endParaRPr lang="en-US" sz="2000" kern="1200" dirty="0"/>
        </a:p>
      </dsp:txBody>
      <dsp:txXfrm>
        <a:off x="8087452" y="1574706"/>
        <a:ext cx="1552553" cy="567129"/>
      </dsp:txXfrm>
    </dsp:sp>
    <dsp:sp modelId="{B22F9F3A-19F3-43EE-8B09-D82BFAFF73AC}">
      <dsp:nvSpPr>
        <dsp:cNvPr id="0" name=""/>
        <dsp:cNvSpPr/>
      </dsp:nvSpPr>
      <dsp:spPr>
        <a:xfrm>
          <a:off x="8228592" y="2159479"/>
          <a:ext cx="158774" cy="451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13"/>
              </a:lnTo>
              <a:lnTo>
                <a:pt x="158774" y="45181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21342-395A-4C66-A4F7-FD93D17D5534}">
      <dsp:nvSpPr>
        <dsp:cNvPr id="0" name=""/>
        <dsp:cNvSpPr/>
      </dsp:nvSpPr>
      <dsp:spPr>
        <a:xfrm>
          <a:off x="8387366" y="2310084"/>
          <a:ext cx="1471634" cy="60241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Thickness &amp; Tonnage for each item</a:t>
          </a:r>
          <a:endParaRPr lang="en-US" sz="1200" kern="1200" dirty="0"/>
        </a:p>
      </dsp:txBody>
      <dsp:txXfrm>
        <a:off x="8405010" y="2327728"/>
        <a:ext cx="1436346" cy="567129"/>
      </dsp:txXfrm>
    </dsp:sp>
    <dsp:sp modelId="{C9FE3750-465C-4000-B113-03630EBD2062}">
      <dsp:nvSpPr>
        <dsp:cNvPr id="0" name=""/>
        <dsp:cNvSpPr/>
      </dsp:nvSpPr>
      <dsp:spPr>
        <a:xfrm>
          <a:off x="9814229" y="3581378"/>
          <a:ext cx="1204835" cy="6024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View</a:t>
          </a:r>
          <a:endParaRPr lang="en-US" sz="2000" kern="1200" dirty="0"/>
        </a:p>
      </dsp:txBody>
      <dsp:txXfrm>
        <a:off x="9831873" y="3599022"/>
        <a:ext cx="1169547" cy="567129"/>
      </dsp:txXfrm>
    </dsp:sp>
    <dsp:sp modelId="{EB140C9E-A643-4BA1-8F41-F2ED15DFEBF6}">
      <dsp:nvSpPr>
        <dsp:cNvPr id="0" name=""/>
        <dsp:cNvSpPr/>
      </dsp:nvSpPr>
      <dsp:spPr>
        <a:xfrm>
          <a:off x="9934713" y="4183796"/>
          <a:ext cx="120435" cy="451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13"/>
              </a:lnTo>
              <a:lnTo>
                <a:pt x="120435" y="45181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43890-6E47-49B3-9ABF-18161F494660}">
      <dsp:nvSpPr>
        <dsp:cNvPr id="0" name=""/>
        <dsp:cNvSpPr/>
      </dsp:nvSpPr>
      <dsp:spPr>
        <a:xfrm>
          <a:off x="10055148" y="4334401"/>
          <a:ext cx="1489157" cy="60241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Promotions of special products</a:t>
          </a:r>
          <a:endParaRPr lang="en-US" sz="1200" kern="1200" dirty="0"/>
        </a:p>
      </dsp:txBody>
      <dsp:txXfrm>
        <a:off x="10072792" y="4352045"/>
        <a:ext cx="1453869" cy="567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6286B-845C-416F-90DC-A0BF6E324E9B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96E1A-5ADF-4021-92EB-2D5982651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0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6E1A-5ADF-4021-92EB-2D59826513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71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Jared</a:t>
            </a:r>
          </a:p>
          <a:p>
            <a:endParaRPr lang="en-US" dirty="0" smtClean="0"/>
          </a:p>
          <a:p>
            <a:r>
              <a:rPr lang="en-US" dirty="0" smtClean="0"/>
              <a:t>10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6E1A-5ADF-4021-92EB-2D59826513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48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Jared JARED </a:t>
            </a:r>
            <a:endParaRPr lang="en-US" dirty="0"/>
          </a:p>
          <a:p>
            <a:endParaRPr lang="en-US" dirty="0"/>
          </a:p>
          <a:p>
            <a:r>
              <a:rPr lang="en-US" dirty="0"/>
              <a:t>10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6E1A-5ADF-4021-92EB-2D59826513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44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Warren</a:t>
            </a:r>
          </a:p>
          <a:p>
            <a:endParaRPr lang="en-US" dirty="0" smtClean="0"/>
          </a:p>
          <a:p>
            <a:r>
              <a:rPr lang="en-US" dirty="0" smtClean="0"/>
              <a:t>45</a:t>
            </a:r>
            <a:r>
              <a:rPr lang="en-US" baseline="0" dirty="0" smtClean="0"/>
              <a:t> 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6E1A-5ADF-4021-92EB-2D59826513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57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Jared</a:t>
            </a:r>
          </a:p>
          <a:p>
            <a:endParaRPr lang="en-US" dirty="0" smtClean="0"/>
          </a:p>
          <a:p>
            <a:r>
              <a:rPr lang="en-US" dirty="0" smtClean="0"/>
              <a:t>10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6E1A-5ADF-4021-92EB-2D59826513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07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Jared</a:t>
            </a:r>
          </a:p>
          <a:p>
            <a:endParaRPr lang="en-US" dirty="0" smtClean="0"/>
          </a:p>
          <a:p>
            <a:r>
              <a:rPr lang="en-US" dirty="0" smtClean="0"/>
              <a:t>10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6E1A-5ADF-4021-92EB-2D59826513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5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</a:t>
            </a:r>
          </a:p>
          <a:p>
            <a:endParaRPr lang="en-US" dirty="0"/>
          </a:p>
          <a:p>
            <a:r>
              <a:rPr lang="en-US"/>
              <a:t>15</a:t>
            </a:r>
            <a:r>
              <a:rPr lang="en-US"/>
              <a:t> </a:t>
            </a:r>
            <a:r>
              <a:rPr lang="en-US" smtClean="0"/>
              <a:t>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6E1A-5ADF-4021-92EB-2D59826513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3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15</a:t>
            </a:r>
            <a:r>
              <a:rPr lang="en-US"/>
              <a:t> </a:t>
            </a:r>
            <a:r>
              <a:rPr lang="en-US" smtClean="0"/>
              <a:t>MIN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6E1A-5ADF-4021-92EB-2D59826513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48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15</a:t>
            </a:r>
            <a:r>
              <a:rPr lang="en-US"/>
              <a:t> </a:t>
            </a:r>
            <a:r>
              <a:rPr lang="en-US" smtClean="0"/>
              <a:t>MIN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6E1A-5ADF-4021-92EB-2D59826513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63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15</a:t>
            </a:r>
            <a:r>
              <a:rPr lang="en-US"/>
              <a:t> </a:t>
            </a:r>
            <a:r>
              <a:rPr lang="en-US" smtClean="0"/>
              <a:t>MIN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6E1A-5ADF-4021-92EB-2D59826513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9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15</a:t>
            </a:r>
            <a:r>
              <a:rPr lang="en-US"/>
              <a:t> </a:t>
            </a:r>
            <a:r>
              <a:rPr lang="en-US" smtClean="0"/>
              <a:t>MIN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6E1A-5ADF-4021-92EB-2D59826513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95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</a:t>
            </a:r>
          </a:p>
          <a:p>
            <a:r>
              <a:rPr lang="en-US" dirty="0" smtClean="0"/>
              <a:t>5MIN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6E1A-5ADF-4021-92EB-2D59826513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56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</a:t>
            </a:r>
          </a:p>
          <a:p>
            <a:endParaRPr lang="en-US" dirty="0"/>
          </a:p>
          <a:p>
            <a:r>
              <a:rPr lang="en-US"/>
              <a:t>19</a:t>
            </a:r>
            <a:r>
              <a:rPr lang="en-US"/>
              <a:t> </a:t>
            </a:r>
            <a:r>
              <a:rPr lang="en-US" smtClean="0"/>
              <a:t>MIN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6E1A-5ADF-4021-92EB-2D59826513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12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</a:t>
            </a:r>
          </a:p>
          <a:p>
            <a:endParaRPr lang="en-US" dirty="0"/>
          </a:p>
          <a:p>
            <a:r>
              <a:rPr lang="en-US"/>
              <a:t>19</a:t>
            </a:r>
            <a:r>
              <a:rPr lang="en-US"/>
              <a:t> </a:t>
            </a:r>
            <a:r>
              <a:rPr lang="en-US" smtClean="0"/>
              <a:t>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6E1A-5ADF-4021-92EB-2D59826513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07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</a:t>
            </a:r>
          </a:p>
          <a:p>
            <a:endParaRPr lang="en-US" dirty="0"/>
          </a:p>
          <a:p>
            <a:r>
              <a:rPr lang="en-US"/>
              <a:t>19</a:t>
            </a:r>
            <a:r>
              <a:rPr lang="en-US"/>
              <a:t> </a:t>
            </a:r>
            <a:r>
              <a:rPr lang="en-US" smtClean="0"/>
              <a:t>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6E1A-5ADF-4021-92EB-2D59826513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87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</a:t>
            </a:r>
          </a:p>
          <a:p>
            <a:endParaRPr lang="en-US" dirty="0"/>
          </a:p>
          <a:p>
            <a:r>
              <a:rPr lang="en-US"/>
              <a:t>19</a:t>
            </a:r>
            <a:r>
              <a:rPr lang="en-US"/>
              <a:t> </a:t>
            </a:r>
            <a:r>
              <a:rPr lang="en-US" smtClean="0"/>
              <a:t>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6E1A-5ADF-4021-92EB-2D59826513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40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  <a:p>
            <a:endParaRPr lang="en-US" dirty="0"/>
          </a:p>
          <a:p>
            <a:r>
              <a:rPr lang="en-US"/>
              <a:t>20</a:t>
            </a:r>
            <a:r>
              <a:rPr lang="en-US"/>
              <a:t> </a:t>
            </a:r>
            <a:r>
              <a:rPr lang="en-US" smtClean="0"/>
              <a:t>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6E1A-5ADF-4021-92EB-2D59826513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04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  <a:p>
            <a:endParaRPr lang="en-US" dirty="0"/>
          </a:p>
          <a:p>
            <a:r>
              <a:rPr lang="en-US"/>
              <a:t>20</a:t>
            </a:r>
            <a:r>
              <a:rPr lang="en-US"/>
              <a:t> </a:t>
            </a:r>
            <a:r>
              <a:rPr lang="en-US" smtClean="0"/>
              <a:t>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6E1A-5ADF-4021-92EB-2D59826513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83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6E1A-5ADF-4021-92EB-2D59826513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042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49962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09817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7867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5MIN</a:t>
            </a:r>
          </a:p>
          <a:p>
            <a:endParaRPr lang="en-US" dirty="0"/>
          </a:p>
          <a:p>
            <a:r>
              <a:rPr lang="en-US" dirty="0"/>
              <a:t>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6E1A-5ADF-4021-92EB-2D59826513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066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7005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25483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31187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12531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17142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4539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05795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66630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35135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5290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5MIN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6E1A-5ADF-4021-92EB-2D59826513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145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43933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058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5MIN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6E1A-5ADF-4021-92EB-2D59826513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7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5MIN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6E1A-5ADF-4021-92EB-2D59826513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42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5MIN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6E1A-5ADF-4021-92EB-2D59826513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48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5MIN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6E1A-5ADF-4021-92EB-2D59826513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79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Jared</a:t>
            </a:r>
          </a:p>
          <a:p>
            <a:endParaRPr lang="en-US" dirty="0" smtClean="0"/>
          </a:p>
          <a:p>
            <a:r>
              <a:rPr lang="en-US" dirty="0" smtClean="0"/>
              <a:t>10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96E1A-5ADF-4021-92EB-2D59826513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7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1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95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3554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83465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75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66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11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7272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2491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068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2503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5948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9016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5E195-C89C-4871-8AE9-903FDB8B6D9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D6987-FB6D-4DB8-81B8-AD0F35E3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027" y="1674384"/>
            <a:ext cx="9144000" cy="1655762"/>
          </a:xfrm>
        </p:spPr>
        <p:txBody>
          <a:bodyPr/>
          <a:lstStyle/>
          <a:p>
            <a:r>
              <a:rPr lang="en-US" dirty="0" smtClean="0"/>
              <a:t>Senior Project Fall Semester Review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610" y="469556"/>
            <a:ext cx="9144000" cy="90822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Wegman’s</a:t>
            </a:r>
            <a:r>
              <a:rPr lang="en-US" dirty="0" smtClean="0"/>
              <a:t> Deli Kiosk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59027" y="5782491"/>
            <a:ext cx="9390664" cy="865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Presented by the DELI-</a:t>
            </a:r>
            <a:r>
              <a:rPr lang="en-US" dirty="0" err="1" smtClean="0"/>
              <a:t>cious</a:t>
            </a:r>
            <a:r>
              <a:rPr lang="en-US" dirty="0" smtClean="0"/>
              <a:t> Developers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Daniel Larsen</a:t>
            </a:r>
            <a:r>
              <a:rPr lang="en-US" dirty="0"/>
              <a:t>	</a:t>
            </a:r>
            <a:r>
              <a:rPr lang="en-US" dirty="0" smtClean="0"/>
              <a:t>Tim Heard	Jared </a:t>
            </a:r>
            <a:r>
              <a:rPr lang="en-US" dirty="0" err="1" smtClean="0"/>
              <a:t>Schutt</a:t>
            </a:r>
            <a:r>
              <a:rPr lang="en-US" dirty="0" smtClean="0"/>
              <a:t>	Warren Shaw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Rationale</a:t>
            </a:r>
            <a:endParaRPr lang="en-US" dirty="0"/>
          </a:p>
          <a:p>
            <a:pPr marL="0" indent="0">
              <a:buNone/>
            </a:pPr>
            <a:r>
              <a:rPr lang="en-US" sz="2400" dirty="0" smtClean="0">
                <a:cs typeface="Segoe UI"/>
              </a:rPr>
              <a:t>  Combines </a:t>
            </a:r>
            <a:r>
              <a:rPr lang="en-US" sz="2400" dirty="0">
                <a:cs typeface="Segoe UI"/>
              </a:rPr>
              <a:t>elements of waterfall and prototyping</a:t>
            </a:r>
          </a:p>
          <a:p>
            <a:pPr marL="0" indent="0">
              <a:buNone/>
            </a:pPr>
            <a:r>
              <a:rPr lang="en-US" sz="2400" dirty="0" smtClean="0">
                <a:cs typeface="Segoe UI"/>
              </a:rPr>
              <a:t>  Product </a:t>
            </a:r>
            <a:r>
              <a:rPr lang="en-US" sz="2400" dirty="0">
                <a:cs typeface="Segoe UI"/>
              </a:rPr>
              <a:t>evolves over each iteration</a:t>
            </a:r>
          </a:p>
          <a:p>
            <a:pPr marL="0" indent="0">
              <a:buNone/>
            </a:pPr>
            <a:r>
              <a:rPr lang="en-US" sz="2400" dirty="0" smtClean="0">
                <a:cs typeface="Segoe UI"/>
              </a:rPr>
              <a:t>  Testing </a:t>
            </a:r>
            <a:r>
              <a:rPr lang="en-US" sz="2400" dirty="0">
                <a:cs typeface="Segoe UI"/>
              </a:rPr>
              <a:t>occurs earlier in lifecycle</a:t>
            </a:r>
          </a:p>
          <a:p>
            <a:pPr marL="0" indent="0">
              <a:buNone/>
            </a:pPr>
            <a:r>
              <a:rPr lang="en-US" sz="2400" dirty="0" smtClean="0">
                <a:cs typeface="Segoe UI"/>
              </a:rPr>
              <a:t>  Better </a:t>
            </a:r>
            <a:r>
              <a:rPr lang="en-US" sz="2400" dirty="0">
                <a:cs typeface="Segoe UI"/>
              </a:rPr>
              <a:t>customer visibility</a:t>
            </a:r>
          </a:p>
          <a:p>
            <a:pPr marL="0" indent="0">
              <a:buNone/>
            </a:pPr>
            <a:r>
              <a:rPr lang="en-US" sz="2400" dirty="0" smtClean="0">
                <a:cs typeface="Segoe UI"/>
              </a:rPr>
              <a:t>  Continuous </a:t>
            </a:r>
            <a:r>
              <a:rPr lang="en-US" sz="2400" dirty="0">
                <a:cs typeface="Segoe UI"/>
              </a:rPr>
              <a:t>risk management</a:t>
            </a:r>
          </a:p>
          <a:p>
            <a:pPr marL="0" indent="0">
              <a:buNone/>
            </a:pPr>
            <a:r>
              <a:rPr lang="en-US" sz="2400" dirty="0" smtClean="0">
                <a:cs typeface="Segoe UI"/>
              </a:rPr>
              <a:t>  Sponsor </a:t>
            </a:r>
            <a:r>
              <a:rPr lang="en-US" sz="2400" dirty="0">
                <a:cs typeface="Segoe UI"/>
              </a:rPr>
              <a:t>gets prototype faster than waterfall</a:t>
            </a:r>
          </a:p>
          <a:p>
            <a:pPr marL="0" indent="0">
              <a:buNone/>
            </a:pPr>
            <a:endParaRPr lang="en-US" dirty="0">
              <a:cs typeface="Segoe U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7791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cs typeface="Segoe UI"/>
              </a:rPr>
              <a:t>Requirements</a:t>
            </a:r>
            <a:r>
              <a:rPr lang="en-US" dirty="0" smtClean="0">
                <a:cs typeface="Segoe UI"/>
              </a:rPr>
              <a:t>  </a:t>
            </a:r>
            <a:r>
              <a:rPr lang="en-US" dirty="0" smtClean="0">
                <a:cs typeface="Segoe UI"/>
              </a:rPr>
              <a:t>Elicitation</a:t>
            </a:r>
            <a:endParaRPr lang="en-US" dirty="0">
              <a:cs typeface="Segoe UI"/>
            </a:endParaRPr>
          </a:p>
          <a:p>
            <a:pPr marL="0" indent="0">
              <a:buNone/>
            </a:pPr>
            <a:r>
              <a:rPr lang="en-US" sz="2400" dirty="0" smtClean="0">
                <a:cs typeface="Segoe UI"/>
              </a:rPr>
              <a:t>  Started </a:t>
            </a:r>
            <a:r>
              <a:rPr lang="en-US" sz="2400" dirty="0">
                <a:cs typeface="Segoe UI"/>
              </a:rPr>
              <a:t>at high level and refined to granular level</a:t>
            </a:r>
          </a:p>
          <a:p>
            <a:pPr marL="0" indent="0">
              <a:buNone/>
            </a:pPr>
            <a:r>
              <a:rPr lang="en-US" sz="2400" dirty="0" smtClean="0"/>
              <a:t>  Identifying </a:t>
            </a:r>
            <a:r>
              <a:rPr lang="en-US" sz="2400" dirty="0"/>
              <a:t>Stakeholders and Goals</a:t>
            </a:r>
          </a:p>
          <a:p>
            <a:pPr marL="0" indent="0">
              <a:buNone/>
            </a:pPr>
            <a:r>
              <a:rPr lang="en-US" sz="2400" dirty="0" smtClean="0">
                <a:latin typeface="Segoe UI"/>
                <a:cs typeface="Segoe UI"/>
              </a:rPr>
              <a:t>  User </a:t>
            </a:r>
            <a:r>
              <a:rPr lang="en-US" sz="2400" dirty="0">
                <a:latin typeface="Segoe UI"/>
                <a:cs typeface="Segoe UI"/>
              </a:rPr>
              <a:t>Scenarios and Use Cases</a:t>
            </a:r>
          </a:p>
          <a:p>
            <a:pPr marL="0" indent="0">
              <a:buNone/>
            </a:pPr>
            <a:r>
              <a:rPr lang="en-US" sz="2400" dirty="0" smtClean="0">
                <a:latin typeface="Segoe UI"/>
                <a:cs typeface="Segoe UI"/>
              </a:rPr>
              <a:t>  Priority </a:t>
            </a:r>
            <a:r>
              <a:rPr lang="en-US" sz="2400" dirty="0">
                <a:latin typeface="Segoe UI"/>
                <a:cs typeface="Segoe UI"/>
              </a:rPr>
              <a:t>Management</a:t>
            </a:r>
          </a:p>
          <a:p>
            <a:pPr marL="0" indent="0">
              <a:buNone/>
            </a:pPr>
            <a:r>
              <a:rPr lang="en-US" sz="2400" dirty="0" smtClean="0">
                <a:latin typeface="Segoe UI"/>
                <a:cs typeface="Segoe UI"/>
              </a:rPr>
              <a:t>  Prototyping</a:t>
            </a:r>
            <a:endParaRPr lang="en-US" sz="2400" dirty="0">
              <a:latin typeface="Segoe UI"/>
              <a:cs typeface="Segoe U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Segoe UI Light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3848607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cs typeface="Segoe UI"/>
              </a:rPr>
              <a:t>Methodology multiple iterations</a:t>
            </a:r>
          </a:p>
          <a:p>
            <a:pPr marL="0" indent="0">
              <a:buNone/>
            </a:pPr>
            <a:r>
              <a:rPr lang="en-US" sz="2400" dirty="0">
                <a:cs typeface="Segoe UI"/>
              </a:rPr>
              <a:t>Horizontal slice vs Vertical slice</a:t>
            </a:r>
          </a:p>
          <a:p>
            <a:endParaRPr lang="en-US" sz="2400" dirty="0">
              <a:cs typeface="Segoe UI"/>
            </a:endParaRPr>
          </a:p>
          <a:p>
            <a:endParaRPr lang="en-US" sz="2400" dirty="0">
              <a:cs typeface="Segoe UI"/>
            </a:endParaRPr>
          </a:p>
          <a:p>
            <a:pPr marL="0" indent="0">
              <a:buNone/>
            </a:pPr>
            <a:r>
              <a:rPr lang="en-US" sz="2400" dirty="0">
                <a:cs typeface="Segoe UI"/>
              </a:rPr>
              <a:t>Excel sheet with all Risks, ordered by RE</a:t>
            </a:r>
          </a:p>
          <a:p>
            <a:pPr marL="0" indent="0">
              <a:buNone/>
            </a:pPr>
            <a:r>
              <a:rPr lang="en-US" sz="2400" dirty="0">
                <a:cs typeface="Segoe UI"/>
              </a:rPr>
              <a:t>Multiple domain experts</a:t>
            </a:r>
          </a:p>
          <a:p>
            <a:pPr marL="0" indent="0">
              <a:buNone/>
            </a:pPr>
            <a:r>
              <a:rPr lang="en-US" sz="2400" dirty="0">
                <a:cs typeface="Segoe UI"/>
              </a:rPr>
              <a:t>TFS Tasks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</a:t>
            </a:r>
            <a:r>
              <a:rPr lang="en-US" dirty="0" smtClean="0"/>
              <a:t>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37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Topology</a:t>
            </a:r>
            <a:endParaRPr lang="en-US" dirty="0"/>
          </a:p>
        </p:txBody>
      </p:sp>
      <p:sp>
        <p:nvSpPr>
          <p:cNvPr id="4" name="Shape 77"/>
          <p:cNvSpPr/>
          <p:nvPr/>
        </p:nvSpPr>
        <p:spPr>
          <a:xfrm>
            <a:off x="2072237" y="1204912"/>
            <a:ext cx="7584152" cy="54054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2453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System Design - Server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994" y="1102954"/>
            <a:ext cx="6726340" cy="575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21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Subsystem Design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4726" y="1328738"/>
            <a:ext cx="281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Dynamic Workflow</a:t>
            </a:r>
            <a:endParaRPr lang="en-US" sz="2400" dirty="0"/>
          </a:p>
        </p:txBody>
      </p:sp>
      <p:sp>
        <p:nvSpPr>
          <p:cNvPr id="5" name="Shape 103"/>
          <p:cNvSpPr/>
          <p:nvPr/>
        </p:nvSpPr>
        <p:spPr>
          <a:xfrm>
            <a:off x="838200" y="1027620"/>
            <a:ext cx="9966882" cy="5830380"/>
          </a:xfrm>
          <a:prstGeom prst="rect">
            <a:avLst/>
          </a:prstGeom>
          <a:blipFill>
            <a:blip r:embed="rId3"/>
            <a:srcRect/>
            <a:stretch>
              <a:fillRect l="1" r="-4168"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3719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Subsystem Design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45" y="974667"/>
            <a:ext cx="8799523" cy="565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85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Subsystem Design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1" y="857073"/>
            <a:ext cx="7843212" cy="600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50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Subsystem Design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5676" y="1138238"/>
            <a:ext cx="777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Workflow Constraints </a:t>
            </a:r>
          </a:p>
          <a:p>
            <a:r>
              <a:rPr lang="en-US" sz="2400" dirty="0"/>
              <a:t>	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68804708"/>
              </p:ext>
            </p:extLst>
          </p:nvPr>
        </p:nvGraphicFramePr>
        <p:xfrm>
          <a:off x="5756275" y="2751182"/>
          <a:ext cx="5597525" cy="373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6454292" y="2261718"/>
            <a:ext cx="4062459" cy="369332"/>
          </a:xfrm>
          <a:prstGeom prst="rect">
            <a:avLst/>
          </a:prstGeom>
          <a:solidFill>
            <a:srgbClr val="44546A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Where do we </a:t>
            </a:r>
            <a:r>
              <a:rPr lang="en-US" dirty="0" smtClean="0"/>
              <a:t>enforce workflow logic?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1969235"/>
            <a:ext cx="5721147" cy="40229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006" y="2778034"/>
            <a:ext cx="1306285" cy="7663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33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Subsystem Design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49" y="1445492"/>
            <a:ext cx="9705975" cy="54125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2351" y="1214659"/>
            <a:ext cx="2628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Creating an Order</a:t>
            </a:r>
          </a:p>
        </p:txBody>
      </p:sp>
    </p:spTree>
    <p:extLst>
      <p:ext uri="{BB962C8B-B14F-4D97-AF65-F5344CB8AC3E}">
        <p14:creationId xmlns:p14="http://schemas.microsoft.com/office/powerpoint/2010/main" val="3783333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7913" y="1558303"/>
            <a:ext cx="10515600" cy="4591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Project Overview</a:t>
            </a:r>
          </a:p>
          <a:p>
            <a:pPr marL="0" indent="0">
              <a:buNone/>
            </a:pPr>
            <a:r>
              <a:rPr lang="en-US" sz="2400" dirty="0"/>
              <a:t>Technology Stack &amp; Technology Rationale</a:t>
            </a:r>
          </a:p>
          <a:p>
            <a:pPr marL="0" indent="0">
              <a:buNone/>
            </a:pPr>
            <a:r>
              <a:rPr lang="en-US" sz="2400" dirty="0"/>
              <a:t>Design Trade-Offs</a:t>
            </a:r>
          </a:p>
          <a:p>
            <a:pPr marL="0" indent="0">
              <a:buNone/>
            </a:pPr>
            <a:r>
              <a:rPr lang="en-US" sz="2400" dirty="0">
                <a:cs typeface="Segoe UI"/>
              </a:rPr>
              <a:t>Methodology&amp; Risk </a:t>
            </a:r>
            <a:r>
              <a:rPr lang="en-US" sz="2400" dirty="0" smtClean="0">
                <a:cs typeface="Segoe UI"/>
              </a:rPr>
              <a:t>Management</a:t>
            </a:r>
            <a:endParaRPr lang="en-US" sz="2400" dirty="0">
              <a:cs typeface="Segoe UI"/>
            </a:endParaRPr>
          </a:p>
          <a:p>
            <a:pPr marL="0" indent="0">
              <a:buNone/>
            </a:pPr>
            <a:r>
              <a:rPr lang="en-US" sz="2400" dirty="0"/>
              <a:t>System Topology</a:t>
            </a:r>
          </a:p>
          <a:p>
            <a:pPr marL="0" indent="0">
              <a:buNone/>
            </a:pPr>
            <a:r>
              <a:rPr lang="en-US" sz="2400" dirty="0"/>
              <a:t>High Level Server Design&amp; Server Subsystem Design</a:t>
            </a:r>
          </a:p>
          <a:p>
            <a:pPr marL="0" indent="0">
              <a:buNone/>
            </a:pPr>
            <a:r>
              <a:rPr lang="en-US" sz="2400" dirty="0"/>
              <a:t>High Level App Design&amp; App Subsystem Design</a:t>
            </a:r>
          </a:p>
          <a:p>
            <a:pPr marL="0" indent="0">
              <a:buNone/>
            </a:pPr>
            <a:r>
              <a:rPr lang="en-US" sz="2400" dirty="0">
                <a:cs typeface="Segoe UI"/>
              </a:rPr>
              <a:t>Testing &amp; Metrics</a:t>
            </a:r>
          </a:p>
          <a:p>
            <a:pPr marL="0" indent="0">
              <a:buNone/>
            </a:pPr>
            <a:r>
              <a:rPr lang="en-US" sz="2400" dirty="0">
                <a:cs typeface="Segoe UI"/>
              </a:rPr>
              <a:t>Current Progress</a:t>
            </a:r>
          </a:p>
          <a:p>
            <a:pPr marL="0" indent="0">
              <a:buNone/>
            </a:pPr>
            <a:r>
              <a:rPr lang="en-US" sz="2400" dirty="0"/>
              <a:t>Questions &amp; Comments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16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Subsystem Design - Features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09173303"/>
              </p:ext>
            </p:extLst>
          </p:nvPr>
        </p:nvGraphicFramePr>
        <p:xfrm>
          <a:off x="257174" y="691091"/>
          <a:ext cx="12125325" cy="5919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398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Design - Application</a:t>
            </a:r>
            <a:endParaRPr lang="en-US" dirty="0"/>
          </a:p>
        </p:txBody>
      </p:sp>
      <p:sp>
        <p:nvSpPr>
          <p:cNvPr id="5" name="Shape 134"/>
          <p:cNvSpPr/>
          <p:nvPr/>
        </p:nvSpPr>
        <p:spPr>
          <a:xfrm>
            <a:off x="2365412" y="967314"/>
            <a:ext cx="7461176" cy="59985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020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cs typeface="Segoe UI"/>
              </a:rPr>
              <a:t>Unit: 80% line coverage </a:t>
            </a:r>
            <a:r>
              <a:rPr lang="en-US" dirty="0" smtClean="0">
                <a:cs typeface="Segoe UI"/>
              </a:rPr>
              <a:t>minimum</a:t>
            </a:r>
          </a:p>
          <a:p>
            <a:pPr marL="0" indent="0">
              <a:buNone/>
            </a:pPr>
            <a:endParaRPr lang="en-US" dirty="0">
              <a:cs typeface="Segoe UI"/>
            </a:endParaRPr>
          </a:p>
          <a:p>
            <a:pPr marL="0" indent="0">
              <a:buNone/>
            </a:pPr>
            <a:r>
              <a:rPr lang="en-US" dirty="0">
                <a:latin typeface="Segoe UI"/>
                <a:cs typeface="Segoe UI"/>
              </a:rPr>
              <a:t>Usability</a:t>
            </a:r>
            <a:r>
              <a:rPr lang="en-US" dirty="0"/>
              <a:t>: With the sponsor and actual end </a:t>
            </a:r>
            <a:r>
              <a:rPr lang="en-US" dirty="0" smtClean="0"/>
              <a:t>users</a:t>
            </a:r>
          </a:p>
          <a:p>
            <a:pPr marL="457200" lvl="1" indent="0">
              <a:buNone/>
            </a:pPr>
            <a:r>
              <a:rPr lang="en-US" dirty="0" smtClean="0"/>
              <a:t>Time and Data Benchmarks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Stability </a:t>
            </a:r>
            <a:r>
              <a:rPr lang="en-US" dirty="0" smtClean="0">
                <a:cs typeface="Segoe UI"/>
              </a:rPr>
              <a:t>Testing – </a:t>
            </a:r>
            <a:r>
              <a:rPr lang="en-US" dirty="0" smtClean="0">
                <a:cs typeface="Segoe UI"/>
              </a:rPr>
              <a:t>Server r</a:t>
            </a:r>
            <a:r>
              <a:rPr lang="en-US" dirty="0" smtClean="0">
                <a:cs typeface="Segoe UI"/>
              </a:rPr>
              <a:t>unning</a:t>
            </a:r>
            <a:r>
              <a:rPr lang="en-US" dirty="0" smtClean="0">
                <a:cs typeface="Segoe UI"/>
              </a:rPr>
              <a:t> </a:t>
            </a:r>
            <a:r>
              <a:rPr lang="en-US" dirty="0" smtClean="0">
                <a:cs typeface="Segoe UI"/>
              </a:rPr>
              <a:t>all the time</a:t>
            </a:r>
          </a:p>
          <a:p>
            <a:endParaRPr lang="en-US" dirty="0">
              <a:cs typeface="Segoe UI"/>
            </a:endParaRPr>
          </a:p>
          <a:p>
            <a:pPr marL="0" indent="0">
              <a:buNone/>
            </a:pPr>
            <a:r>
              <a:rPr lang="en-US" dirty="0" smtClean="0">
                <a:cs typeface="Segoe UI"/>
              </a:rPr>
              <a:t>Continuous Builds &amp; Unit Tests through TFS</a:t>
            </a:r>
          </a:p>
          <a:p>
            <a:endParaRPr lang="en-US" dirty="0">
              <a:cs typeface="Segoe UI"/>
            </a:endParaRPr>
          </a:p>
          <a:p>
            <a:endParaRPr lang="en-US" dirty="0">
              <a:cs typeface="Segoe U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Segoe UI Light"/>
              </a:rPr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1060884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383178"/>
            <a:ext cx="11049000" cy="5032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cs typeface="Segoe UI"/>
              </a:rPr>
              <a:t>Process Metrics</a:t>
            </a:r>
          </a:p>
          <a:p>
            <a:pPr marL="457200" lvl="1" indent="0">
              <a:buNone/>
            </a:pPr>
            <a:r>
              <a:rPr lang="en-US" dirty="0">
                <a:cs typeface="Segoe UI"/>
              </a:rPr>
              <a:t>Task Slippage</a:t>
            </a:r>
            <a:endParaRPr lang="en-US" sz="3200" dirty="0">
              <a:cs typeface="Arial"/>
            </a:endParaRPr>
          </a:p>
          <a:p>
            <a:pPr marL="914400" lvl="2" indent="0">
              <a:buNone/>
            </a:pPr>
            <a:r>
              <a:rPr lang="en-US" dirty="0">
                <a:cs typeface="Segoe UI"/>
              </a:rPr>
              <a:t>the number of tasks needed to be done </a:t>
            </a:r>
            <a:r>
              <a:rPr lang="en-US" dirty="0" err="1">
                <a:cs typeface="Segoe UI"/>
              </a:rPr>
              <a:t>vs</a:t>
            </a:r>
            <a:r>
              <a:rPr lang="en-US" dirty="0">
                <a:cs typeface="Segoe UI"/>
              </a:rPr>
              <a:t> the number that were actually done.</a:t>
            </a:r>
          </a:p>
          <a:p>
            <a:pPr marL="457200" lvl="1" indent="0">
              <a:buNone/>
            </a:pPr>
            <a:r>
              <a:rPr lang="en-US" dirty="0">
                <a:cs typeface="Segoe UI"/>
              </a:rPr>
              <a:t>Estimation accuracy</a:t>
            </a:r>
          </a:p>
          <a:p>
            <a:pPr marL="914400" lvl="2" indent="0">
              <a:buNone/>
            </a:pPr>
            <a:r>
              <a:rPr lang="en-US" dirty="0">
                <a:cs typeface="Segoe UI"/>
              </a:rPr>
              <a:t>Overall estimation of tasks versus actual time</a:t>
            </a:r>
          </a:p>
          <a:p>
            <a:pPr marL="0" indent="0">
              <a:buNone/>
            </a:pPr>
            <a:r>
              <a:rPr lang="en-US" sz="3200" b="1" dirty="0">
                <a:cs typeface="Segoe UI"/>
              </a:rPr>
              <a:t>Technical Metrics</a:t>
            </a:r>
            <a:endParaRPr lang="en-US" sz="3200" dirty="0">
              <a:cs typeface="Segoe UI"/>
            </a:endParaRPr>
          </a:p>
          <a:p>
            <a:pPr marL="457200" lvl="1" indent="0">
              <a:buNone/>
            </a:pPr>
            <a:r>
              <a:rPr lang="en-US" dirty="0">
                <a:cs typeface="Segoe UI"/>
              </a:rPr>
              <a:t>Requirements Volatility</a:t>
            </a:r>
          </a:p>
          <a:p>
            <a:pPr marL="457200" lvl="1" indent="0">
              <a:buNone/>
            </a:pPr>
            <a:r>
              <a:rPr lang="en-US" dirty="0">
                <a:cs typeface="Segoe UI"/>
              </a:rPr>
              <a:t>Testing Coverage</a:t>
            </a:r>
          </a:p>
          <a:p>
            <a:pPr marL="914400" lvl="2" indent="0">
              <a:buNone/>
            </a:pPr>
            <a:r>
              <a:rPr lang="en-US" dirty="0">
                <a:cs typeface="Segoe UI"/>
              </a:rPr>
              <a:t>Functional: % of functions covered</a:t>
            </a:r>
          </a:p>
          <a:p>
            <a:pPr marL="914400" lvl="2" indent="0">
              <a:buNone/>
            </a:pPr>
            <a:r>
              <a:rPr lang="en-US" dirty="0">
                <a:cs typeface="Segoe UI"/>
              </a:rPr>
              <a:t>Class: % of classes covered</a:t>
            </a:r>
          </a:p>
          <a:p>
            <a:pPr marL="0" indent="0">
              <a:buNone/>
            </a:pPr>
            <a:r>
              <a:rPr lang="en-US" sz="3200" b="1" dirty="0">
                <a:cs typeface="Segoe UI"/>
              </a:rPr>
              <a:t>Personal Metrics:</a:t>
            </a:r>
            <a:endParaRPr lang="en-US" sz="3200" dirty="0">
              <a:cs typeface="Segoe UI"/>
            </a:endParaRPr>
          </a:p>
          <a:p>
            <a:pPr marL="457200" lvl="1" indent="0">
              <a:buNone/>
            </a:pPr>
            <a:r>
              <a:rPr lang="en-US" dirty="0">
                <a:cs typeface="Segoe UI"/>
              </a:rPr>
              <a:t>Number of un-started </a:t>
            </a:r>
            <a:r>
              <a:rPr lang="en-US" dirty="0" smtClean="0">
                <a:cs typeface="Segoe UI"/>
              </a:rPr>
              <a:t>tasks</a:t>
            </a:r>
          </a:p>
          <a:p>
            <a:pPr marL="457200" lvl="1" indent="0">
              <a:buNone/>
            </a:pPr>
            <a:r>
              <a:rPr lang="en-US" dirty="0" smtClean="0">
                <a:cs typeface="Segoe UI"/>
              </a:rPr>
              <a:t>Average time spent fixing problems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Segoe UI Light"/>
              </a:rPr>
              <a:t>Metrics</a:t>
            </a:r>
          </a:p>
        </p:txBody>
      </p:sp>
    </p:spTree>
    <p:extLst>
      <p:ext uri="{BB962C8B-B14F-4D97-AF65-F5344CB8AC3E}">
        <p14:creationId xmlns:p14="http://schemas.microsoft.com/office/powerpoint/2010/main" val="2609779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70% finished with current </a:t>
            </a:r>
            <a:r>
              <a:rPr lang="en-US" dirty="0" smtClean="0"/>
              <a:t>iteration. </a:t>
            </a:r>
            <a:r>
              <a:rPr lang="en-US" dirty="0"/>
              <a:t>Currently on task to finish this iterations functionality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Iteration planning for next iterations complete – </a:t>
            </a:r>
            <a:r>
              <a:rPr lang="en-US" dirty="0" smtClean="0"/>
              <a:t>Features become more complex as </a:t>
            </a:r>
            <a:r>
              <a:rPr lang="en-US" smtClean="0"/>
              <a:t>iterations continue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Printing works, Windows app made, WCF communications work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092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Printer Difficulties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IIS deployment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WCF Service setup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Windows App </a:t>
            </a:r>
            <a:r>
              <a:rPr lang="en-US" dirty="0" smtClean="0"/>
              <a:t>Development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TFS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22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63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lvl="0" rtl="0">
              <a:buNone/>
            </a:pPr>
            <a:r>
              <a:rPr lang="en"/>
              <a:t>Appendix</a:t>
            </a:r>
          </a:p>
          <a:p>
            <a:pPr lvl="0" rtl="0">
              <a:buNone/>
            </a:pPr>
            <a:r>
              <a:rPr lang="en" sz="2400"/>
              <a:t>Server : Printing Subsystem</a:t>
            </a:r>
          </a:p>
        </p:txBody>
      </p:sp>
      <p:sp>
        <p:nvSpPr>
          <p:cNvPr id="170" name="Shape 170"/>
          <p:cNvSpPr/>
          <p:nvPr/>
        </p:nvSpPr>
        <p:spPr>
          <a:xfrm>
            <a:off x="609600" y="1550126"/>
            <a:ext cx="10669662" cy="428193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4041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lvl="0" rtl="0">
              <a:buNone/>
            </a:pPr>
            <a:r>
              <a:rPr lang="en"/>
              <a:t>Appendix</a:t>
            </a:r>
          </a:p>
          <a:p>
            <a:pPr lvl="0" rtl="0">
              <a:buNone/>
            </a:pPr>
            <a:r>
              <a:rPr lang="en" sz="2400"/>
              <a:t>Server Reporting Subsystem</a:t>
            </a:r>
          </a:p>
        </p:txBody>
      </p:sp>
      <p:sp>
        <p:nvSpPr>
          <p:cNvPr id="176" name="Shape 176"/>
          <p:cNvSpPr/>
          <p:nvPr/>
        </p:nvSpPr>
        <p:spPr>
          <a:xfrm>
            <a:off x="2728174" y="11298"/>
            <a:ext cx="8488466" cy="68106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3804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lvl="0" rtl="0">
              <a:buNone/>
            </a:pPr>
            <a:r>
              <a:rPr lang="en"/>
              <a:t>Appendix</a:t>
            </a:r>
          </a:p>
          <a:p>
            <a:pPr>
              <a:buNone/>
            </a:pPr>
            <a:r>
              <a:rPr lang="en" sz="2400"/>
              <a:t>Server: Data Management Subsystem Updating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31773" y="1811384"/>
            <a:ext cx="12160227" cy="49390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050943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4"/>
            <a:ext cx="10725150" cy="4899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Develop a Deli Kiosk Solution to be used in </a:t>
            </a:r>
            <a:r>
              <a:rPr lang="en-US" dirty="0" err="1" smtClean="0"/>
              <a:t>Wegman’s</a:t>
            </a:r>
            <a:r>
              <a:rPr lang="en-US" dirty="0" smtClean="0"/>
              <a:t> Stores</a:t>
            </a:r>
          </a:p>
          <a:p>
            <a:pPr marL="457200" lvl="1" indent="0">
              <a:buNone/>
            </a:pPr>
            <a:r>
              <a:rPr lang="en-US" dirty="0" smtClean="0"/>
              <a:t>Orders are generated by customers from a kiosk</a:t>
            </a:r>
            <a:br>
              <a:rPr lang="en-US" dirty="0" smtClean="0"/>
            </a:br>
            <a:r>
              <a:rPr lang="en-US" dirty="0" smtClean="0"/>
              <a:t>Generated orders are printed to the deli</a:t>
            </a:r>
            <a:br>
              <a:rPr lang="en-US" dirty="0" smtClean="0"/>
            </a:br>
            <a:r>
              <a:rPr lang="en-US" dirty="0" smtClean="0"/>
              <a:t>Filled orders are placed in designated pickup area</a:t>
            </a:r>
            <a:br>
              <a:rPr lang="en-US" dirty="0" smtClean="0"/>
            </a:br>
            <a:r>
              <a:rPr lang="en-US" dirty="0" smtClean="0"/>
              <a:t>All information is processed on a local server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Goals</a:t>
            </a:r>
          </a:p>
          <a:p>
            <a:pPr marL="457200" lvl="1" indent="0">
              <a:buNone/>
            </a:pPr>
            <a:r>
              <a:rPr lang="en-US" dirty="0"/>
              <a:t>Mitigate long wait times and congestion in front of the Deli Counter</a:t>
            </a:r>
            <a:br>
              <a:rPr lang="en-US" dirty="0"/>
            </a:br>
            <a:r>
              <a:rPr lang="en-US" dirty="0"/>
              <a:t>Increase customer satisfaction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Provide long term solution that can be integrated into current technology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38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lvl="0" rtl="0">
              <a:buNone/>
            </a:pPr>
            <a:r>
              <a:rPr lang="en"/>
              <a:t>Appendix</a:t>
            </a:r>
          </a:p>
          <a:p>
            <a:pPr lvl="0" rtl="0">
              <a:buNone/>
            </a:pPr>
            <a:r>
              <a:rPr lang="en" sz="2400"/>
              <a:t>Server : Order Retrieval Subsystem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2074475" y="1869325"/>
            <a:ext cx="8136300" cy="48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806631" y="1661160"/>
            <a:ext cx="4953000" cy="304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0136888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lvl="0" rtl="0">
              <a:buNone/>
            </a:pPr>
            <a:r>
              <a:rPr lang="en"/>
              <a:t>Appendix</a:t>
            </a:r>
          </a:p>
          <a:p>
            <a:pPr lvl="0" rtl="0">
              <a:buNone/>
            </a:pPr>
            <a:r>
              <a:rPr lang="en" sz="2400"/>
              <a:t>Server : Order Processing Subsystem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2074475" y="1869325"/>
            <a:ext cx="8136300" cy="48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503825" y="1417637"/>
            <a:ext cx="5638800" cy="38290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2510953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lvl="0" rtl="0">
              <a:buNone/>
            </a:pPr>
            <a:r>
              <a:rPr lang="en"/>
              <a:t>Appendix</a:t>
            </a:r>
          </a:p>
          <a:p>
            <a:pPr lvl="0" rtl="0">
              <a:buNone/>
            </a:pPr>
            <a:r>
              <a:rPr lang="en" sz="2400"/>
              <a:t>Server : Admin Subsystem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2074475" y="1869325"/>
            <a:ext cx="8136300" cy="48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1323537" y="1417636"/>
            <a:ext cx="8107065" cy="53750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6927846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lvl="0" rtl="0">
              <a:buNone/>
            </a:pPr>
            <a:r>
              <a:rPr lang="en"/>
              <a:t>Appendix</a:t>
            </a:r>
          </a:p>
          <a:p>
            <a:pPr lvl="0" rtl="0">
              <a:buNone/>
            </a:pPr>
            <a:r>
              <a:rPr lang="en" sz="2400"/>
              <a:t>Server : Authentication Subsystem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2074475" y="1869325"/>
            <a:ext cx="8136300" cy="48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263843" y="1578428"/>
            <a:ext cx="6543675" cy="2895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8339106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lvl="0" rtl="0">
              <a:buNone/>
            </a:pPr>
            <a:r>
              <a:rPr lang="en"/>
              <a:t>Appendix</a:t>
            </a:r>
          </a:p>
          <a:p>
            <a:pPr lvl="0" rtl="0">
              <a:buNone/>
            </a:pPr>
            <a:r>
              <a:rPr lang="en" sz="2400"/>
              <a:t>Server : Gateway Subsystem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2074475" y="1869325"/>
            <a:ext cx="8136300" cy="48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1082945" y="1417637"/>
            <a:ext cx="6096000" cy="4953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792343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lvl="0" rtl="0">
              <a:buNone/>
            </a:pPr>
            <a:r>
              <a:rPr lang="en"/>
              <a:t>Appendix</a:t>
            </a:r>
          </a:p>
          <a:p>
            <a:pPr lvl="0" rtl="0">
              <a:buNone/>
            </a:pPr>
            <a:r>
              <a:rPr lang="en" sz="2400"/>
              <a:t>Kiosk : Order Management Subsystem</a:t>
            </a:r>
          </a:p>
        </p:txBody>
      </p:sp>
      <p:sp>
        <p:nvSpPr>
          <p:cNvPr id="224" name="Shape 224"/>
          <p:cNvSpPr/>
          <p:nvPr/>
        </p:nvSpPr>
        <p:spPr>
          <a:xfrm>
            <a:off x="609600" y="1600200"/>
            <a:ext cx="4953000" cy="304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10207669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lvl="0" rtl="0">
              <a:buNone/>
            </a:pPr>
            <a:r>
              <a:rPr lang="en"/>
              <a:t>Appendix</a:t>
            </a:r>
          </a:p>
          <a:p>
            <a:pPr lvl="0" rtl="0">
              <a:buNone/>
            </a:pPr>
            <a:r>
              <a:rPr lang="en" sz="2400"/>
              <a:t>Kiosk : Deli Item Subsystem</a:t>
            </a:r>
          </a:p>
        </p:txBody>
      </p:sp>
      <p:sp>
        <p:nvSpPr>
          <p:cNvPr id="230" name="Shape 230"/>
          <p:cNvSpPr/>
          <p:nvPr/>
        </p:nvSpPr>
        <p:spPr>
          <a:xfrm>
            <a:off x="2453133" y="274637"/>
            <a:ext cx="5036238" cy="660505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0104610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lvl="0" rtl="0">
              <a:buNone/>
            </a:pPr>
            <a:r>
              <a:rPr lang="en"/>
              <a:t>Appendix</a:t>
            </a:r>
          </a:p>
          <a:p>
            <a:pPr lvl="0" rtl="0">
              <a:buNone/>
            </a:pPr>
            <a:r>
              <a:rPr lang="en" sz="2400"/>
              <a:t>Kiosk : Reporting Subsystem</a:t>
            </a:r>
          </a:p>
        </p:txBody>
      </p:sp>
      <p:sp>
        <p:nvSpPr>
          <p:cNvPr id="236" name="Shape 236"/>
          <p:cNvSpPr/>
          <p:nvPr/>
        </p:nvSpPr>
        <p:spPr>
          <a:xfrm>
            <a:off x="357052" y="1491205"/>
            <a:ext cx="10838903" cy="517085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40823279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lvl="0" rtl="0">
              <a:buNone/>
            </a:pPr>
            <a:r>
              <a:rPr lang="en"/>
              <a:t>Appendix</a:t>
            </a:r>
          </a:p>
          <a:p>
            <a:pPr lvl="0" rtl="0">
              <a:buNone/>
            </a:pPr>
            <a:r>
              <a:rPr lang="en" sz="2400"/>
              <a:t>Kiosk : Cart Management Subsystem</a:t>
            </a:r>
          </a:p>
        </p:txBody>
      </p:sp>
      <p:sp>
        <p:nvSpPr>
          <p:cNvPr id="242" name="Shape 242"/>
          <p:cNvSpPr/>
          <p:nvPr/>
        </p:nvSpPr>
        <p:spPr>
          <a:xfrm>
            <a:off x="705395" y="1914768"/>
            <a:ext cx="10967780" cy="342358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97708489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lvl="0" rtl="0">
              <a:buNone/>
            </a:pPr>
            <a:r>
              <a:rPr lang="en"/>
              <a:t>Appendix</a:t>
            </a:r>
          </a:p>
          <a:p>
            <a:pPr lvl="0" rtl="0">
              <a:buNone/>
            </a:pPr>
            <a:r>
              <a:rPr lang="en" sz="2400"/>
              <a:t>Kiosk : Admin Subsystem</a:t>
            </a:r>
          </a:p>
        </p:txBody>
      </p:sp>
      <p:sp>
        <p:nvSpPr>
          <p:cNvPr id="248" name="Shape 248"/>
          <p:cNvSpPr/>
          <p:nvPr/>
        </p:nvSpPr>
        <p:spPr>
          <a:xfrm>
            <a:off x="1010193" y="1615440"/>
            <a:ext cx="10983193" cy="46024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776872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175"/>
            <a:ext cx="10515600" cy="1325563"/>
          </a:xfrm>
        </p:spPr>
        <p:txBody>
          <a:bodyPr/>
          <a:lstStyle/>
          <a:p>
            <a:r>
              <a:rPr lang="en-US" dirty="0" smtClean="0"/>
              <a:t>Technology Stack</a:t>
            </a:r>
            <a:endParaRPr lang="en-US" dirty="0"/>
          </a:p>
        </p:txBody>
      </p:sp>
      <p:sp>
        <p:nvSpPr>
          <p:cNvPr id="4" name="Shape 53"/>
          <p:cNvSpPr/>
          <p:nvPr/>
        </p:nvSpPr>
        <p:spPr>
          <a:xfrm>
            <a:off x="2756311" y="889987"/>
            <a:ext cx="7178264" cy="58065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7126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lvl="0" rtl="0">
              <a:buNone/>
            </a:pPr>
            <a:r>
              <a:rPr lang="en"/>
              <a:t>Appendix</a:t>
            </a:r>
          </a:p>
          <a:p>
            <a:pPr lvl="0" rtl="0">
              <a:buNone/>
            </a:pPr>
            <a:r>
              <a:rPr lang="en" sz="2400"/>
              <a:t>Kiosk : Splash Screen Subsystem</a:t>
            </a:r>
          </a:p>
        </p:txBody>
      </p:sp>
      <p:sp>
        <p:nvSpPr>
          <p:cNvPr id="254" name="Shape 254"/>
          <p:cNvSpPr/>
          <p:nvPr/>
        </p:nvSpPr>
        <p:spPr>
          <a:xfrm>
            <a:off x="1665766" y="-919068"/>
            <a:ext cx="7444113" cy="744178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00809841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lvl="0" rtl="0">
              <a:buNone/>
            </a:pPr>
            <a:r>
              <a:rPr lang="en"/>
              <a:t>Appendix</a:t>
            </a:r>
          </a:p>
          <a:p>
            <a:pPr lvl="0" rtl="0">
              <a:buNone/>
            </a:pPr>
            <a:r>
              <a:rPr lang="en" sz="2400"/>
              <a:t>Kiosk : Gateway Subsystem</a:t>
            </a:r>
          </a:p>
        </p:txBody>
      </p:sp>
      <p:sp>
        <p:nvSpPr>
          <p:cNvPr id="260" name="Shape 260"/>
          <p:cNvSpPr/>
          <p:nvPr/>
        </p:nvSpPr>
        <p:spPr>
          <a:xfrm>
            <a:off x="1752600" y="2785050"/>
            <a:ext cx="8828626" cy="12431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543131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Rationale – Why Not…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65192047"/>
              </p:ext>
            </p:extLst>
          </p:nvPr>
        </p:nvGraphicFramePr>
        <p:xfrm>
          <a:off x="1142999" y="314325"/>
          <a:ext cx="9782175" cy="5567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0" y="1543050"/>
            <a:ext cx="2247900" cy="1685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1443037"/>
            <a:ext cx="1704975" cy="1704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400" b="96200" l="3200" r="98800">
                        <a14:foregroundMark x1="48800" y1="20600" x2="48800" y2="20600"/>
                        <a14:foregroundMark x1="74200" y1="39400" x2="74200" y2="39400"/>
                        <a14:foregroundMark x1="28600" y1="35000" x2="28600" y2="35000"/>
                        <a14:foregroundMark x1="17000" y1="82600" x2="17000" y2="82600"/>
                        <a14:foregroundMark x1="27200" y1="82200" x2="27200" y2="82200"/>
                        <a14:foregroundMark x1="44000" y1="82600" x2="44000" y2="82600"/>
                        <a14:foregroundMark x1="58400" y1="86600" x2="58400" y2="86600"/>
                        <a14:foregroundMark x1="65200" y1="84600" x2="65200" y2="84600"/>
                        <a14:foregroundMark x1="79600" y1="84600" x2="79600" y2="84600"/>
                        <a14:foregroundMark x1="88200" y1="82600" x2="88200" y2="8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240" y="1304924"/>
            <a:ext cx="1981200" cy="1981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</p:pic>
    </p:spTree>
    <p:extLst>
      <p:ext uri="{BB962C8B-B14F-4D97-AF65-F5344CB8AC3E}">
        <p14:creationId xmlns:p14="http://schemas.microsoft.com/office/powerpoint/2010/main" val="2306944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Rationale – Why…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48647" y="2456795"/>
            <a:ext cx="81325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Familiarity with development languages</a:t>
            </a:r>
          </a:p>
          <a:p>
            <a:endParaRPr lang="en-US" sz="2400" dirty="0"/>
          </a:p>
          <a:p>
            <a:r>
              <a:rPr lang="en-US" sz="2400" dirty="0"/>
              <a:t>Full control over User Experience</a:t>
            </a:r>
          </a:p>
          <a:p>
            <a:endParaRPr lang="en-US" sz="2400" dirty="0"/>
          </a:p>
          <a:p>
            <a:r>
              <a:rPr lang="en-US" sz="2400" dirty="0" err="1"/>
              <a:t>Wegman’s</a:t>
            </a:r>
            <a:r>
              <a:rPr lang="en-US" sz="2400" dirty="0"/>
              <a:t> development parity</a:t>
            </a:r>
          </a:p>
          <a:p>
            <a:endParaRPr lang="en-US" sz="2400" dirty="0"/>
          </a:p>
          <a:p>
            <a:r>
              <a:rPr lang="en-US" sz="2400" dirty="0"/>
              <a:t>Stick to a full Microsoft Stack for compatibility and ease of use</a:t>
            </a:r>
          </a:p>
          <a:p>
            <a:endParaRPr lang="en-US" sz="2400" dirty="0"/>
          </a:p>
          <a:p>
            <a:r>
              <a:rPr lang="en-US" sz="2400" dirty="0"/>
              <a:t>Hardware availability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64" y="1480407"/>
            <a:ext cx="3031236" cy="6386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384502"/>
            <a:ext cx="2634956" cy="925795"/>
          </a:xfrm>
          <a:prstGeom prst="rect">
            <a:avLst/>
          </a:prstGeom>
        </p:spPr>
      </p:pic>
      <p:pic>
        <p:nvPicPr>
          <p:cNvPr id="1026" name="Picture 2" descr="http://shoemap.edublogs.org/files/2013/09/lucidchart-14wgnq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107" y="1025421"/>
            <a:ext cx="1734691" cy="173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634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8810" y="132873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Team Foundation Service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Task / </a:t>
            </a:r>
            <a:r>
              <a:rPr lang="en-US" sz="2400" dirty="0" err="1" smtClean="0"/>
              <a:t>Req</a:t>
            </a:r>
            <a:r>
              <a:rPr lang="en-US" sz="2400" dirty="0" smtClean="0"/>
              <a:t> / Risk Tracking</a:t>
            </a:r>
          </a:p>
          <a:p>
            <a:pPr marL="0" indent="0">
              <a:buNone/>
            </a:pPr>
            <a:r>
              <a:rPr lang="en-US" sz="2400" dirty="0" smtClean="0"/>
              <a:t>Automatic Builds</a:t>
            </a:r>
          </a:p>
          <a:p>
            <a:pPr marL="0" indent="0">
              <a:buNone/>
            </a:pPr>
            <a:r>
              <a:rPr lang="en-US" sz="2400" dirty="0" smtClean="0"/>
              <a:t>Online Code Viewing</a:t>
            </a:r>
          </a:p>
          <a:p>
            <a:pPr marL="0" indent="0">
              <a:buNone/>
            </a:pPr>
            <a:r>
              <a:rPr lang="en-US" sz="2400" dirty="0" smtClean="0"/>
              <a:t>Integrated Testing in Builds</a:t>
            </a:r>
          </a:p>
          <a:p>
            <a:pPr marL="0" indent="0">
              <a:buNone/>
            </a:pPr>
            <a:r>
              <a:rPr lang="en-US" sz="2400" dirty="0" err="1" smtClean="0"/>
              <a:t>Git</a:t>
            </a:r>
            <a:r>
              <a:rPr lang="en-US" sz="2400" dirty="0" smtClean="0"/>
              <a:t> Integration</a:t>
            </a:r>
          </a:p>
          <a:p>
            <a:pPr marL="0" indent="0">
              <a:buNone/>
            </a:pPr>
            <a:r>
              <a:rPr lang="en-US" sz="2400" dirty="0" smtClean="0"/>
              <a:t>Work Item/Code Integration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Rationale – Why…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14" t="11215" r="3771" b="6127"/>
          <a:stretch/>
        </p:blipFill>
        <p:spPr>
          <a:xfrm>
            <a:off x="4479412" y="2035278"/>
            <a:ext cx="7714945" cy="375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18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Trade-offs of Initial Design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72326546"/>
              </p:ext>
            </p:extLst>
          </p:nvPr>
        </p:nvGraphicFramePr>
        <p:xfrm>
          <a:off x="1198497" y="1749843"/>
          <a:ext cx="8128000" cy="1588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868164378"/>
              </p:ext>
            </p:extLst>
          </p:nvPr>
        </p:nvGraphicFramePr>
        <p:xfrm>
          <a:off x="1154725" y="4076751"/>
          <a:ext cx="8128000" cy="1588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7173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8224" y="125204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cs typeface="Segoe UI"/>
              </a:rPr>
              <a:t>Incremental Build Model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pic>
        <p:nvPicPr>
          <p:cNvPr id="4" name="Picture 3" descr="Incremental Build Model - New P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71" y="1577396"/>
            <a:ext cx="11130852" cy="5341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9740" y="3657599"/>
            <a:ext cx="395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 Iterations</a:t>
            </a:r>
          </a:p>
          <a:p>
            <a:pPr algn="ctr"/>
            <a:r>
              <a:rPr lang="en-US" sz="2400" dirty="0" smtClean="0"/>
              <a:t>5 Deliverables</a:t>
            </a:r>
          </a:p>
        </p:txBody>
      </p:sp>
    </p:spTree>
    <p:extLst>
      <p:ext uri="{BB962C8B-B14F-4D97-AF65-F5344CB8AC3E}">
        <p14:creationId xmlns:p14="http://schemas.microsoft.com/office/powerpoint/2010/main" val="71086923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elancholy abstract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lancholy abstract design template" id="{53D6E29E-BC16-4C15-929C-E5E8D3EE1C7C}" vid="{7719C5F9-D258-4D09-B252-90C1DAED72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CEFEFB8-71C6-4A9E-8EF9-0768355D7E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734</Words>
  <Application>Microsoft Office PowerPoint</Application>
  <PresentationFormat>Widescreen</PresentationFormat>
  <Paragraphs>288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Segoe UI</vt:lpstr>
      <vt:lpstr>Segoe UI Light</vt:lpstr>
      <vt:lpstr>Melancholy abstract design template</vt:lpstr>
      <vt:lpstr>Wegman’s Deli Kiosk</vt:lpstr>
      <vt:lpstr>Agenda</vt:lpstr>
      <vt:lpstr>Project Overview</vt:lpstr>
      <vt:lpstr>Technology Stack</vt:lpstr>
      <vt:lpstr>Technology Rationale – Why Not…</vt:lpstr>
      <vt:lpstr>Technology Rationale – Why…</vt:lpstr>
      <vt:lpstr>Technology Rationale – Why…</vt:lpstr>
      <vt:lpstr>Trade-offs of Initial Design</vt:lpstr>
      <vt:lpstr>Methodology</vt:lpstr>
      <vt:lpstr>Methodology</vt:lpstr>
      <vt:lpstr>Methodology</vt:lpstr>
      <vt:lpstr>Risk Management</vt:lpstr>
      <vt:lpstr>System Topology</vt:lpstr>
      <vt:lpstr>High Level System Design - Server</vt:lpstr>
      <vt:lpstr>Server Subsystem Design</vt:lpstr>
      <vt:lpstr>Server Subsystem Design</vt:lpstr>
      <vt:lpstr>Server Subsystem Design</vt:lpstr>
      <vt:lpstr>Server Subsystem Design</vt:lpstr>
      <vt:lpstr>Server Subsystem Design</vt:lpstr>
      <vt:lpstr>Application Subsystem Design - Features</vt:lpstr>
      <vt:lpstr>High Level Design - Application</vt:lpstr>
      <vt:lpstr>Testing</vt:lpstr>
      <vt:lpstr>Metrics</vt:lpstr>
      <vt:lpstr>Current Progress</vt:lpstr>
      <vt:lpstr>Reflections</vt:lpstr>
      <vt:lpstr>Questions? </vt:lpstr>
      <vt:lpstr>Appendix Server : Printing Subsystem</vt:lpstr>
      <vt:lpstr>Appendix Server Reporting Subsystem</vt:lpstr>
      <vt:lpstr>Appendix Server: Data Management Subsystem Updating</vt:lpstr>
      <vt:lpstr>Appendix Server : Order Retrieval Subsystem</vt:lpstr>
      <vt:lpstr>Appendix Server : Order Processing Subsystem</vt:lpstr>
      <vt:lpstr>Appendix Server : Admin Subsystem</vt:lpstr>
      <vt:lpstr>Appendix Server : Authentication Subsystem</vt:lpstr>
      <vt:lpstr>Appendix Server : Gateway Subsystem</vt:lpstr>
      <vt:lpstr>Appendix Kiosk : Order Management Subsystem</vt:lpstr>
      <vt:lpstr>Appendix Kiosk : Deli Item Subsystem</vt:lpstr>
      <vt:lpstr>Appendix Kiosk : Reporting Subsystem</vt:lpstr>
      <vt:lpstr>Appendix Kiosk : Cart Management Subsystem</vt:lpstr>
      <vt:lpstr>Appendix Kiosk : Admin Subsystem</vt:lpstr>
      <vt:lpstr>Appendix Kiosk : Splash Screen Subsystem</vt:lpstr>
      <vt:lpstr>Appendix Kiosk : Gateway Subsystem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Wegman’s Deli Kiosk</dc:title>
  <dc:creator>Dan L</dc:creator>
  <cp:keywords/>
  <cp:lastModifiedBy>Dan L</cp:lastModifiedBy>
  <cp:revision>49</cp:revision>
  <dcterms:created xsi:type="dcterms:W3CDTF">2013-10-28T20:17:41Z</dcterms:created>
  <dcterms:modified xsi:type="dcterms:W3CDTF">2013-12-06T01:00:59Z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TC034605309991</vt:lpwstr>
  </property>
</Properties>
</file>