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s/slide18.xml" Type="http://schemas.openxmlformats.org/officeDocument/2006/relationships/slide" Id="rId2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slides/slide19.xml" Type="http://schemas.openxmlformats.org/officeDocument/2006/relationships/slide" Id="rId24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3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4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4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5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5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6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3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4" name="Shape 24"/>
          <p:cNvSpPr txBox="1"/>
          <p:nvPr/>
        </p:nvSpPr>
        <p:spPr>
          <a:xfrm>
            <a:off y="205250" x="410500"/>
            <a:ext cy="4001099" cx="2309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rgbClr val="FFFFFF"/>
                </a:solidFill>
              </a:rPr>
              <a:t>Not Shown:</a:t>
            </a:r>
          </a:p>
          <a:p>
            <a:pPr rtl="0" lvl="0" indent="-3175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Drag map to move</a:t>
            </a:r>
          </a:p>
          <a:p>
            <a:pPr rtl="0" lvl="0" indent="-3175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Click on location marker to attain more information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93" name="Shape 93"/>
          <p:cNvSpPr/>
          <p:nvPr/>
        </p:nvSpPr>
        <p:spPr>
          <a:xfrm>
            <a:off y="206309" x="3090924"/>
            <a:ext cy="4731938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grpSp>
        <p:nvGrpSpPr>
          <p:cNvPr id="94" name="Shape 94"/>
          <p:cNvGrpSpPr/>
          <p:nvPr/>
        </p:nvGrpSpPr>
        <p:grpSpPr>
          <a:xfrm>
            <a:off y="1354750" x="5212475"/>
            <a:ext cy="291900" cx="291900"/>
            <a:chOff y="307000" x="3116950"/>
            <a:chExt cy="291900" cx="291900"/>
          </a:xfrm>
        </p:grpSpPr>
        <p:sp>
          <p:nvSpPr>
            <p:cNvPr id="95" name="Shape 95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96" name="Shape 96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97" name="Shape 97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3" name="Shape 103"/>
          <p:cNvSpPr/>
          <p:nvPr/>
        </p:nvSpPr>
        <p:spPr>
          <a:xfrm>
            <a:off y="206315" x="3090924"/>
            <a:ext cy="4731933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9" name="Shape 109"/>
          <p:cNvSpPr/>
          <p:nvPr/>
        </p:nvSpPr>
        <p:spPr>
          <a:xfrm>
            <a:off y="206315" x="3090924"/>
            <a:ext cy="4731933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grpSp>
        <p:nvGrpSpPr>
          <p:cNvPr id="110" name="Shape 110"/>
          <p:cNvGrpSpPr/>
          <p:nvPr/>
        </p:nvGrpSpPr>
        <p:grpSpPr>
          <a:xfrm>
            <a:off y="1221400" x="3764650"/>
            <a:ext cy="291900" cx="291900"/>
            <a:chOff y="307000" x="3116950"/>
            <a:chExt cy="291900" cx="291900"/>
          </a:xfrm>
        </p:grpSpPr>
        <p:sp>
          <p:nvSpPr>
            <p:cNvPr id="111" name="Shape 111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12" name="Shape 112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13" name="Shape 113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9" name="Shape 119"/>
          <p:cNvSpPr/>
          <p:nvPr/>
        </p:nvSpPr>
        <p:spPr>
          <a:xfrm>
            <a:off y="206028" x="3090925"/>
            <a:ext cy="4732222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20" name="Shape 120"/>
          <p:cNvSpPr txBox="1"/>
          <p:nvPr/>
        </p:nvSpPr>
        <p:spPr>
          <a:xfrm>
            <a:off y="205250" x="410500"/>
            <a:ext cy="4001099" cx="2309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rgbClr val="FFFFFF"/>
                </a:solidFill>
              </a:rPr>
              <a:t>Not Shown:</a:t>
            </a:r>
          </a:p>
          <a:p>
            <a:pPr rtl="0" lvl="0" indent="-3175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Click on map to select and apply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26" name="Shape 126"/>
          <p:cNvSpPr/>
          <p:nvPr/>
        </p:nvSpPr>
        <p:spPr>
          <a:xfrm>
            <a:off y="206028" x="3090925"/>
            <a:ext cy="4732222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grpSp>
        <p:nvGrpSpPr>
          <p:cNvPr id="127" name="Shape 127"/>
          <p:cNvGrpSpPr/>
          <p:nvPr/>
        </p:nvGrpSpPr>
        <p:grpSpPr>
          <a:xfrm>
            <a:off y="4669475" x="3812300"/>
            <a:ext cy="291900" cx="291900"/>
            <a:chOff y="307000" x="3116950"/>
            <a:chExt cy="291900" cx="291900"/>
          </a:xfrm>
        </p:grpSpPr>
        <p:sp>
          <p:nvSpPr>
            <p:cNvPr id="128" name="Shape 128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29" name="Shape 129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30" name="Shape 130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grpSp>
        <p:nvGrpSpPr>
          <p:cNvPr id="141" name="Shape 141"/>
          <p:cNvGrpSpPr/>
          <p:nvPr/>
        </p:nvGrpSpPr>
        <p:grpSpPr>
          <a:xfrm>
            <a:off y="4364650" x="5636325"/>
            <a:ext cy="291900" cx="291900"/>
            <a:chOff y="307000" x="3116950"/>
            <a:chExt cy="291900" cx="291900"/>
          </a:xfrm>
        </p:grpSpPr>
        <p:sp>
          <p:nvSpPr>
            <p:cNvPr id="142" name="Shape 142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43" name="Shape 143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44" name="Shape 144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50" name="Shape 150"/>
          <p:cNvSpPr/>
          <p:nvPr/>
        </p:nvSpPr>
        <p:spPr>
          <a:xfrm>
            <a:off y="206776" x="3090924"/>
            <a:ext cy="4731471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56" name="Shape 156"/>
          <p:cNvSpPr/>
          <p:nvPr/>
        </p:nvSpPr>
        <p:spPr>
          <a:xfrm>
            <a:off y="206776" x="3090924"/>
            <a:ext cy="4731471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grpSp>
        <p:nvGrpSpPr>
          <p:cNvPr id="157" name="Shape 157"/>
          <p:cNvGrpSpPr/>
          <p:nvPr/>
        </p:nvGrpSpPr>
        <p:grpSpPr>
          <a:xfrm>
            <a:off y="1221400" x="3164575"/>
            <a:ext cy="291900" cx="291900"/>
            <a:chOff y="307000" x="3116950"/>
            <a:chExt cy="291900" cx="291900"/>
          </a:xfrm>
        </p:grpSpPr>
        <p:sp>
          <p:nvSpPr>
            <p:cNvPr id="158" name="Shape 158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59" name="Shape 159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60" name="Shape 160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  <p:grpSp>
        <p:nvGrpSpPr>
          <p:cNvPr id="161" name="Shape 161"/>
          <p:cNvGrpSpPr/>
          <p:nvPr/>
        </p:nvGrpSpPr>
        <p:grpSpPr>
          <a:xfrm>
            <a:off y="835625" x="3164575"/>
            <a:ext cy="291900" cx="291900"/>
            <a:chOff y="307000" x="3116950"/>
            <a:chExt cy="291900" cx="291900"/>
          </a:xfrm>
        </p:grpSpPr>
        <p:sp>
          <p:nvSpPr>
            <p:cNvPr id="162" name="Shape 162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63" name="Shape 163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64" name="Shape 164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  <p:grpSp>
        <p:nvGrpSpPr>
          <p:cNvPr id="165" name="Shape 165"/>
          <p:cNvGrpSpPr/>
          <p:nvPr/>
        </p:nvGrpSpPr>
        <p:grpSpPr>
          <a:xfrm>
            <a:off y="2373925" x="3164575"/>
            <a:ext cy="291900" cx="291900"/>
            <a:chOff y="307000" x="3116950"/>
            <a:chExt cy="291900" cx="291900"/>
          </a:xfrm>
        </p:grpSpPr>
        <p:sp>
          <p:nvSpPr>
            <p:cNvPr id="166" name="Shape 166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67" name="Shape 167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68" name="Shape 168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  <p:grpSp>
        <p:nvGrpSpPr>
          <p:cNvPr id="169" name="Shape 169"/>
          <p:cNvGrpSpPr/>
          <p:nvPr/>
        </p:nvGrpSpPr>
        <p:grpSpPr>
          <a:xfrm>
            <a:off y="2778750" x="3164575"/>
            <a:ext cy="291900" cx="291900"/>
            <a:chOff y="307000" x="3116950"/>
            <a:chExt cy="291900" cx="291900"/>
          </a:xfrm>
        </p:grpSpPr>
        <p:sp>
          <p:nvSpPr>
            <p:cNvPr id="170" name="Shape 170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71" name="Shape 171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72" name="Shape 172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  <p:grpSp>
        <p:nvGrpSpPr>
          <p:cNvPr id="173" name="Shape 173"/>
          <p:cNvGrpSpPr/>
          <p:nvPr/>
        </p:nvGrpSpPr>
        <p:grpSpPr>
          <a:xfrm>
            <a:off y="4688762" x="3807475"/>
            <a:ext cy="291900" cx="291900"/>
            <a:chOff y="307000" x="3116950"/>
            <a:chExt cy="291900" cx="291900"/>
          </a:xfrm>
        </p:grpSpPr>
        <p:sp>
          <p:nvSpPr>
            <p:cNvPr id="174" name="Shape 174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75" name="Shape 175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176" name="Shape 176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82" name="Shape 182"/>
          <p:cNvSpPr/>
          <p:nvPr/>
        </p:nvSpPr>
        <p:spPr>
          <a:xfrm>
            <a:off y="205475" x="3090925"/>
            <a:ext cy="4732775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83" name="Shape 183"/>
          <p:cNvSpPr txBox="1"/>
          <p:nvPr/>
        </p:nvSpPr>
        <p:spPr>
          <a:xfrm>
            <a:off y="205250" x="410500"/>
            <a:ext cy="4001099" cx="2309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rgbClr val="FFFFFF"/>
                </a:solidFill>
              </a:rPr>
              <a:t>Not Shown:</a:t>
            </a:r>
          </a:p>
          <a:p>
            <a:pPr rtl="0" lvl="0" indent="-3175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Click on bottom left button to center map on user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grpSp>
        <p:nvGrpSpPr>
          <p:cNvPr id="30" name="Shape 30"/>
          <p:cNvGrpSpPr/>
          <p:nvPr/>
        </p:nvGrpSpPr>
        <p:grpSpPr>
          <a:xfrm>
            <a:off y="307000" x="3116950"/>
            <a:ext cy="291900" cx="291900"/>
            <a:chOff y="307000" x="3116950"/>
            <a:chExt cy="291900" cx="291900"/>
          </a:xfrm>
        </p:grpSpPr>
        <p:sp>
          <p:nvSpPr>
            <p:cNvPr id="31" name="Shape 31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32" name="Shape 32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33" name="Shape 33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9" name="Shape 39"/>
          <p:cNvSpPr/>
          <p:nvPr/>
        </p:nvSpPr>
        <p:spPr>
          <a:xfrm>
            <a:off y="205250" x="3090925"/>
            <a:ext cy="4732809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40" name="Shape 40"/>
          <p:cNvSpPr txBox="1"/>
          <p:nvPr/>
        </p:nvSpPr>
        <p:spPr>
          <a:xfrm>
            <a:off y="205250" x="410500"/>
            <a:ext cy="4001099" cx="2309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rgbClr val="FFFFFF"/>
                </a:solidFill>
              </a:rPr>
              <a:t>Not Shown:</a:t>
            </a:r>
          </a:p>
          <a:p>
            <a:pPr rtl="0" lvl="0" indent="-3175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Click on checkbox to mark as done</a:t>
            </a:r>
          </a:p>
          <a:p>
            <a:pPr rtl="0" lvl="0" indent="-3175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Click on number to show location on map</a:t>
            </a:r>
          </a:p>
          <a:p>
            <a:pPr lvl="0" indent="-3175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Off-canvas menu slide animations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6" name="Shape 46"/>
          <p:cNvSpPr/>
          <p:nvPr/>
        </p:nvSpPr>
        <p:spPr>
          <a:xfrm>
            <a:off y="205250" x="3090925"/>
            <a:ext cy="4732809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grpSp>
        <p:nvGrpSpPr>
          <p:cNvPr id="47" name="Shape 47"/>
          <p:cNvGrpSpPr/>
          <p:nvPr/>
        </p:nvGrpSpPr>
        <p:grpSpPr>
          <a:xfrm>
            <a:off y="311750" x="5741100"/>
            <a:ext cy="291900" cx="291900"/>
            <a:chOff y="307000" x="3116950"/>
            <a:chExt cy="291900" cx="291900"/>
          </a:xfrm>
        </p:grpSpPr>
        <p:sp>
          <p:nvSpPr>
            <p:cNvPr id="48" name="Shape 48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49" name="Shape 49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50" name="Shape 50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grpSp>
        <p:nvGrpSpPr>
          <p:cNvPr id="61" name="Shape 61"/>
          <p:cNvGrpSpPr/>
          <p:nvPr/>
        </p:nvGrpSpPr>
        <p:grpSpPr>
          <a:xfrm>
            <a:off y="302250" x="5712500"/>
            <a:ext cy="291900" cx="291900"/>
            <a:chOff y="307000" x="3116950"/>
            <a:chExt cy="291900" cx="291900"/>
          </a:xfrm>
        </p:grpSpPr>
        <p:sp>
          <p:nvSpPr>
            <p:cNvPr id="62" name="Shape 62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63" name="Shape 63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64" name="Shape 64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0" name="Shape 70"/>
          <p:cNvSpPr/>
          <p:nvPr/>
        </p:nvSpPr>
        <p:spPr>
          <a:xfrm>
            <a:off y="206315" x="3090924"/>
            <a:ext cy="4731933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6" name="Shape 76"/>
          <p:cNvSpPr/>
          <p:nvPr/>
        </p:nvSpPr>
        <p:spPr>
          <a:xfrm>
            <a:off y="206315" x="3090924"/>
            <a:ext cy="4731933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grpSp>
        <p:nvGrpSpPr>
          <p:cNvPr id="77" name="Shape 77"/>
          <p:cNvGrpSpPr/>
          <p:nvPr/>
        </p:nvGrpSpPr>
        <p:grpSpPr>
          <a:xfrm>
            <a:off y="849925" x="3821800"/>
            <a:ext cy="291900" cx="291900"/>
            <a:chOff y="307000" x="3116950"/>
            <a:chExt cy="291900" cx="291900"/>
          </a:xfrm>
        </p:grpSpPr>
        <p:sp>
          <p:nvSpPr>
            <p:cNvPr id="78" name="Shape 78"/>
            <p:cNvSpPr/>
            <p:nvPr/>
          </p:nvSpPr>
          <p:spPr>
            <a:xfrm>
              <a:off y="307000" x="3116950"/>
              <a:ext cy="291900" cx="2919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79" name="Shape 79"/>
            <p:cNvSpPr/>
            <p:nvPr/>
          </p:nvSpPr>
          <p:spPr>
            <a:xfrm>
              <a:off y="352250" x="3162200"/>
              <a:ext cy="201300" cx="201300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80" name="Shape 80"/>
            <p:cNvSpPr/>
            <p:nvPr/>
          </p:nvSpPr>
          <p:spPr>
            <a:xfrm>
              <a:off y="399925" x="3209825"/>
              <a:ext cy="106199" cx="106199"/>
            </a:xfrm>
            <a:prstGeom prst="ellipse">
              <a:avLst/>
            </a:prstGeom>
            <a:noFill/>
            <a:ln w="19050" cap="flat">
              <a:solidFill>
                <a:srgbClr val="CC4125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/>
        </p:nvSpPr>
        <p:spPr>
          <a:xfrm>
            <a:off y="205250" x="3090925"/>
            <a:ext cy="4733001" cx="2962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6" name="Shape 86"/>
          <p:cNvSpPr/>
          <p:nvPr/>
        </p:nvSpPr>
        <p:spPr>
          <a:xfrm>
            <a:off y="206309" x="3090924"/>
            <a:ext cy="4731938" cx="29621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87" name="Shape 87"/>
          <p:cNvSpPr txBox="1"/>
          <p:nvPr/>
        </p:nvSpPr>
        <p:spPr>
          <a:xfrm>
            <a:off y="205250" x="410500"/>
            <a:ext cy="4001099" cx="2309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rgbClr val="FFFFFF"/>
                </a:solidFill>
              </a:rPr>
              <a:t>Not Shown:</a:t>
            </a:r>
          </a:p>
          <a:p>
            <a:pPr rtl="0" lvl="0" indent="-3175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Enter server URL via keyboard input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