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19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16.xml" Type="http://schemas.openxmlformats.org/officeDocument/2006/relationships/slide" Id="rId21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17.xml" Type="http://schemas.openxmlformats.org/officeDocument/2006/relationships/slide" Id="rId22"/><Relationship Target="theme/theme1.xml" Type="http://schemas.openxmlformats.org/officeDocument/2006/relationships/theme" Id="rId1"/><Relationship Target="slides/slide8.xml" Type="http://schemas.openxmlformats.org/officeDocument/2006/relationships/slide" Id="rId13"/><Relationship Target="slides/slide18.xml" Type="http://schemas.openxmlformats.org/officeDocument/2006/relationships/slide" Id="rId2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slides/slide19.xml" Type="http://schemas.openxmlformats.org/officeDocument/2006/relationships/slide" Id="rId24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8" name="Shape 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4" name="Shape 1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4" name="Shape 1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1" name="Shape 1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2" name="Shape 12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1" name="Shape 1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2" name="Shape 13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6" name="Shape 1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5" name="Shape 1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6" name="Shape 14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1" name="Shape 1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2" name="Shape 15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7" name="Shape 1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8" name="Shape 17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79" name="Shape 17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4" name="Shape 1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5" name="Shape 18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86" name="Shape 18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4" name="Shape 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" name="Shape 3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1" name="Shape 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" name="Shape 5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8" name="Shape 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 indent="304800">
              <a:buSzPct val="100000"/>
              <a:defRPr sz="4800"/>
            </a:lvl1pPr>
            <a:lvl2pPr algn="ctr" indent="304800">
              <a:buSzPct val="100000"/>
              <a:defRPr sz="4800"/>
            </a:lvl2pPr>
            <a:lvl3pPr algn="ctr" indent="304800">
              <a:buSzPct val="100000"/>
              <a:defRPr sz="4800"/>
            </a:lvl3pPr>
            <a:lvl4pPr algn="ctr" indent="304800">
              <a:buSzPct val="100000"/>
              <a:defRPr sz="4800"/>
            </a:lvl4pPr>
            <a:lvl5pPr algn="ctr" indent="304800">
              <a:buSzPct val="100000"/>
              <a:defRPr sz="4800"/>
            </a:lvl5pPr>
            <a:lvl6pPr algn="ctr" indent="304800">
              <a:buSzPct val="100000"/>
              <a:defRPr sz="4800"/>
            </a:lvl6pPr>
            <a:lvl7pPr algn="ctr" indent="304800">
              <a:buSzPct val="100000"/>
              <a:defRPr sz="4800"/>
            </a:lvl7pPr>
            <a:lvl8pPr algn="ctr" indent="304800">
              <a:buSzPct val="100000"/>
              <a:defRPr sz="4800"/>
            </a:lvl8pPr>
            <a:lvl9pPr algn="ctr" indent="304800">
              <a:buSzPct val="100000"/>
              <a:defRPr sz="4800"/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2840053" x="685800"/>
            <a:ext cy="784737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marL="0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 indent="457200">
              <a:defRPr/>
            </a:lvl2pPr>
            <a:lvl3pPr indent="914400">
              <a:defRPr/>
            </a:lvl3pPr>
            <a:lvl4pPr indent="1371600"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9" x="457200"/>
            <a:ext cy="51952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indent="-171450" marL="285750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3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indent="-152400" marL="34290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indent="-133350" marL="74295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indent="-76200" marL="114300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indent="-114300" marL="16002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indent="-114300" marL="20574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indent="-114300" marL="25146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indent="-114300" marL="29718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indent="-114300" marL="34290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indent="-114300" marL="38862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3.png" Type="http://schemas.openxmlformats.org/officeDocument/2006/relationships/image" Id="rId4"/><Relationship Target="../media/image02.png" Type="http://schemas.openxmlformats.org/officeDocument/2006/relationships/image" Id="rId3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4"/><Relationship Target="../media/image02.png" Type="http://schemas.openxmlformats.org/officeDocument/2006/relationships/image" Id="rId3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4"/><Relationship Target="../media/image02.png" Type="http://schemas.openxmlformats.org/officeDocument/2006/relationships/image" Id="rId3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4.png" Type="http://schemas.openxmlformats.org/officeDocument/2006/relationships/image" Id="rId4"/><Relationship Target="../media/image02.png" Type="http://schemas.openxmlformats.org/officeDocument/2006/relationships/image" Id="rId3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4.png" Type="http://schemas.openxmlformats.org/officeDocument/2006/relationships/image" Id="rId4"/><Relationship Target="../media/image02.png" Type="http://schemas.openxmlformats.org/officeDocument/2006/relationships/image" Id="rId3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5.png" Type="http://schemas.openxmlformats.org/officeDocument/2006/relationships/image" Id="rId4"/><Relationship Target="../media/image02.png" Type="http://schemas.openxmlformats.org/officeDocument/2006/relationships/image" Id="rId3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5.png" Type="http://schemas.openxmlformats.org/officeDocument/2006/relationships/image" Id="rId4"/><Relationship Target="../media/image02.png" Type="http://schemas.openxmlformats.org/officeDocument/2006/relationships/image" Id="rId3"/></Relationships>
</file>

<file path=ppt/slides/_rels/slide19.xml.rels><?xml version="1.0" encoding="UTF-8" standalone="yes"?><Relationships xmlns="http://schemas.openxmlformats.org/package/2006/relationships"><Relationship Target="../notesSlides/notesSlide19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6.png" Type="http://schemas.openxmlformats.org/officeDocument/2006/relationships/image" Id="rId4"/><Relationship Target="../media/image02.pn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1.png" Type="http://schemas.openxmlformats.org/officeDocument/2006/relationships/image" Id="rId4"/><Relationship Target="../media/image02.pn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1.png" Type="http://schemas.openxmlformats.org/officeDocument/2006/relationships/image" Id="rId4"/><Relationship Target="../media/image02.pn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4"/><Relationship Target="../media/image02.pn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4"/><Relationship Target="../media/image02.pn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3.png" Type="http://schemas.openxmlformats.org/officeDocument/2006/relationships/image" Id="rId4"/><Relationship Target="../media/image02.pn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/>
          <p:nvPr/>
        </p:nvSpPr>
        <p:spPr>
          <a:xfrm>
            <a:off y="205250" x="3090925"/>
            <a:ext cy="4733001" cx="296215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24" name="Shape 24"/>
          <p:cNvSpPr txBox="1"/>
          <p:nvPr/>
        </p:nvSpPr>
        <p:spPr>
          <a:xfrm>
            <a:off y="205250" x="410500"/>
            <a:ext cy="4001099" cx="23097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>
                <a:solidFill>
                  <a:srgbClr val="FFFFFF"/>
                </a:solidFill>
              </a:rPr>
              <a:t>Not Shown:</a:t>
            </a:r>
          </a:p>
          <a:p>
            <a:pPr rtl="0" lvl="0" indent="-317500" marL="457200"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FFFFFF"/>
                </a:solidFill>
              </a:rPr>
              <a:t>Drag map to move</a:t>
            </a:r>
          </a:p>
          <a:p>
            <a:pPr rtl="0" lvl="0" indent="-317500" marL="457200"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FFFFFF"/>
                </a:solidFill>
              </a:rPr>
              <a:t>Click on location marker to attain more information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91" name="Shape 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2" name="Shape 92"/>
          <p:cNvSpPr/>
          <p:nvPr/>
        </p:nvSpPr>
        <p:spPr>
          <a:xfrm>
            <a:off y="205250" x="3090925"/>
            <a:ext cy="4733001" cx="296215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93" name="Shape 93"/>
          <p:cNvSpPr/>
          <p:nvPr/>
        </p:nvSpPr>
        <p:spPr>
          <a:xfrm>
            <a:off y="206309" x="3090924"/>
            <a:ext cy="4731938" cx="296215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grpSp>
        <p:nvGrpSpPr>
          <p:cNvPr id="94" name="Shape 94"/>
          <p:cNvGrpSpPr/>
          <p:nvPr/>
        </p:nvGrpSpPr>
        <p:grpSpPr>
          <a:xfrm>
            <a:off y="1354750" x="5212475"/>
            <a:ext cy="291900" cx="291900"/>
            <a:chOff y="307000" x="3116950"/>
            <a:chExt cy="291900" cx="291900"/>
          </a:xfrm>
        </p:grpSpPr>
        <p:sp>
          <p:nvSpPr>
            <p:cNvPr id="95" name="Shape 95"/>
            <p:cNvSpPr/>
            <p:nvPr/>
          </p:nvSpPr>
          <p:spPr>
            <a:xfrm>
              <a:off y="307000" x="3116950"/>
              <a:ext cy="291900" cx="291900"/>
            </a:xfrm>
            <a:prstGeom prst="ellipse">
              <a:avLst/>
            </a:prstGeom>
            <a:noFill/>
            <a:ln w="19050" cap="flat">
              <a:solidFill>
                <a:srgbClr val="CC4125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/>
          </p:txBody>
        </p:sp>
        <p:sp>
          <p:nvSpPr>
            <p:cNvPr id="96" name="Shape 96"/>
            <p:cNvSpPr/>
            <p:nvPr/>
          </p:nvSpPr>
          <p:spPr>
            <a:xfrm>
              <a:off y="352250" x="3162200"/>
              <a:ext cy="201300" cx="201300"/>
            </a:xfrm>
            <a:prstGeom prst="ellipse">
              <a:avLst/>
            </a:prstGeom>
            <a:noFill/>
            <a:ln w="19050" cap="flat">
              <a:solidFill>
                <a:srgbClr val="CC4125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/>
          </p:txBody>
        </p:sp>
        <p:sp>
          <p:nvSpPr>
            <p:cNvPr id="97" name="Shape 97"/>
            <p:cNvSpPr/>
            <p:nvPr/>
          </p:nvSpPr>
          <p:spPr>
            <a:xfrm>
              <a:off y="399925" x="3209825"/>
              <a:ext cy="106199" cx="106199"/>
            </a:xfrm>
            <a:prstGeom prst="ellipse">
              <a:avLst/>
            </a:prstGeom>
            <a:noFill/>
            <a:ln w="19050" cap="flat">
              <a:solidFill>
                <a:srgbClr val="CC4125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/>
          </p:txBody>
        </p:sp>
      </p:grp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101" name="Shape 1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2" name="Shape 102"/>
          <p:cNvSpPr/>
          <p:nvPr/>
        </p:nvSpPr>
        <p:spPr>
          <a:xfrm>
            <a:off y="205250" x="3090925"/>
            <a:ext cy="4733001" cx="296215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03" name="Shape 103"/>
          <p:cNvSpPr/>
          <p:nvPr/>
        </p:nvSpPr>
        <p:spPr>
          <a:xfrm>
            <a:off y="206315" x="3090924"/>
            <a:ext cy="4731933" cx="296215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107" name="Shape 1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8" name="Shape 108"/>
          <p:cNvSpPr/>
          <p:nvPr/>
        </p:nvSpPr>
        <p:spPr>
          <a:xfrm>
            <a:off y="205250" x="3090925"/>
            <a:ext cy="4733001" cx="296215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09" name="Shape 109"/>
          <p:cNvSpPr/>
          <p:nvPr/>
        </p:nvSpPr>
        <p:spPr>
          <a:xfrm>
            <a:off y="206315" x="3090924"/>
            <a:ext cy="4731933" cx="296215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grpSp>
        <p:nvGrpSpPr>
          <p:cNvPr id="110" name="Shape 110"/>
          <p:cNvGrpSpPr/>
          <p:nvPr/>
        </p:nvGrpSpPr>
        <p:grpSpPr>
          <a:xfrm>
            <a:off y="1221400" x="3764650"/>
            <a:ext cy="291900" cx="291900"/>
            <a:chOff y="307000" x="3116950"/>
            <a:chExt cy="291900" cx="291900"/>
          </a:xfrm>
        </p:grpSpPr>
        <p:sp>
          <p:nvSpPr>
            <p:cNvPr id="111" name="Shape 111"/>
            <p:cNvSpPr/>
            <p:nvPr/>
          </p:nvSpPr>
          <p:spPr>
            <a:xfrm>
              <a:off y="307000" x="3116950"/>
              <a:ext cy="291900" cx="291900"/>
            </a:xfrm>
            <a:prstGeom prst="ellipse">
              <a:avLst/>
            </a:prstGeom>
            <a:noFill/>
            <a:ln w="19050" cap="flat">
              <a:solidFill>
                <a:srgbClr val="CC4125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/>
          </p:txBody>
        </p:sp>
        <p:sp>
          <p:nvSpPr>
            <p:cNvPr id="112" name="Shape 112"/>
            <p:cNvSpPr/>
            <p:nvPr/>
          </p:nvSpPr>
          <p:spPr>
            <a:xfrm>
              <a:off y="352250" x="3162200"/>
              <a:ext cy="201300" cx="201300"/>
            </a:xfrm>
            <a:prstGeom prst="ellipse">
              <a:avLst/>
            </a:prstGeom>
            <a:noFill/>
            <a:ln w="19050" cap="flat">
              <a:solidFill>
                <a:srgbClr val="CC4125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/>
          </p:txBody>
        </p:sp>
        <p:sp>
          <p:nvSpPr>
            <p:cNvPr id="113" name="Shape 113"/>
            <p:cNvSpPr/>
            <p:nvPr/>
          </p:nvSpPr>
          <p:spPr>
            <a:xfrm>
              <a:off y="399925" x="3209825"/>
              <a:ext cy="106199" cx="106199"/>
            </a:xfrm>
            <a:prstGeom prst="ellipse">
              <a:avLst/>
            </a:prstGeom>
            <a:noFill/>
            <a:ln w="19050" cap="flat">
              <a:solidFill>
                <a:srgbClr val="CC4125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/>
          </p:txBody>
        </p:sp>
      </p:grp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117" name="Shape 1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8" name="Shape 118"/>
          <p:cNvSpPr/>
          <p:nvPr/>
        </p:nvSpPr>
        <p:spPr>
          <a:xfrm>
            <a:off y="205250" x="3090925"/>
            <a:ext cy="4733001" cx="296215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19" name="Shape 119"/>
          <p:cNvSpPr/>
          <p:nvPr/>
        </p:nvSpPr>
        <p:spPr>
          <a:xfrm>
            <a:off y="206028" x="3090925"/>
            <a:ext cy="4732222" cx="296215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120" name="Shape 120"/>
          <p:cNvSpPr txBox="1"/>
          <p:nvPr/>
        </p:nvSpPr>
        <p:spPr>
          <a:xfrm>
            <a:off y="205250" x="410500"/>
            <a:ext cy="4001099" cx="23097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>
                <a:solidFill>
                  <a:srgbClr val="FFFFFF"/>
                </a:solidFill>
              </a:rPr>
              <a:t>Not Shown:</a:t>
            </a:r>
          </a:p>
          <a:p>
            <a:pPr rtl="0" lvl="0" indent="-317500" marL="457200"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FFFFFF"/>
                </a:solidFill>
              </a:rPr>
              <a:t>Click on map to select and apply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124" name="Shape 1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5" name="Shape 125"/>
          <p:cNvSpPr/>
          <p:nvPr/>
        </p:nvSpPr>
        <p:spPr>
          <a:xfrm>
            <a:off y="205250" x="3090925"/>
            <a:ext cy="4733001" cx="296215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26" name="Shape 126"/>
          <p:cNvSpPr/>
          <p:nvPr/>
        </p:nvSpPr>
        <p:spPr>
          <a:xfrm>
            <a:off y="206028" x="3090925"/>
            <a:ext cy="4732222" cx="296215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grpSp>
        <p:nvGrpSpPr>
          <p:cNvPr id="127" name="Shape 127"/>
          <p:cNvGrpSpPr/>
          <p:nvPr/>
        </p:nvGrpSpPr>
        <p:grpSpPr>
          <a:xfrm>
            <a:off y="4669475" x="3812300"/>
            <a:ext cy="291900" cx="291900"/>
            <a:chOff y="307000" x="3116950"/>
            <a:chExt cy="291900" cx="291900"/>
          </a:xfrm>
        </p:grpSpPr>
        <p:sp>
          <p:nvSpPr>
            <p:cNvPr id="128" name="Shape 128"/>
            <p:cNvSpPr/>
            <p:nvPr/>
          </p:nvSpPr>
          <p:spPr>
            <a:xfrm>
              <a:off y="307000" x="3116950"/>
              <a:ext cy="291900" cx="291900"/>
            </a:xfrm>
            <a:prstGeom prst="ellipse">
              <a:avLst/>
            </a:prstGeom>
            <a:noFill/>
            <a:ln w="19050" cap="flat">
              <a:solidFill>
                <a:srgbClr val="CC4125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/>
          </p:txBody>
        </p:sp>
        <p:sp>
          <p:nvSpPr>
            <p:cNvPr id="129" name="Shape 129"/>
            <p:cNvSpPr/>
            <p:nvPr/>
          </p:nvSpPr>
          <p:spPr>
            <a:xfrm>
              <a:off y="352250" x="3162200"/>
              <a:ext cy="201300" cx="201300"/>
            </a:xfrm>
            <a:prstGeom prst="ellipse">
              <a:avLst/>
            </a:prstGeom>
            <a:noFill/>
            <a:ln w="19050" cap="flat">
              <a:solidFill>
                <a:srgbClr val="CC4125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/>
          </p:txBody>
        </p:sp>
        <p:sp>
          <p:nvSpPr>
            <p:cNvPr id="130" name="Shape 130"/>
            <p:cNvSpPr/>
            <p:nvPr/>
          </p:nvSpPr>
          <p:spPr>
            <a:xfrm>
              <a:off y="399925" x="3209825"/>
              <a:ext cy="106199" cx="106199"/>
            </a:xfrm>
            <a:prstGeom prst="ellipse">
              <a:avLst/>
            </a:prstGeom>
            <a:noFill/>
            <a:ln w="19050" cap="flat">
              <a:solidFill>
                <a:srgbClr val="CC4125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/>
          </p:txBody>
        </p:sp>
      </p:grp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134" name="Shape 1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5" name="Shape 135"/>
          <p:cNvSpPr/>
          <p:nvPr/>
        </p:nvSpPr>
        <p:spPr>
          <a:xfrm>
            <a:off y="205250" x="3090925"/>
            <a:ext cy="4733001" cx="296215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139" name="Shape 1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0" name="Shape 140"/>
          <p:cNvSpPr/>
          <p:nvPr/>
        </p:nvSpPr>
        <p:spPr>
          <a:xfrm>
            <a:off y="205250" x="3090925"/>
            <a:ext cy="4733001" cx="296215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grpSp>
        <p:nvGrpSpPr>
          <p:cNvPr id="141" name="Shape 141"/>
          <p:cNvGrpSpPr/>
          <p:nvPr/>
        </p:nvGrpSpPr>
        <p:grpSpPr>
          <a:xfrm>
            <a:off y="4364650" x="5636325"/>
            <a:ext cy="291900" cx="291900"/>
            <a:chOff y="307000" x="3116950"/>
            <a:chExt cy="291900" cx="291900"/>
          </a:xfrm>
        </p:grpSpPr>
        <p:sp>
          <p:nvSpPr>
            <p:cNvPr id="142" name="Shape 142"/>
            <p:cNvSpPr/>
            <p:nvPr/>
          </p:nvSpPr>
          <p:spPr>
            <a:xfrm>
              <a:off y="307000" x="3116950"/>
              <a:ext cy="291900" cx="291900"/>
            </a:xfrm>
            <a:prstGeom prst="ellipse">
              <a:avLst/>
            </a:prstGeom>
            <a:noFill/>
            <a:ln w="19050" cap="flat">
              <a:solidFill>
                <a:srgbClr val="CC4125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/>
          </p:txBody>
        </p:sp>
        <p:sp>
          <p:nvSpPr>
            <p:cNvPr id="143" name="Shape 143"/>
            <p:cNvSpPr/>
            <p:nvPr/>
          </p:nvSpPr>
          <p:spPr>
            <a:xfrm>
              <a:off y="352250" x="3162200"/>
              <a:ext cy="201300" cx="201300"/>
            </a:xfrm>
            <a:prstGeom prst="ellipse">
              <a:avLst/>
            </a:prstGeom>
            <a:noFill/>
            <a:ln w="19050" cap="flat">
              <a:solidFill>
                <a:srgbClr val="CC4125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/>
          </p:txBody>
        </p:sp>
        <p:sp>
          <p:nvSpPr>
            <p:cNvPr id="144" name="Shape 144"/>
            <p:cNvSpPr/>
            <p:nvPr/>
          </p:nvSpPr>
          <p:spPr>
            <a:xfrm>
              <a:off y="399925" x="3209825"/>
              <a:ext cy="106199" cx="106199"/>
            </a:xfrm>
            <a:prstGeom prst="ellipse">
              <a:avLst/>
            </a:prstGeom>
            <a:noFill/>
            <a:ln w="19050" cap="flat">
              <a:solidFill>
                <a:srgbClr val="CC4125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/>
          </p:txBody>
        </p:sp>
      </p:grp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148" name="Shape 1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9" name="Shape 149"/>
          <p:cNvSpPr/>
          <p:nvPr/>
        </p:nvSpPr>
        <p:spPr>
          <a:xfrm>
            <a:off y="205250" x="3090925"/>
            <a:ext cy="4733001" cx="296215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50" name="Shape 150"/>
          <p:cNvSpPr/>
          <p:nvPr/>
        </p:nvSpPr>
        <p:spPr>
          <a:xfrm>
            <a:off y="206776" x="3090924"/>
            <a:ext cy="4731471" cx="296215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154" name="Shape 1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5" name="Shape 155"/>
          <p:cNvSpPr/>
          <p:nvPr/>
        </p:nvSpPr>
        <p:spPr>
          <a:xfrm>
            <a:off y="205250" x="3090925"/>
            <a:ext cy="4733001" cx="296215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56" name="Shape 156"/>
          <p:cNvSpPr/>
          <p:nvPr/>
        </p:nvSpPr>
        <p:spPr>
          <a:xfrm>
            <a:off y="206776" x="3090924"/>
            <a:ext cy="4731471" cx="296215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grpSp>
        <p:nvGrpSpPr>
          <p:cNvPr id="157" name="Shape 157"/>
          <p:cNvGrpSpPr/>
          <p:nvPr/>
        </p:nvGrpSpPr>
        <p:grpSpPr>
          <a:xfrm>
            <a:off y="1221400" x="3164575"/>
            <a:ext cy="291900" cx="291900"/>
            <a:chOff y="307000" x="3116950"/>
            <a:chExt cy="291900" cx="291900"/>
          </a:xfrm>
        </p:grpSpPr>
        <p:sp>
          <p:nvSpPr>
            <p:cNvPr id="158" name="Shape 158"/>
            <p:cNvSpPr/>
            <p:nvPr/>
          </p:nvSpPr>
          <p:spPr>
            <a:xfrm>
              <a:off y="307000" x="3116950"/>
              <a:ext cy="291900" cx="291900"/>
            </a:xfrm>
            <a:prstGeom prst="ellipse">
              <a:avLst/>
            </a:prstGeom>
            <a:noFill/>
            <a:ln w="19050" cap="flat">
              <a:solidFill>
                <a:srgbClr val="CC4125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/>
          </p:txBody>
        </p:sp>
        <p:sp>
          <p:nvSpPr>
            <p:cNvPr id="159" name="Shape 159"/>
            <p:cNvSpPr/>
            <p:nvPr/>
          </p:nvSpPr>
          <p:spPr>
            <a:xfrm>
              <a:off y="352250" x="3162200"/>
              <a:ext cy="201300" cx="201300"/>
            </a:xfrm>
            <a:prstGeom prst="ellipse">
              <a:avLst/>
            </a:prstGeom>
            <a:noFill/>
            <a:ln w="19050" cap="flat">
              <a:solidFill>
                <a:srgbClr val="CC4125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/>
          </p:txBody>
        </p:sp>
        <p:sp>
          <p:nvSpPr>
            <p:cNvPr id="160" name="Shape 160"/>
            <p:cNvSpPr/>
            <p:nvPr/>
          </p:nvSpPr>
          <p:spPr>
            <a:xfrm>
              <a:off y="399925" x="3209825"/>
              <a:ext cy="106199" cx="106199"/>
            </a:xfrm>
            <a:prstGeom prst="ellipse">
              <a:avLst/>
            </a:prstGeom>
            <a:noFill/>
            <a:ln w="19050" cap="flat">
              <a:solidFill>
                <a:srgbClr val="CC4125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/>
          </p:txBody>
        </p:sp>
      </p:grpSp>
      <p:grpSp>
        <p:nvGrpSpPr>
          <p:cNvPr id="161" name="Shape 161"/>
          <p:cNvGrpSpPr/>
          <p:nvPr/>
        </p:nvGrpSpPr>
        <p:grpSpPr>
          <a:xfrm>
            <a:off y="835625" x="3164575"/>
            <a:ext cy="291900" cx="291900"/>
            <a:chOff y="307000" x="3116950"/>
            <a:chExt cy="291900" cx="291900"/>
          </a:xfrm>
        </p:grpSpPr>
        <p:sp>
          <p:nvSpPr>
            <p:cNvPr id="162" name="Shape 162"/>
            <p:cNvSpPr/>
            <p:nvPr/>
          </p:nvSpPr>
          <p:spPr>
            <a:xfrm>
              <a:off y="307000" x="3116950"/>
              <a:ext cy="291900" cx="291900"/>
            </a:xfrm>
            <a:prstGeom prst="ellipse">
              <a:avLst/>
            </a:prstGeom>
            <a:noFill/>
            <a:ln w="19050" cap="flat">
              <a:solidFill>
                <a:srgbClr val="CC4125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/>
          </p:txBody>
        </p:sp>
        <p:sp>
          <p:nvSpPr>
            <p:cNvPr id="163" name="Shape 163"/>
            <p:cNvSpPr/>
            <p:nvPr/>
          </p:nvSpPr>
          <p:spPr>
            <a:xfrm>
              <a:off y="352250" x="3162200"/>
              <a:ext cy="201300" cx="201300"/>
            </a:xfrm>
            <a:prstGeom prst="ellipse">
              <a:avLst/>
            </a:prstGeom>
            <a:noFill/>
            <a:ln w="19050" cap="flat">
              <a:solidFill>
                <a:srgbClr val="CC4125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/>
          </p:txBody>
        </p:sp>
        <p:sp>
          <p:nvSpPr>
            <p:cNvPr id="164" name="Shape 164"/>
            <p:cNvSpPr/>
            <p:nvPr/>
          </p:nvSpPr>
          <p:spPr>
            <a:xfrm>
              <a:off y="399925" x="3209825"/>
              <a:ext cy="106199" cx="106199"/>
            </a:xfrm>
            <a:prstGeom prst="ellipse">
              <a:avLst/>
            </a:prstGeom>
            <a:noFill/>
            <a:ln w="19050" cap="flat">
              <a:solidFill>
                <a:srgbClr val="CC4125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/>
          </p:txBody>
        </p:sp>
      </p:grpSp>
      <p:grpSp>
        <p:nvGrpSpPr>
          <p:cNvPr id="165" name="Shape 165"/>
          <p:cNvGrpSpPr/>
          <p:nvPr/>
        </p:nvGrpSpPr>
        <p:grpSpPr>
          <a:xfrm>
            <a:off y="2373925" x="3164575"/>
            <a:ext cy="291900" cx="291900"/>
            <a:chOff y="307000" x="3116950"/>
            <a:chExt cy="291900" cx="291900"/>
          </a:xfrm>
        </p:grpSpPr>
        <p:sp>
          <p:nvSpPr>
            <p:cNvPr id="166" name="Shape 166"/>
            <p:cNvSpPr/>
            <p:nvPr/>
          </p:nvSpPr>
          <p:spPr>
            <a:xfrm>
              <a:off y="307000" x="3116950"/>
              <a:ext cy="291900" cx="291900"/>
            </a:xfrm>
            <a:prstGeom prst="ellipse">
              <a:avLst/>
            </a:prstGeom>
            <a:noFill/>
            <a:ln w="19050" cap="flat">
              <a:solidFill>
                <a:srgbClr val="CC4125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/>
          </p:txBody>
        </p:sp>
        <p:sp>
          <p:nvSpPr>
            <p:cNvPr id="167" name="Shape 167"/>
            <p:cNvSpPr/>
            <p:nvPr/>
          </p:nvSpPr>
          <p:spPr>
            <a:xfrm>
              <a:off y="352250" x="3162200"/>
              <a:ext cy="201300" cx="201300"/>
            </a:xfrm>
            <a:prstGeom prst="ellipse">
              <a:avLst/>
            </a:prstGeom>
            <a:noFill/>
            <a:ln w="19050" cap="flat">
              <a:solidFill>
                <a:srgbClr val="CC4125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/>
          </p:txBody>
        </p:sp>
        <p:sp>
          <p:nvSpPr>
            <p:cNvPr id="168" name="Shape 168"/>
            <p:cNvSpPr/>
            <p:nvPr/>
          </p:nvSpPr>
          <p:spPr>
            <a:xfrm>
              <a:off y="399925" x="3209825"/>
              <a:ext cy="106199" cx="106199"/>
            </a:xfrm>
            <a:prstGeom prst="ellipse">
              <a:avLst/>
            </a:prstGeom>
            <a:noFill/>
            <a:ln w="19050" cap="flat">
              <a:solidFill>
                <a:srgbClr val="CC4125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/>
          </p:txBody>
        </p:sp>
      </p:grpSp>
      <p:grpSp>
        <p:nvGrpSpPr>
          <p:cNvPr id="169" name="Shape 169"/>
          <p:cNvGrpSpPr/>
          <p:nvPr/>
        </p:nvGrpSpPr>
        <p:grpSpPr>
          <a:xfrm>
            <a:off y="2778750" x="3164575"/>
            <a:ext cy="291900" cx="291900"/>
            <a:chOff y="307000" x="3116950"/>
            <a:chExt cy="291900" cx="291900"/>
          </a:xfrm>
        </p:grpSpPr>
        <p:sp>
          <p:nvSpPr>
            <p:cNvPr id="170" name="Shape 170"/>
            <p:cNvSpPr/>
            <p:nvPr/>
          </p:nvSpPr>
          <p:spPr>
            <a:xfrm>
              <a:off y="307000" x="3116950"/>
              <a:ext cy="291900" cx="291900"/>
            </a:xfrm>
            <a:prstGeom prst="ellipse">
              <a:avLst/>
            </a:prstGeom>
            <a:noFill/>
            <a:ln w="19050" cap="flat">
              <a:solidFill>
                <a:srgbClr val="CC4125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/>
          </p:txBody>
        </p:sp>
        <p:sp>
          <p:nvSpPr>
            <p:cNvPr id="171" name="Shape 171"/>
            <p:cNvSpPr/>
            <p:nvPr/>
          </p:nvSpPr>
          <p:spPr>
            <a:xfrm>
              <a:off y="352250" x="3162200"/>
              <a:ext cy="201300" cx="201300"/>
            </a:xfrm>
            <a:prstGeom prst="ellipse">
              <a:avLst/>
            </a:prstGeom>
            <a:noFill/>
            <a:ln w="19050" cap="flat">
              <a:solidFill>
                <a:srgbClr val="CC4125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/>
          </p:txBody>
        </p:sp>
        <p:sp>
          <p:nvSpPr>
            <p:cNvPr id="172" name="Shape 172"/>
            <p:cNvSpPr/>
            <p:nvPr/>
          </p:nvSpPr>
          <p:spPr>
            <a:xfrm>
              <a:off y="399925" x="3209825"/>
              <a:ext cy="106199" cx="106199"/>
            </a:xfrm>
            <a:prstGeom prst="ellipse">
              <a:avLst/>
            </a:prstGeom>
            <a:noFill/>
            <a:ln w="19050" cap="flat">
              <a:solidFill>
                <a:srgbClr val="CC4125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/>
          </p:txBody>
        </p:sp>
      </p:grpSp>
      <p:grpSp>
        <p:nvGrpSpPr>
          <p:cNvPr id="173" name="Shape 173"/>
          <p:cNvGrpSpPr/>
          <p:nvPr/>
        </p:nvGrpSpPr>
        <p:grpSpPr>
          <a:xfrm>
            <a:off y="4688762" x="3807475"/>
            <a:ext cy="291900" cx="291900"/>
            <a:chOff y="307000" x="3116950"/>
            <a:chExt cy="291900" cx="291900"/>
          </a:xfrm>
        </p:grpSpPr>
        <p:sp>
          <p:nvSpPr>
            <p:cNvPr id="174" name="Shape 174"/>
            <p:cNvSpPr/>
            <p:nvPr/>
          </p:nvSpPr>
          <p:spPr>
            <a:xfrm>
              <a:off y="307000" x="3116950"/>
              <a:ext cy="291900" cx="291900"/>
            </a:xfrm>
            <a:prstGeom prst="ellipse">
              <a:avLst/>
            </a:prstGeom>
            <a:noFill/>
            <a:ln w="19050" cap="flat">
              <a:solidFill>
                <a:srgbClr val="CC4125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/>
          </p:txBody>
        </p:sp>
        <p:sp>
          <p:nvSpPr>
            <p:cNvPr id="175" name="Shape 175"/>
            <p:cNvSpPr/>
            <p:nvPr/>
          </p:nvSpPr>
          <p:spPr>
            <a:xfrm>
              <a:off y="352250" x="3162200"/>
              <a:ext cy="201300" cx="201300"/>
            </a:xfrm>
            <a:prstGeom prst="ellipse">
              <a:avLst/>
            </a:prstGeom>
            <a:noFill/>
            <a:ln w="19050" cap="flat">
              <a:solidFill>
                <a:srgbClr val="CC4125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/>
          </p:txBody>
        </p:sp>
        <p:sp>
          <p:nvSpPr>
            <p:cNvPr id="176" name="Shape 176"/>
            <p:cNvSpPr/>
            <p:nvPr/>
          </p:nvSpPr>
          <p:spPr>
            <a:xfrm>
              <a:off y="399925" x="3209825"/>
              <a:ext cy="106199" cx="106199"/>
            </a:xfrm>
            <a:prstGeom prst="ellipse">
              <a:avLst/>
            </a:prstGeom>
            <a:noFill/>
            <a:ln w="19050" cap="flat">
              <a:solidFill>
                <a:srgbClr val="CC4125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/>
          </p:txBody>
        </p:sp>
      </p:grp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180" name="Shape 1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1" name="Shape 181"/>
          <p:cNvSpPr/>
          <p:nvPr/>
        </p:nvSpPr>
        <p:spPr>
          <a:xfrm>
            <a:off y="205250" x="3090925"/>
            <a:ext cy="4733001" cx="296215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82" name="Shape 182"/>
          <p:cNvSpPr/>
          <p:nvPr/>
        </p:nvSpPr>
        <p:spPr>
          <a:xfrm>
            <a:off y="205475" x="3090925"/>
            <a:ext cy="4732775" cx="296215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183" name="Shape 183"/>
          <p:cNvSpPr txBox="1"/>
          <p:nvPr/>
        </p:nvSpPr>
        <p:spPr>
          <a:xfrm>
            <a:off y="205250" x="410500"/>
            <a:ext cy="4001099" cx="23097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>
                <a:solidFill>
                  <a:srgbClr val="FFFFFF"/>
                </a:solidFill>
              </a:rPr>
              <a:t>Not Shown:</a:t>
            </a:r>
          </a:p>
          <a:p>
            <a:pPr rtl="0" lvl="0" indent="-317500" marL="457200"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FFFFFF"/>
                </a:solidFill>
              </a:rPr>
              <a:t>Click on bottom left button to center map on user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/>
          <p:nvPr/>
        </p:nvSpPr>
        <p:spPr>
          <a:xfrm>
            <a:off y="205250" x="3090925"/>
            <a:ext cy="4733001" cx="296215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grpSp>
        <p:nvGrpSpPr>
          <p:cNvPr id="30" name="Shape 30"/>
          <p:cNvGrpSpPr/>
          <p:nvPr/>
        </p:nvGrpSpPr>
        <p:grpSpPr>
          <a:xfrm>
            <a:off y="307000" x="3116950"/>
            <a:ext cy="291900" cx="291900"/>
            <a:chOff y="307000" x="3116950"/>
            <a:chExt cy="291900" cx="291900"/>
          </a:xfrm>
        </p:grpSpPr>
        <p:sp>
          <p:nvSpPr>
            <p:cNvPr id="31" name="Shape 31"/>
            <p:cNvSpPr/>
            <p:nvPr/>
          </p:nvSpPr>
          <p:spPr>
            <a:xfrm>
              <a:off y="307000" x="3116950"/>
              <a:ext cy="291900" cx="291900"/>
            </a:xfrm>
            <a:prstGeom prst="ellipse">
              <a:avLst/>
            </a:prstGeom>
            <a:noFill/>
            <a:ln w="19050" cap="flat">
              <a:solidFill>
                <a:srgbClr val="CC4125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/>
          </p:txBody>
        </p:sp>
        <p:sp>
          <p:nvSpPr>
            <p:cNvPr id="32" name="Shape 32"/>
            <p:cNvSpPr/>
            <p:nvPr/>
          </p:nvSpPr>
          <p:spPr>
            <a:xfrm>
              <a:off y="352250" x="3162200"/>
              <a:ext cy="201300" cx="201300"/>
            </a:xfrm>
            <a:prstGeom prst="ellipse">
              <a:avLst/>
            </a:prstGeom>
            <a:noFill/>
            <a:ln w="19050" cap="flat">
              <a:solidFill>
                <a:srgbClr val="CC4125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/>
          </p:txBody>
        </p:sp>
        <p:sp>
          <p:nvSpPr>
            <p:cNvPr id="33" name="Shape 33"/>
            <p:cNvSpPr/>
            <p:nvPr/>
          </p:nvSpPr>
          <p:spPr>
            <a:xfrm>
              <a:off y="399925" x="3209825"/>
              <a:ext cy="106199" cx="106199"/>
            </a:xfrm>
            <a:prstGeom prst="ellipse">
              <a:avLst/>
            </a:prstGeom>
            <a:noFill/>
            <a:ln w="19050" cap="flat">
              <a:solidFill>
                <a:srgbClr val="CC4125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/>
          </p:txBody>
        </p:sp>
      </p:grp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37" name="Shape 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" name="Shape 38"/>
          <p:cNvSpPr/>
          <p:nvPr/>
        </p:nvSpPr>
        <p:spPr>
          <a:xfrm>
            <a:off y="205250" x="3090925"/>
            <a:ext cy="4733001" cx="296215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39" name="Shape 39"/>
          <p:cNvSpPr/>
          <p:nvPr/>
        </p:nvSpPr>
        <p:spPr>
          <a:xfrm>
            <a:off y="205250" x="3090925"/>
            <a:ext cy="4732809" cx="296215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40" name="Shape 40"/>
          <p:cNvSpPr txBox="1"/>
          <p:nvPr/>
        </p:nvSpPr>
        <p:spPr>
          <a:xfrm>
            <a:off y="205250" x="410500"/>
            <a:ext cy="4001099" cx="23097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>
                <a:solidFill>
                  <a:srgbClr val="FFFFFF"/>
                </a:solidFill>
              </a:rPr>
              <a:t>Not Shown:</a:t>
            </a:r>
          </a:p>
          <a:p>
            <a:pPr rtl="0" lvl="0" indent="-317500" marL="457200"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FFFFFF"/>
                </a:solidFill>
              </a:rPr>
              <a:t>Click on checkbox to mark as done</a:t>
            </a:r>
          </a:p>
          <a:p>
            <a:pPr rtl="0" lvl="0" indent="-317500" marL="457200"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FFFFFF"/>
                </a:solidFill>
              </a:rPr>
              <a:t>Click on number to show location on map</a:t>
            </a:r>
          </a:p>
          <a:p>
            <a:pPr lvl="0" indent="-317500" marL="457200"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FFFFFF"/>
                </a:solidFill>
              </a:rPr>
              <a:t>Off-canvas menu slide animations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/>
          <p:nvPr/>
        </p:nvSpPr>
        <p:spPr>
          <a:xfrm>
            <a:off y="205250" x="3090925"/>
            <a:ext cy="4733001" cx="296215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46" name="Shape 46"/>
          <p:cNvSpPr/>
          <p:nvPr/>
        </p:nvSpPr>
        <p:spPr>
          <a:xfrm>
            <a:off y="205250" x="3090925"/>
            <a:ext cy="4732809" cx="296215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grpSp>
        <p:nvGrpSpPr>
          <p:cNvPr id="47" name="Shape 47"/>
          <p:cNvGrpSpPr/>
          <p:nvPr/>
        </p:nvGrpSpPr>
        <p:grpSpPr>
          <a:xfrm>
            <a:off y="311750" x="5741100"/>
            <a:ext cy="291900" cx="291900"/>
            <a:chOff y="307000" x="3116950"/>
            <a:chExt cy="291900" cx="291900"/>
          </a:xfrm>
        </p:grpSpPr>
        <p:sp>
          <p:nvSpPr>
            <p:cNvPr id="48" name="Shape 48"/>
            <p:cNvSpPr/>
            <p:nvPr/>
          </p:nvSpPr>
          <p:spPr>
            <a:xfrm>
              <a:off y="307000" x="3116950"/>
              <a:ext cy="291900" cx="291900"/>
            </a:xfrm>
            <a:prstGeom prst="ellipse">
              <a:avLst/>
            </a:prstGeom>
            <a:noFill/>
            <a:ln w="19050" cap="flat">
              <a:solidFill>
                <a:srgbClr val="CC4125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/>
          </p:txBody>
        </p:sp>
        <p:sp>
          <p:nvSpPr>
            <p:cNvPr id="49" name="Shape 49"/>
            <p:cNvSpPr/>
            <p:nvPr/>
          </p:nvSpPr>
          <p:spPr>
            <a:xfrm>
              <a:off y="352250" x="3162200"/>
              <a:ext cy="201300" cx="201300"/>
            </a:xfrm>
            <a:prstGeom prst="ellipse">
              <a:avLst/>
            </a:prstGeom>
            <a:noFill/>
            <a:ln w="19050" cap="flat">
              <a:solidFill>
                <a:srgbClr val="CC4125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/>
          </p:txBody>
        </p:sp>
        <p:sp>
          <p:nvSpPr>
            <p:cNvPr id="50" name="Shape 50"/>
            <p:cNvSpPr/>
            <p:nvPr/>
          </p:nvSpPr>
          <p:spPr>
            <a:xfrm>
              <a:off y="399925" x="3209825"/>
              <a:ext cy="106199" cx="106199"/>
            </a:xfrm>
            <a:prstGeom prst="ellipse">
              <a:avLst/>
            </a:prstGeom>
            <a:noFill/>
            <a:ln w="19050" cap="flat">
              <a:solidFill>
                <a:srgbClr val="CC4125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/>
          </p:txBody>
        </p:sp>
      </p:grp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54" name="Shape 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5" name="Shape 55"/>
          <p:cNvSpPr/>
          <p:nvPr/>
        </p:nvSpPr>
        <p:spPr>
          <a:xfrm>
            <a:off y="205250" x="3090925"/>
            <a:ext cy="4733001" cx="296215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0" name="Shape 60"/>
          <p:cNvSpPr/>
          <p:nvPr/>
        </p:nvSpPr>
        <p:spPr>
          <a:xfrm>
            <a:off y="205250" x="3090925"/>
            <a:ext cy="4733001" cx="296215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grpSp>
        <p:nvGrpSpPr>
          <p:cNvPr id="61" name="Shape 61"/>
          <p:cNvGrpSpPr/>
          <p:nvPr/>
        </p:nvGrpSpPr>
        <p:grpSpPr>
          <a:xfrm>
            <a:off y="302250" x="5712500"/>
            <a:ext cy="291900" cx="291900"/>
            <a:chOff y="307000" x="3116950"/>
            <a:chExt cy="291900" cx="291900"/>
          </a:xfrm>
        </p:grpSpPr>
        <p:sp>
          <p:nvSpPr>
            <p:cNvPr id="62" name="Shape 62"/>
            <p:cNvSpPr/>
            <p:nvPr/>
          </p:nvSpPr>
          <p:spPr>
            <a:xfrm>
              <a:off y="307000" x="3116950"/>
              <a:ext cy="291900" cx="291900"/>
            </a:xfrm>
            <a:prstGeom prst="ellipse">
              <a:avLst/>
            </a:prstGeom>
            <a:noFill/>
            <a:ln w="19050" cap="flat">
              <a:solidFill>
                <a:srgbClr val="CC4125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/>
          </p:txBody>
        </p:sp>
        <p:sp>
          <p:nvSpPr>
            <p:cNvPr id="63" name="Shape 63"/>
            <p:cNvSpPr/>
            <p:nvPr/>
          </p:nvSpPr>
          <p:spPr>
            <a:xfrm>
              <a:off y="352250" x="3162200"/>
              <a:ext cy="201300" cx="201300"/>
            </a:xfrm>
            <a:prstGeom prst="ellipse">
              <a:avLst/>
            </a:prstGeom>
            <a:noFill/>
            <a:ln w="19050" cap="flat">
              <a:solidFill>
                <a:srgbClr val="CC4125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/>
          </p:txBody>
        </p:sp>
        <p:sp>
          <p:nvSpPr>
            <p:cNvPr id="64" name="Shape 64"/>
            <p:cNvSpPr/>
            <p:nvPr/>
          </p:nvSpPr>
          <p:spPr>
            <a:xfrm>
              <a:off y="399925" x="3209825"/>
              <a:ext cy="106199" cx="106199"/>
            </a:xfrm>
            <a:prstGeom prst="ellipse">
              <a:avLst/>
            </a:prstGeom>
            <a:noFill/>
            <a:ln w="19050" cap="flat">
              <a:solidFill>
                <a:srgbClr val="CC4125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/>
          </p:txBody>
        </p:sp>
      </p:grp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/>
          <p:nvPr/>
        </p:nvSpPr>
        <p:spPr>
          <a:xfrm>
            <a:off y="205250" x="3090925"/>
            <a:ext cy="4733001" cx="296215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70" name="Shape 70"/>
          <p:cNvSpPr/>
          <p:nvPr/>
        </p:nvSpPr>
        <p:spPr>
          <a:xfrm>
            <a:off y="206315" x="3090924"/>
            <a:ext cy="4731933" cx="296215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74" name="Shape 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5" name="Shape 75"/>
          <p:cNvSpPr/>
          <p:nvPr/>
        </p:nvSpPr>
        <p:spPr>
          <a:xfrm>
            <a:off y="205250" x="3090925"/>
            <a:ext cy="4733001" cx="296215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76" name="Shape 76"/>
          <p:cNvSpPr/>
          <p:nvPr/>
        </p:nvSpPr>
        <p:spPr>
          <a:xfrm>
            <a:off y="206315" x="3090924"/>
            <a:ext cy="4731933" cx="296215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grpSp>
        <p:nvGrpSpPr>
          <p:cNvPr id="77" name="Shape 77"/>
          <p:cNvGrpSpPr/>
          <p:nvPr/>
        </p:nvGrpSpPr>
        <p:grpSpPr>
          <a:xfrm>
            <a:off y="849925" x="3821800"/>
            <a:ext cy="291900" cx="291900"/>
            <a:chOff y="307000" x="3116950"/>
            <a:chExt cy="291900" cx="291900"/>
          </a:xfrm>
        </p:grpSpPr>
        <p:sp>
          <p:nvSpPr>
            <p:cNvPr id="78" name="Shape 78"/>
            <p:cNvSpPr/>
            <p:nvPr/>
          </p:nvSpPr>
          <p:spPr>
            <a:xfrm>
              <a:off y="307000" x="3116950"/>
              <a:ext cy="291900" cx="291900"/>
            </a:xfrm>
            <a:prstGeom prst="ellipse">
              <a:avLst/>
            </a:prstGeom>
            <a:noFill/>
            <a:ln w="19050" cap="flat">
              <a:solidFill>
                <a:srgbClr val="CC4125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/>
          </p:txBody>
        </p:sp>
        <p:sp>
          <p:nvSpPr>
            <p:cNvPr id="79" name="Shape 79"/>
            <p:cNvSpPr/>
            <p:nvPr/>
          </p:nvSpPr>
          <p:spPr>
            <a:xfrm>
              <a:off y="352250" x="3162200"/>
              <a:ext cy="201300" cx="201300"/>
            </a:xfrm>
            <a:prstGeom prst="ellipse">
              <a:avLst/>
            </a:prstGeom>
            <a:noFill/>
            <a:ln w="19050" cap="flat">
              <a:solidFill>
                <a:srgbClr val="CC4125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/>
          </p:txBody>
        </p:sp>
        <p:sp>
          <p:nvSpPr>
            <p:cNvPr id="80" name="Shape 80"/>
            <p:cNvSpPr/>
            <p:nvPr/>
          </p:nvSpPr>
          <p:spPr>
            <a:xfrm>
              <a:off y="399925" x="3209825"/>
              <a:ext cy="106199" cx="106199"/>
            </a:xfrm>
            <a:prstGeom prst="ellipse">
              <a:avLst/>
            </a:prstGeom>
            <a:noFill/>
            <a:ln w="19050" cap="flat">
              <a:solidFill>
                <a:srgbClr val="CC4125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/>
          </p:txBody>
        </p:sp>
      </p:grp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84" name="Shape 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5" name="Shape 85"/>
          <p:cNvSpPr/>
          <p:nvPr/>
        </p:nvSpPr>
        <p:spPr>
          <a:xfrm>
            <a:off y="205250" x="3090925"/>
            <a:ext cy="4733001" cx="296215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86" name="Shape 86"/>
          <p:cNvSpPr/>
          <p:nvPr/>
        </p:nvSpPr>
        <p:spPr>
          <a:xfrm>
            <a:off y="206309" x="3090924"/>
            <a:ext cy="4731938" cx="296215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87" name="Shape 87"/>
          <p:cNvSpPr txBox="1"/>
          <p:nvPr/>
        </p:nvSpPr>
        <p:spPr>
          <a:xfrm>
            <a:off y="205250" x="410500"/>
            <a:ext cy="4001099" cx="23097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>
                <a:solidFill>
                  <a:srgbClr val="FFFFFF"/>
                </a:solidFill>
              </a:rPr>
              <a:t>Not Shown:</a:t>
            </a:r>
          </a:p>
          <a:p>
            <a:pPr rtl="0" lvl="0" indent="-317500" marL="457200"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FFFFFF"/>
                </a:solidFill>
              </a:rPr>
              <a:t>Enter server URL via keyboard input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