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78" r:id="rId3"/>
    <p:sldId id="276" r:id="rId4"/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5" autoAdjust="0"/>
    <p:restoredTop sz="76246" autoAdjust="0"/>
  </p:normalViewPr>
  <p:slideViewPr>
    <p:cSldViewPr snapToGrid="0">
      <p:cViewPr varScale="1">
        <p:scale>
          <a:sx n="89" d="100"/>
          <a:sy n="89" d="100"/>
        </p:scale>
        <p:origin x="47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</a:t>
            </a:r>
            <a:r>
              <a:rPr lang="en-US" i="1" baseline="0" dirty="0" smtClean="0"/>
              <a:t>the appendix, </a:t>
            </a:r>
            <a:r>
              <a:rPr lang="en-US" i="1" baseline="0" dirty="0" smtClean="0"/>
              <a:t>pages </a:t>
            </a:r>
            <a:r>
              <a:rPr lang="en-US" i="1" baseline="0" dirty="0" smtClean="0"/>
              <a:t>195-222 </a:t>
            </a:r>
            <a:r>
              <a:rPr lang="en-US" i="1" baseline="0" dirty="0" smtClean="0"/>
              <a:t>of the Project Team Leadership and Communication book.  ISBN: </a:t>
            </a:r>
            <a:r>
              <a:rPr lang="en-US" i="1" baseline="0" dirty="0" smtClean="0"/>
              <a:t>9781732378902 </a:t>
            </a:r>
            <a:r>
              <a:rPr lang="en-US" i="1" baseline="0" dirty="0" smtClean="0"/>
              <a:t>(Softcover), </a:t>
            </a:r>
            <a:r>
              <a:rPr lang="en-US" i="1" baseline="0" dirty="0" smtClean="0"/>
              <a:t>9781732378919 </a:t>
            </a:r>
            <a:r>
              <a:rPr lang="en-US" i="1" baseline="0" dirty="0" smtClean="0"/>
              <a:t>(Hardcover).  These slides may only be posted or used in conjunction with the book in a training or classroom environment.  Key terms (pages </a:t>
            </a:r>
            <a:r>
              <a:rPr lang="en-US" i="1" baseline="0" dirty="0" smtClean="0"/>
              <a:t>220) </a:t>
            </a:r>
            <a:r>
              <a:rPr lang="en-US" i="1" baseline="0" dirty="0" smtClean="0"/>
              <a:t>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i="0" baseline="0" dirty="0" smtClean="0"/>
              <a:t>Outline: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section </a:t>
            </a:r>
            <a:r>
              <a:rPr lang="en-US" i="1" baseline="0" dirty="0" smtClean="0"/>
              <a:t>6.4, pages 191-192 </a:t>
            </a:r>
            <a:r>
              <a:rPr lang="en-US" i="1" baseline="0" dirty="0" smtClean="0"/>
              <a:t>of the Project Team Leadership and Communication book.  Summarizes chapter </a:t>
            </a:r>
            <a:r>
              <a:rPr lang="en-US" i="1" baseline="0" dirty="0" smtClean="0"/>
              <a:t>6 </a:t>
            </a:r>
            <a:r>
              <a:rPr lang="en-US" i="1" baseline="0" dirty="0" smtClean="0"/>
              <a:t>and these slides.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28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</a:t>
            </a:r>
            <a:r>
              <a:rPr lang="en-US" i="1" dirty="0" smtClean="0"/>
              <a:t>5 </a:t>
            </a:r>
            <a:r>
              <a:rPr lang="en-US" i="1" dirty="0" smtClean="0"/>
              <a:t>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</a:t>
            </a:r>
            <a:r>
              <a:rPr lang="en-US" i="1" baseline="0" dirty="0" smtClean="0"/>
              <a:t>are quite a few key terms defined on </a:t>
            </a:r>
            <a:r>
              <a:rPr lang="en-US" i="1" baseline="0" dirty="0" smtClean="0"/>
              <a:t>page 220.</a:t>
            </a:r>
            <a:endParaRPr lang="en-US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</a:t>
            </a:r>
            <a:r>
              <a:rPr lang="en-US" i="1" baseline="0" smtClean="0"/>
              <a:t>(</a:t>
            </a:r>
            <a:r>
              <a:rPr lang="en-US" i="1" baseline="0" smtClean="0"/>
              <a:t>pages </a:t>
            </a:r>
            <a:r>
              <a:rPr lang="en-US" i="1" baseline="0" dirty="0" smtClean="0"/>
              <a:t>220-221, </a:t>
            </a:r>
            <a:r>
              <a:rPr lang="en-US" i="1" baseline="0" dirty="0" smtClean="0"/>
              <a:t>answers on page </a:t>
            </a:r>
            <a:r>
              <a:rPr lang="en-US" i="1" baseline="0" dirty="0" smtClean="0"/>
              <a:t>224).</a:t>
            </a:r>
            <a:endParaRPr lang="en-US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</a:t>
            </a:r>
            <a:r>
              <a:rPr lang="en-US" i="1" baseline="0" dirty="0" smtClean="0"/>
              <a:t>221-222 are </a:t>
            </a:r>
            <a:r>
              <a:rPr lang="en-US" i="1" baseline="0" dirty="0" smtClean="0"/>
              <a:t>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890255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95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26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7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04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12711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204252"/>
            <a:ext cx="10363200" cy="765313"/>
          </a:xfrm>
        </p:spPr>
        <p:txBody>
          <a:bodyPr/>
          <a:lstStyle/>
          <a:p>
            <a:r>
              <a:rPr lang="en-US" dirty="0" smtClean="0"/>
              <a:t>New ways of working for modern project teams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4848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Agile: The Future of Projects?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Designed for </a:t>
            </a:r>
            <a:r>
              <a:rPr lang="en-US" sz="1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the appendix, </a:t>
            </a:r>
            <a:r>
              <a:rPr lang="en-US" sz="1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pages </a:t>
            </a:r>
            <a:r>
              <a:rPr lang="en-US" sz="1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195-222 </a:t>
            </a:r>
            <a:r>
              <a:rPr lang="en-US" sz="1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of </a:t>
            </a:r>
            <a:r>
              <a:rPr lang="en-US" sz="11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Project </a:t>
            </a:r>
            <a:r>
              <a:rPr lang="en-US" sz="1100" i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Team Leadership and Communication </a:t>
            </a:r>
            <a:r>
              <a:rPr lang="en-US" sz="1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by Samuel Malachowsky, </a:t>
            </a:r>
            <a:r>
              <a:rPr 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ISBN </a:t>
            </a:r>
            <a:r>
              <a:rPr lang="en-US" sz="1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9781732378902</a:t>
            </a:r>
            <a:r>
              <a:rPr 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, </a:t>
            </a:r>
            <a:r>
              <a:rPr lang="en-US" sz="1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9781732378919</a:t>
            </a:r>
            <a:r>
              <a:rPr lang="en-US" sz="1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.</a:t>
            </a:r>
            <a:endParaRPr lang="en-US" sz="11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16624"/>
            <a:ext cx="10972800" cy="1143000"/>
          </a:xfrm>
        </p:spPr>
        <p:txBody>
          <a:bodyPr/>
          <a:lstStyle/>
          <a:p>
            <a:r>
              <a:rPr lang="en-US" dirty="0" smtClean="0"/>
              <a:t>Slide Development in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12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3725</TotalTime>
  <Words>197</Words>
  <Application>Microsoft Office PowerPoint</Application>
  <PresentationFormat>Widescreen</PresentationFormat>
  <Paragraphs>20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ProjectLeadership</vt:lpstr>
      <vt:lpstr>Agile: The Future of Projects?</vt:lpstr>
      <vt:lpstr>Slide Development in Progress</vt:lpstr>
      <vt:lpstr>Summary and Conclusions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120</cp:revision>
  <dcterms:created xsi:type="dcterms:W3CDTF">2018-05-21T18:12:12Z</dcterms:created>
  <dcterms:modified xsi:type="dcterms:W3CDTF">2018-06-01T22:12:08Z</dcterms:modified>
</cp:coreProperties>
</file>