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83" autoAdjust="0"/>
    <p:restoredTop sz="61731" autoAdjust="0"/>
  </p:normalViewPr>
  <p:slideViewPr>
    <p:cSldViewPr snapToGrid="0">
      <p:cViewPr varScale="1">
        <p:scale>
          <a:sx n="72" d="100"/>
          <a:sy n="72" d="100"/>
        </p:scale>
        <p:origin x="111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A6FD9-2EDC-4E70-A748-596C191FD959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EB05C-5264-453A-BF38-BF23082C0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4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4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33467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75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83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69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16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82468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16624"/>
            <a:ext cx="10972800" cy="1143000"/>
          </a:xfrm>
        </p:spPr>
        <p:txBody>
          <a:bodyPr/>
          <a:lstStyle/>
          <a:p>
            <a:r>
              <a:rPr lang="en-US" dirty="0" smtClean="0"/>
              <a:t>Slide Development in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56822"/>
      </p:ext>
    </p:extLst>
  </p:cSld>
  <p:clrMapOvr>
    <a:masterClrMapping/>
  </p:clrMapOvr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812</TotalTime>
  <Words>5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ProjectLeadership</vt:lpstr>
      <vt:lpstr>Slide Development in Progress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105</cp:revision>
  <dcterms:created xsi:type="dcterms:W3CDTF">2018-05-21T18:12:12Z</dcterms:created>
  <dcterms:modified xsi:type="dcterms:W3CDTF">2018-06-01T20:53:07Z</dcterms:modified>
</cp:coreProperties>
</file>