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2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222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</a:t>
            </a:r>
            <a:r>
              <a:rPr lang="fr-FR" i="1" baseline="0" dirty="0" smtClean="0"/>
              <a:t>2, section 2.6, pages 61-69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74-75)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  <a:endParaRPr lang="en-US" b="0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Identify the primary objectives of a project kickoff meeting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List the essential elements of a basic project plan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Activity: Design</a:t>
            </a:r>
            <a:r>
              <a:rPr lang="en-US" b="0" baseline="0" dirty="0" smtClean="0"/>
              <a:t> a project plan outline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smtClean="0"/>
              <a:t>Activity</a:t>
            </a:r>
            <a:r>
              <a:rPr lang="en-US" b="1" dirty="0" smtClean="0"/>
              <a:t>:</a:t>
            </a:r>
            <a:r>
              <a:rPr lang="en-US" dirty="0" smtClean="0"/>
              <a:t> Outlining the project plan (10-15 minutes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 </a:t>
            </a:r>
            <a:r>
              <a:rPr lang="en-US" dirty="0" smtClean="0">
                <a:effectLst/>
              </a:rPr>
              <a:t>(slides: 5-10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minutes, activity: 10-15 minutes)</a:t>
            </a:r>
            <a:endParaRPr lang="en-US" b="1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Kicking Off a Project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The Project Plan (2 slides)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- Outlining the Project Plan (section 2.6)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61-63 of the Project Team Leadership and Communication book.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65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63-69 of the Project Team Leadership and Communication book, which has much more detail for each section of the project plan.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Continued on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1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63-69 of the Project Team Leadership and Communication book, which has much more detail for each section of the project plan.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Continued from previous slide.</a:t>
            </a:r>
            <a:endParaRPr lang="en-U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2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2.6,</a:t>
            </a:r>
            <a:r>
              <a:rPr lang="en-US" i="1" baseline="0" dirty="0" smtClean="0"/>
              <a:t> pages 61-69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Design</a:t>
            </a:r>
            <a:r>
              <a:rPr lang="en-US" b="0" baseline="0" dirty="0" smtClean="0"/>
              <a:t> a project plan outline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74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2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74-75.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75-76,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76-77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2, </a:t>
            </a:r>
            <a:r>
              <a:rPr lang="fr-FR" i="1" dirty="0"/>
              <a:t>section 2.5, pages 51-61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Project Kickoff Meetings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Project Plans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‘Project Kickoff Meeting’ is designed to:</a:t>
            </a:r>
          </a:p>
          <a:p>
            <a:r>
              <a:rPr lang="en-US" dirty="0" smtClean="0"/>
              <a:t>Establish the project and begin the work</a:t>
            </a:r>
          </a:p>
          <a:p>
            <a:r>
              <a:rPr lang="en-US" dirty="0" smtClean="0"/>
              <a:t>Introduce team members and stakeholders to each other, and define roles/responsibilities</a:t>
            </a:r>
          </a:p>
          <a:p>
            <a:r>
              <a:rPr lang="en-US" dirty="0" smtClean="0"/>
              <a:t>Share clear goals and objectives, define what success means to the team</a:t>
            </a:r>
          </a:p>
          <a:p>
            <a:r>
              <a:rPr lang="en-US" dirty="0" smtClean="0"/>
              <a:t>Choose/share tools, meeting times, etc.</a:t>
            </a:r>
          </a:p>
          <a:p>
            <a:r>
              <a:rPr lang="en-US" dirty="0" smtClean="0"/>
              <a:t>Begin foundational work on the project plans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Kicking Off a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central </a:t>
            </a:r>
            <a:r>
              <a:rPr lang="en-US" i="1" dirty="0" smtClean="0"/>
              <a:t>artifact</a:t>
            </a:r>
            <a:r>
              <a:rPr lang="en-US" dirty="0" smtClean="0"/>
              <a:t> in planning any project</a:t>
            </a:r>
          </a:p>
          <a:p>
            <a:r>
              <a:rPr lang="en-US" dirty="0" smtClean="0"/>
              <a:t>Can consist of one or more documents</a:t>
            </a:r>
          </a:p>
          <a:p>
            <a:r>
              <a:rPr lang="en-US" dirty="0" smtClean="0"/>
              <a:t>Anyone reading the project plan should have all of the information they need to carry out the project as planned</a:t>
            </a:r>
          </a:p>
          <a:p>
            <a:r>
              <a:rPr lang="en-US" dirty="0" smtClean="0"/>
              <a:t>Sections (continued on next slide):</a:t>
            </a:r>
          </a:p>
          <a:p>
            <a:pPr lvl="1"/>
            <a:r>
              <a:rPr lang="en-US" b="1" dirty="0" smtClean="0"/>
              <a:t>Executive Summary</a:t>
            </a:r>
            <a:r>
              <a:rPr lang="en-US" dirty="0" smtClean="0"/>
              <a:t>: Written last, one page, summarized the plan at a high level</a:t>
            </a:r>
          </a:p>
          <a:p>
            <a:pPr lvl="1"/>
            <a:r>
              <a:rPr lang="en-US" b="1" dirty="0" smtClean="0"/>
              <a:t>Outcomes: </a:t>
            </a:r>
            <a:r>
              <a:rPr lang="en-US" dirty="0" smtClean="0"/>
              <a:t>Includes goals, scope statements, requirements/specifications, and any other elements needed to clearly define the project’s outcomes</a:t>
            </a:r>
          </a:p>
          <a:p>
            <a:pPr lvl="1"/>
            <a:r>
              <a:rPr lang="en-US" b="1" dirty="0" smtClean="0"/>
              <a:t>Schedule and Budget: </a:t>
            </a:r>
            <a:r>
              <a:rPr lang="en-US" dirty="0" smtClean="0"/>
              <a:t>How time and resources are to be expended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 Plan (1 of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6149"/>
          </a:xfrm>
        </p:spPr>
        <p:txBody>
          <a:bodyPr>
            <a:normAutofit/>
          </a:bodyPr>
          <a:lstStyle/>
          <a:p>
            <a:r>
              <a:rPr lang="en-US" dirty="0" smtClean="0"/>
              <a:t>Sections (continued from previous slide):</a:t>
            </a:r>
          </a:p>
          <a:p>
            <a:pPr lvl="1"/>
            <a:r>
              <a:rPr lang="en-US" b="1" dirty="0" smtClean="0"/>
              <a:t>Resource and Process Management:</a:t>
            </a:r>
            <a:r>
              <a:rPr lang="en-US" dirty="0" smtClean="0"/>
              <a:t> How human resources (team members) are to be acquired and managed as well as how materials and other resources are to be acquired and managed.  Includes processes and change procedures</a:t>
            </a:r>
          </a:p>
          <a:p>
            <a:pPr lvl="1"/>
            <a:r>
              <a:rPr lang="en-US" b="1" dirty="0" smtClean="0"/>
              <a:t>Quality Assurance Plan:</a:t>
            </a:r>
            <a:r>
              <a:rPr lang="en-US" dirty="0" smtClean="0"/>
              <a:t> How product and process quality are going to be managed</a:t>
            </a:r>
          </a:p>
          <a:p>
            <a:pPr lvl="1"/>
            <a:r>
              <a:rPr lang="en-US" b="1" dirty="0" smtClean="0"/>
              <a:t>Stakeholder Communication Plan: </a:t>
            </a:r>
            <a:r>
              <a:rPr lang="en-US" dirty="0" smtClean="0"/>
              <a:t>A listing of all project stakeholders and who/what/where/when/by whom communications are planned</a:t>
            </a:r>
          </a:p>
          <a:p>
            <a:pPr lvl="1"/>
            <a:r>
              <a:rPr lang="en-US" b="1" dirty="0" smtClean="0"/>
              <a:t>Risk and Issue Management: </a:t>
            </a:r>
            <a:r>
              <a:rPr lang="en-US" dirty="0" smtClean="0"/>
              <a:t>A listing and strategies for all risks and issues identified within the project</a:t>
            </a:r>
          </a:p>
          <a:p>
            <a:pPr lvl="1"/>
            <a:r>
              <a:rPr lang="en-US" b="1" dirty="0" smtClean="0"/>
              <a:t>Document Revision and Approval: </a:t>
            </a:r>
            <a:r>
              <a:rPr lang="en-US" dirty="0" smtClean="0"/>
              <a:t>A log of changes and sign-off/approval for the plan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 Plan</a:t>
            </a:r>
            <a:r>
              <a:rPr lang="en-US" dirty="0"/>
              <a:t>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</p:spTree>
    <p:extLst>
      <p:ext uri="{BB962C8B-B14F-4D97-AF65-F5344CB8AC3E}">
        <p14:creationId xmlns:p14="http://schemas.microsoft.com/office/powerpoint/2010/main" val="24813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good project plan takes a great deal of thought and effort.  Like a project, the first step is planning.  Using the basic structure below as well as the guidelines provided in section 2.6 (pages 63-69), create an outline to be used by project teams.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lvl="1"/>
            <a:r>
              <a:rPr lang="en-US" b="1" dirty="0"/>
              <a:t>Executive </a:t>
            </a:r>
            <a:r>
              <a:rPr lang="en-US" b="1" dirty="0" smtClean="0"/>
              <a:t>Summary</a:t>
            </a:r>
            <a:endParaRPr lang="en-US" dirty="0"/>
          </a:p>
          <a:p>
            <a:pPr lvl="1"/>
            <a:r>
              <a:rPr lang="en-US" b="1" dirty="0" smtClean="0"/>
              <a:t>Outcomes</a:t>
            </a:r>
          </a:p>
          <a:p>
            <a:pPr lvl="1"/>
            <a:r>
              <a:rPr lang="en-US" b="1" dirty="0" smtClean="0"/>
              <a:t>Schedule </a:t>
            </a:r>
            <a:r>
              <a:rPr lang="en-US" b="1" dirty="0"/>
              <a:t>and </a:t>
            </a:r>
            <a:r>
              <a:rPr lang="en-US" b="1" dirty="0" smtClean="0"/>
              <a:t>Budget</a:t>
            </a:r>
          </a:p>
          <a:p>
            <a:pPr lvl="1"/>
            <a:r>
              <a:rPr lang="en-US" b="1" dirty="0"/>
              <a:t>Resource and Process </a:t>
            </a:r>
            <a:r>
              <a:rPr lang="en-US" b="1" dirty="0" smtClean="0"/>
              <a:t>Management</a:t>
            </a:r>
          </a:p>
          <a:p>
            <a:pPr lvl="1"/>
            <a:r>
              <a:rPr lang="en-US" b="1" dirty="0" smtClean="0"/>
              <a:t>Quality </a:t>
            </a:r>
            <a:r>
              <a:rPr lang="en-US" b="1" dirty="0"/>
              <a:t>Assurance </a:t>
            </a:r>
            <a:r>
              <a:rPr lang="en-US" b="1" dirty="0" smtClean="0"/>
              <a:t>Plan</a:t>
            </a:r>
          </a:p>
          <a:p>
            <a:pPr lvl="1"/>
            <a:r>
              <a:rPr lang="en-US" b="1" dirty="0" smtClean="0"/>
              <a:t>Stakeholder </a:t>
            </a:r>
            <a:r>
              <a:rPr lang="en-US" b="1" dirty="0"/>
              <a:t>Communication </a:t>
            </a:r>
            <a:r>
              <a:rPr lang="en-US" b="1" dirty="0" smtClean="0"/>
              <a:t>Plan</a:t>
            </a:r>
          </a:p>
          <a:p>
            <a:pPr lvl="1"/>
            <a:r>
              <a:rPr lang="en-US" b="1" dirty="0" smtClean="0"/>
              <a:t>Risk </a:t>
            </a:r>
            <a:r>
              <a:rPr lang="en-US" b="1" dirty="0"/>
              <a:t>and Issue </a:t>
            </a:r>
            <a:r>
              <a:rPr lang="en-US" b="1" dirty="0" smtClean="0"/>
              <a:t>Management</a:t>
            </a:r>
          </a:p>
          <a:p>
            <a:pPr lvl="1"/>
            <a:r>
              <a:rPr lang="en-US" b="1" dirty="0" smtClean="0"/>
              <a:t>Document </a:t>
            </a:r>
            <a:r>
              <a:rPr lang="en-US" b="1" dirty="0"/>
              <a:t>Revision and </a:t>
            </a:r>
            <a:r>
              <a:rPr lang="en-US" b="1" dirty="0" smtClean="0"/>
              <a:t>Approval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Outlining the Project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7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7007</TotalTime>
  <Words>648</Words>
  <Application>Microsoft Office PowerPoint</Application>
  <PresentationFormat>Custom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ProjectLeadership</vt:lpstr>
      <vt:lpstr>Mini-Module: Project Kickoff Meetings  and Project Plans</vt:lpstr>
      <vt:lpstr>Kicking Off a Project</vt:lpstr>
      <vt:lpstr>The Project Plan (1 of 2)</vt:lpstr>
      <vt:lpstr>The Project Plan (2 of 2)</vt:lpstr>
      <vt:lpstr>Activity – Outlining the Project Plan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98</cp:revision>
  <dcterms:created xsi:type="dcterms:W3CDTF">2018-05-21T18:12:12Z</dcterms:created>
  <dcterms:modified xsi:type="dcterms:W3CDTF">2018-12-06T15:37:35Z</dcterms:modified>
</cp:coreProperties>
</file>