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2" r:id="rId3"/>
    <p:sldId id="283" r:id="rId4"/>
    <p:sldId id="284" r:id="rId5"/>
    <p:sldId id="285" r:id="rId6"/>
    <p:sldId id="281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55986" autoAdjust="0"/>
  </p:normalViewPr>
  <p:slideViewPr>
    <p:cSldViewPr snapToGrid="0">
      <p:cViewPr varScale="1">
        <p:scale>
          <a:sx n="66" d="100"/>
          <a:sy n="66" d="100"/>
        </p:scale>
        <p:origin x="135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5</a:t>
            </a:r>
            <a:r>
              <a:rPr lang="fr-FR" i="1" baseline="0" dirty="0" smtClean="0"/>
              <a:t>, </a:t>
            </a:r>
            <a:r>
              <a:rPr lang="fr-FR" i="1" baseline="0" smtClean="0"/>
              <a:t>sections 5.1, 5.2, and 5.3, pages 149-158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145-146)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Objectives: </a:t>
            </a:r>
            <a:r>
              <a:rPr lang="en-US" dirty="0" smtClean="0"/>
              <a:t>Objectives: Complete an overview of communication as it relates to project teams and communication.  Introduces the concept of Hybrid Communication.  Does not replace a communication general-education class (10 minutes)</a:t>
            </a:r>
          </a:p>
          <a:p>
            <a:r>
              <a:rPr lang="en-US" b="1" dirty="0" smtClean="0"/>
              <a:t>Activity:</a:t>
            </a:r>
            <a:r>
              <a:rPr lang="en-US" dirty="0" smtClean="0"/>
              <a:t> Detecting Communication Blockers (5 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Project Communication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Channels of Communication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Communication Concepts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Push / Pull / Hybrid Communication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Detecting Communication Blockers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149-150 of the Project Team Leadership and Communication book.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77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150-152 of the Project Team Leadership and Communication book.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86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152-153 of the Project Team Leadership and Communication book.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Blockers: Some of these are more obvious/detectable</a:t>
            </a:r>
            <a:r>
              <a:rPr lang="en-US" baseline="0" dirty="0" smtClean="0"/>
              <a:t> than others</a:t>
            </a:r>
            <a:endParaRPr lang="en-US" dirty="0" smtClean="0"/>
          </a:p>
          <a:p>
            <a:r>
              <a:rPr lang="en-US" dirty="0" smtClean="0"/>
              <a:t>Conclusion: communication is complicated and requires planning</a:t>
            </a:r>
            <a:r>
              <a:rPr lang="en-US" baseline="0" dirty="0" smtClean="0"/>
              <a:t> and constant attention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4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5.3, </a:t>
            </a:r>
            <a:r>
              <a:rPr lang="en-US" i="1" baseline="0" dirty="0" smtClean="0"/>
              <a:t>pages 150-152 of the Project Team Leadership and Communication book.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18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5.2, </a:t>
            </a:r>
            <a:r>
              <a:rPr lang="en-US" i="1" baseline="0" dirty="0" smtClean="0"/>
              <a:t>pages 150-155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</a:t>
            </a:r>
            <a:r>
              <a:rPr lang="en-US" baseline="0" dirty="0" smtClean="0"/>
              <a:t> Minute activity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Can be a basic, instructor-lead reinforcement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73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5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 176.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 177,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smtClean="0"/>
              <a:t>The exercises</a:t>
            </a:r>
            <a:r>
              <a:rPr lang="en-US" i="1" baseline="0" smtClean="0"/>
              <a:t> on pages 177-178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</a:t>
            </a:r>
            <a:r>
              <a:rPr lang="en-US" dirty="0"/>
              <a:t>5</a:t>
            </a:r>
            <a:r>
              <a:rPr lang="en-US" dirty="0" smtClean="0"/>
              <a:t>, </a:t>
            </a:r>
            <a:r>
              <a:rPr lang="en-US" dirty="0"/>
              <a:t>sections </a:t>
            </a:r>
            <a:r>
              <a:rPr lang="en-US" dirty="0" smtClean="0"/>
              <a:t>5.1, 5.2, </a:t>
            </a:r>
            <a:r>
              <a:rPr lang="en-US" dirty="0"/>
              <a:t>and </a:t>
            </a:r>
            <a:r>
              <a:rPr lang="en-US" dirty="0" smtClean="0"/>
              <a:t>5.3, </a:t>
            </a:r>
            <a:r>
              <a:rPr lang="en-US" dirty="0"/>
              <a:t>pages </a:t>
            </a:r>
            <a:r>
              <a:rPr lang="en-US" dirty="0" smtClean="0"/>
              <a:t>149-158 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 Basic </a:t>
            </a:r>
            <a:r>
              <a:rPr lang="en-US" dirty="0"/>
              <a:t>Communication Concepts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Important because:</a:t>
            </a:r>
          </a:p>
          <a:p>
            <a:r>
              <a:rPr lang="en-US" dirty="0" smtClean="0"/>
              <a:t>Stakeholders affect projects whether you communicate or not</a:t>
            </a:r>
          </a:p>
          <a:p>
            <a:r>
              <a:rPr lang="en-US" dirty="0" smtClean="0"/>
              <a:t>Because of technology, customers expect more interaction</a:t>
            </a:r>
          </a:p>
          <a:p>
            <a:r>
              <a:rPr lang="en-US" dirty="0" smtClean="0"/>
              <a:t>Team members</a:t>
            </a:r>
          </a:p>
          <a:p>
            <a:pPr lvl="1"/>
            <a:r>
              <a:rPr lang="en-US" dirty="0" smtClean="0"/>
              <a:t>Leadership and motivation factors can have a huge effect on the project</a:t>
            </a:r>
          </a:p>
          <a:p>
            <a:pPr lvl="1"/>
            <a:r>
              <a:rPr lang="en-US" dirty="0" smtClean="0"/>
              <a:t>Often are split between multiple projects</a:t>
            </a:r>
          </a:p>
          <a:p>
            <a:r>
              <a:rPr lang="en-US" dirty="0"/>
              <a:t>Interactive </a:t>
            </a:r>
            <a:r>
              <a:rPr lang="en-US" dirty="0" smtClean="0"/>
              <a:t>communication is </a:t>
            </a:r>
            <a:r>
              <a:rPr lang="en-US" dirty="0"/>
              <a:t>considered </a:t>
            </a:r>
            <a:r>
              <a:rPr lang="en-US" dirty="0" smtClean="0"/>
              <a:t>ideal (each party is able to respond, ask for clarification, etc.)</a:t>
            </a:r>
          </a:p>
          <a:p>
            <a:pPr lvl="1"/>
            <a:r>
              <a:rPr lang="en-US" dirty="0" smtClean="0"/>
              <a:t>This often is impossible or impractical, so one-way communication is used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8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/>
              <a:t>c</a:t>
            </a:r>
            <a:r>
              <a:rPr lang="en-US" i="1" dirty="0" smtClean="0"/>
              <a:t>ommunication channel</a:t>
            </a:r>
            <a:r>
              <a:rPr lang="en-US" dirty="0" smtClean="0"/>
              <a:t> is the path through which a communication must travel</a:t>
            </a:r>
          </a:p>
          <a:p>
            <a:r>
              <a:rPr lang="en-US" dirty="0" smtClean="0"/>
              <a:t>Leaders and team members must maintain channels of communication with each other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 the number of team members increase, the number of channels increases much quicker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 of Communication</a:t>
            </a:r>
            <a:endParaRPr lang="en-US" dirty="0"/>
          </a:p>
        </p:txBody>
      </p:sp>
      <p:pic>
        <p:nvPicPr>
          <p:cNvPr id="1026" name="Picture 2" descr="C:\Users\sam\Dropbox\Books\Project Team Leadership and Communication\curriculum\images\CommunicationChannels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892" y="2829465"/>
            <a:ext cx="1931084" cy="171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m\Dropbox\Books\Project Team Leadership and Communication\curriculum\images\CommunicationChannels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530" y="2918224"/>
            <a:ext cx="1745115" cy="153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am\Dropbox\Books\Project Team Leadership and Communication\curriculum\images\CommunicationChannels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182" y="2836510"/>
            <a:ext cx="1945173" cy="169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7108716" y="3391583"/>
            <a:ext cx="396815" cy="5865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068006" y="3391583"/>
            <a:ext cx="396815" cy="5865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20433" y="4518804"/>
            <a:ext cx="16513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6 Channels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961114" y="4518804"/>
            <a:ext cx="16513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 Channels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7994780" y="4518804"/>
            <a:ext cx="16513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15 Channels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smtClean="0"/>
              <a:t>151.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1995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dozens of communication channels available at any given time: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Additionally there are types or categories of communication:</a:t>
            </a:r>
          </a:p>
          <a:p>
            <a:endParaRPr lang="en-US" sz="4000" dirty="0"/>
          </a:p>
          <a:p>
            <a:r>
              <a:rPr lang="en-US" dirty="0" smtClean="0"/>
              <a:t>And there are potential blockers to communication efforts: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Concepts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62744" y="2054738"/>
            <a:ext cx="284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Face-to-Face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Message </a:t>
            </a:r>
            <a:r>
              <a:rPr lang="en-US" dirty="0"/>
              <a:t>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Social </a:t>
            </a:r>
            <a:r>
              <a:rPr lang="en-US" dirty="0"/>
              <a:t>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Multi-Channel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Online </a:t>
            </a:r>
            <a:r>
              <a:rPr lang="en-US" dirty="0"/>
              <a:t>Video Posts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Text </a:t>
            </a:r>
            <a:r>
              <a:rPr lang="en-US" dirty="0"/>
              <a:t>Messages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7544" y="2054738"/>
            <a:ext cx="284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Email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Video </a:t>
            </a:r>
            <a:r>
              <a:rPr lang="en-US" dirty="0"/>
              <a:t>Conference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Postal </a:t>
            </a:r>
            <a:r>
              <a:rPr lang="en-US" dirty="0"/>
              <a:t>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Television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Print </a:t>
            </a:r>
            <a:r>
              <a:rPr lang="en-US" dirty="0"/>
              <a:t>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Photo </a:t>
            </a:r>
            <a:r>
              <a:rPr lang="en-US" dirty="0"/>
              <a:t>Sharing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52344" y="2054738"/>
            <a:ext cx="284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Instant </a:t>
            </a:r>
            <a:r>
              <a:rPr lang="en-US" dirty="0"/>
              <a:t>Messages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Written </a:t>
            </a:r>
            <a:r>
              <a:rPr lang="en-US" dirty="0"/>
              <a:t>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Advertisement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Telephone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Blogs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and </a:t>
            </a:r>
            <a:r>
              <a:rPr lang="en-US" i="1" dirty="0"/>
              <a:t>many </a:t>
            </a:r>
            <a:r>
              <a:rPr lang="en-US" i="1" dirty="0" smtClean="0"/>
              <a:t>more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Malachowsky</a:t>
            </a:r>
            <a:r>
              <a:rPr lang="en-US" sz="1100" dirty="0"/>
              <a:t>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152.</a:t>
            </a:r>
            <a:endParaRPr lang="en-US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1262744" y="4282681"/>
            <a:ext cx="284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Internal / External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Formal / Informal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07544" y="4282681"/>
            <a:ext cx="284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Vertical / Horizontal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Written / Oral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52344" y="4282681"/>
            <a:ext cx="380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Verbal / Nonverbal / </a:t>
            </a:r>
            <a:r>
              <a:rPr lang="en-US" dirty="0" err="1" smtClean="0"/>
              <a:t>Paralingual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62744" y="5378510"/>
            <a:ext cx="284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Language and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Interruptions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Technical Issues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07544" y="5378510"/>
            <a:ext cx="284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Distractions such as fatigue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Negativity or hostility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952344" y="5378510"/>
            <a:ext cx="3802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Context known by only one party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Incorrect assumptions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Receiver not </a:t>
            </a:r>
            <a:r>
              <a:rPr lang="en-US" i="1" dirty="0" smtClean="0"/>
              <a:t>actively listening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41407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Interactive Communication </a:t>
            </a:r>
            <a:r>
              <a:rPr lang="en-US" dirty="0" smtClean="0"/>
              <a:t>is ideal, but not always available or practical</a:t>
            </a:r>
          </a:p>
          <a:p>
            <a:r>
              <a:rPr lang="en-US" dirty="0" smtClean="0"/>
              <a:t>Push/Pull Communication share a weakness</a:t>
            </a:r>
            <a:r>
              <a:rPr lang="en-US" dirty="0"/>
              <a:t>: Sender is only sure it was sent, not if it was received or understood</a:t>
            </a:r>
          </a:p>
          <a:p>
            <a:pPr lvl="1"/>
            <a:r>
              <a:rPr lang="en-US" b="1" dirty="0" smtClean="0"/>
              <a:t>Push Communication </a:t>
            </a:r>
            <a:r>
              <a:rPr lang="en-US" dirty="0" smtClean="0"/>
              <a:t>is one-way communication sent to one or more recipients</a:t>
            </a:r>
          </a:p>
          <a:p>
            <a:pPr lvl="2"/>
            <a:r>
              <a:rPr lang="en-US" dirty="0" smtClean="0"/>
              <a:t>Email, radio broadcasts, and postal main are common examples</a:t>
            </a:r>
          </a:p>
          <a:p>
            <a:pPr lvl="1"/>
            <a:r>
              <a:rPr lang="en-US" b="1" dirty="0" smtClean="0"/>
              <a:t>Pull Communication </a:t>
            </a:r>
            <a:r>
              <a:rPr lang="en-US" dirty="0" smtClean="0"/>
              <a:t>allows the recipient(s) to receive the communication at will</a:t>
            </a:r>
          </a:p>
          <a:p>
            <a:pPr lvl="2"/>
            <a:r>
              <a:rPr lang="en-US" dirty="0" smtClean="0"/>
              <a:t>Websites</a:t>
            </a:r>
            <a:r>
              <a:rPr lang="en-US" dirty="0"/>
              <a:t> </a:t>
            </a:r>
            <a:r>
              <a:rPr lang="en-US" dirty="0" smtClean="0"/>
              <a:t>and bulletin boards are common examples</a:t>
            </a:r>
            <a:endParaRPr lang="en-US" dirty="0"/>
          </a:p>
          <a:p>
            <a:r>
              <a:rPr lang="en-US" b="1" dirty="0" smtClean="0"/>
              <a:t>Hybrid Communication </a:t>
            </a:r>
            <a:r>
              <a:rPr lang="en-US" dirty="0" smtClean="0"/>
              <a:t>combines push and pull communication, capturing the strengths of both</a:t>
            </a:r>
          </a:p>
          <a:p>
            <a:pPr lvl="1"/>
            <a:r>
              <a:rPr lang="en-US" dirty="0" smtClean="0"/>
              <a:t>Sending an email which includes a link to a website or file storage area is a common example</a:t>
            </a:r>
          </a:p>
          <a:p>
            <a:pPr lvl="1"/>
            <a:r>
              <a:rPr lang="en-US" dirty="0" smtClean="0"/>
              <a:t>By </a:t>
            </a:r>
            <a:r>
              <a:rPr lang="en-US" i="1" dirty="0" smtClean="0"/>
              <a:t>pushing</a:t>
            </a:r>
            <a:r>
              <a:rPr lang="en-US" dirty="0" smtClean="0"/>
              <a:t> the communication which includes the ability for the recipient to</a:t>
            </a:r>
            <a:r>
              <a:rPr lang="en-US" i="1" dirty="0" smtClean="0"/>
              <a:t> pull </a:t>
            </a:r>
            <a:r>
              <a:rPr lang="en-US" dirty="0" smtClean="0"/>
              <a:t>in the future, the sender increases the chance that the recipient(s) will receive the message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 / Pull / Hybrid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054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each of the following communication channels: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each, which communication blockers are most likely to go undetected?  Which would be the most obvious?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– Detecting Communication Blockers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62744" y="2054738"/>
            <a:ext cx="284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Face-to-Face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Social </a:t>
            </a:r>
            <a:r>
              <a:rPr lang="en-US" sz="2400" dirty="0"/>
              <a:t>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Text </a:t>
            </a:r>
            <a:r>
              <a:rPr lang="en-US" sz="2400" dirty="0"/>
              <a:t>Messages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7544" y="2054738"/>
            <a:ext cx="284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Email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Video </a:t>
            </a:r>
            <a:r>
              <a:rPr lang="en-US" sz="2400" dirty="0"/>
              <a:t>Conference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Postal Mail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952344" y="2054738"/>
            <a:ext cx="284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Instant </a:t>
            </a:r>
            <a:r>
              <a:rPr lang="en-US" sz="2400" dirty="0"/>
              <a:t>Messages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Telephone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262744" y="4311710"/>
            <a:ext cx="284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Language and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Interruptions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Technical Issues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107544" y="4311710"/>
            <a:ext cx="284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Distractions such as fatigue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Negativity or hostility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952344" y="4311710"/>
            <a:ext cx="3144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Context known by only one party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Incorrect assumptions</a:t>
            </a:r>
          </a:p>
        </p:txBody>
      </p:sp>
    </p:spTree>
    <p:extLst>
      <p:ext uri="{BB962C8B-B14F-4D97-AF65-F5344CB8AC3E}">
        <p14:creationId xmlns:p14="http://schemas.microsoft.com/office/powerpoint/2010/main" val="1028231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5722</TotalTime>
  <Words>768</Words>
  <Application>Microsoft Office PowerPoint</Application>
  <PresentationFormat>Widescreen</PresentationFormat>
  <Paragraphs>132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ProjectLeadership</vt:lpstr>
      <vt:lpstr>Mini-Module: Basic Communication Concepts</vt:lpstr>
      <vt:lpstr>Project Communication</vt:lpstr>
      <vt:lpstr>Channels of Communication</vt:lpstr>
      <vt:lpstr>Communication Concepts</vt:lpstr>
      <vt:lpstr>Push / Pull / Hybrid Communication</vt:lpstr>
      <vt:lpstr>Activity – Detecting Communication Blockers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114</cp:revision>
  <dcterms:created xsi:type="dcterms:W3CDTF">2018-05-21T18:12:12Z</dcterms:created>
  <dcterms:modified xsi:type="dcterms:W3CDTF">2018-10-23T23:25:01Z</dcterms:modified>
</cp:coreProperties>
</file>