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6F8E08-94BB-4E7C-B5B8-598DC62891E6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6E5540-2AA4-4FEF-96E7-4CD9B782795E}">
      <dgm:prSet phldrT="[Text]"/>
      <dgm:spPr/>
      <dgm:t>
        <a:bodyPr/>
        <a:lstStyle/>
        <a:p>
          <a:r>
            <a:rPr lang="en-US" dirty="0" smtClean="0"/>
            <a:t>Requirements &amp; Planning</a:t>
          </a:r>
          <a:endParaRPr lang="en-US" dirty="0"/>
        </a:p>
      </dgm:t>
    </dgm:pt>
    <dgm:pt modelId="{5CFE69F6-32C3-4F27-B252-0438ED8E8AFF}" type="parTrans" cxnId="{F4682B03-B99F-499E-B0D6-76D41874B31E}">
      <dgm:prSet/>
      <dgm:spPr/>
      <dgm:t>
        <a:bodyPr/>
        <a:lstStyle/>
        <a:p>
          <a:endParaRPr lang="en-US"/>
        </a:p>
      </dgm:t>
    </dgm:pt>
    <dgm:pt modelId="{CC01A8C4-D13A-4741-8E0F-CE9CF6B8BDB8}" type="sibTrans" cxnId="{F4682B03-B99F-499E-B0D6-76D41874B31E}">
      <dgm:prSet/>
      <dgm:spPr/>
      <dgm:t>
        <a:bodyPr/>
        <a:lstStyle/>
        <a:p>
          <a:endParaRPr lang="en-US"/>
        </a:p>
      </dgm:t>
    </dgm:pt>
    <dgm:pt modelId="{03500CBF-CAC9-43DA-A9C3-08454578D17C}">
      <dgm:prSet phldrT="[Text]"/>
      <dgm:spPr/>
      <dgm:t>
        <a:bodyPr/>
        <a:lstStyle/>
        <a:p>
          <a:r>
            <a:rPr lang="en-US" dirty="0" smtClean="0"/>
            <a:t>Design</a:t>
          </a:r>
          <a:endParaRPr lang="en-US" dirty="0"/>
        </a:p>
      </dgm:t>
    </dgm:pt>
    <dgm:pt modelId="{0E312010-F72F-415B-A515-6CD4655EE903}" type="parTrans" cxnId="{34D659EB-57FA-4EF4-83B3-A0E20802DDC2}">
      <dgm:prSet/>
      <dgm:spPr/>
      <dgm:t>
        <a:bodyPr/>
        <a:lstStyle/>
        <a:p>
          <a:endParaRPr lang="en-US"/>
        </a:p>
      </dgm:t>
    </dgm:pt>
    <dgm:pt modelId="{D206E8A4-90AB-4B77-93E4-838B1DCCD6BF}" type="sibTrans" cxnId="{34D659EB-57FA-4EF4-83B3-A0E20802DDC2}">
      <dgm:prSet/>
      <dgm:spPr/>
      <dgm:t>
        <a:bodyPr/>
        <a:lstStyle/>
        <a:p>
          <a:endParaRPr lang="en-US"/>
        </a:p>
      </dgm:t>
    </dgm:pt>
    <dgm:pt modelId="{C04F4DE4-5836-41D1-80FC-F5967A4CE2B8}">
      <dgm:prSet phldrT="[Text]"/>
      <dgm:spPr/>
      <dgm:t>
        <a:bodyPr/>
        <a:lstStyle/>
        <a:p>
          <a:r>
            <a:rPr lang="en-US" dirty="0" smtClean="0"/>
            <a:t>Implementation</a:t>
          </a:r>
          <a:endParaRPr lang="en-US" dirty="0"/>
        </a:p>
      </dgm:t>
    </dgm:pt>
    <dgm:pt modelId="{39930F1A-274E-4F15-85CC-24586E692EEF}" type="parTrans" cxnId="{7157C1D6-2668-4EDF-852F-B0DF1B1C36EB}">
      <dgm:prSet/>
      <dgm:spPr/>
      <dgm:t>
        <a:bodyPr/>
        <a:lstStyle/>
        <a:p>
          <a:endParaRPr lang="en-US"/>
        </a:p>
      </dgm:t>
    </dgm:pt>
    <dgm:pt modelId="{F43D615A-C4EA-4CAD-8AAF-294A02759B84}" type="sibTrans" cxnId="{7157C1D6-2668-4EDF-852F-B0DF1B1C36EB}">
      <dgm:prSet/>
      <dgm:spPr/>
      <dgm:t>
        <a:bodyPr/>
        <a:lstStyle/>
        <a:p>
          <a:endParaRPr lang="en-US"/>
        </a:p>
      </dgm:t>
    </dgm:pt>
    <dgm:pt modelId="{12747104-177B-4D93-8201-8D2232FEE9DB}">
      <dgm:prSet phldrT="[Text]"/>
      <dgm:spPr/>
      <dgm:t>
        <a:bodyPr/>
        <a:lstStyle/>
        <a:p>
          <a:r>
            <a:rPr lang="en-US" dirty="0" smtClean="0"/>
            <a:t>Testing</a:t>
          </a:r>
          <a:endParaRPr lang="en-US" dirty="0"/>
        </a:p>
      </dgm:t>
    </dgm:pt>
    <dgm:pt modelId="{19DEA62E-09F9-48D0-A64B-DE7BF14F5884}" type="parTrans" cxnId="{03250665-11C3-4004-8B56-F6F08E253546}">
      <dgm:prSet/>
      <dgm:spPr/>
      <dgm:t>
        <a:bodyPr/>
        <a:lstStyle/>
        <a:p>
          <a:endParaRPr lang="en-US"/>
        </a:p>
      </dgm:t>
    </dgm:pt>
    <dgm:pt modelId="{859C1BF5-7009-4C1A-A10B-5767713540C8}" type="sibTrans" cxnId="{03250665-11C3-4004-8B56-F6F08E253546}">
      <dgm:prSet/>
      <dgm:spPr/>
      <dgm:t>
        <a:bodyPr/>
        <a:lstStyle/>
        <a:p>
          <a:endParaRPr lang="en-US"/>
        </a:p>
      </dgm:t>
    </dgm:pt>
    <dgm:pt modelId="{86B6E423-E178-4EDA-9747-323F1C847A59}">
      <dgm:prSet phldrT="[Text]"/>
      <dgm:spPr/>
      <dgm:t>
        <a:bodyPr/>
        <a:lstStyle/>
        <a:p>
          <a:r>
            <a:rPr lang="en-US" dirty="0" smtClean="0"/>
            <a:t>Maintenance</a:t>
          </a:r>
          <a:endParaRPr lang="en-US" dirty="0"/>
        </a:p>
      </dgm:t>
    </dgm:pt>
    <dgm:pt modelId="{66BCC405-F833-4571-9621-3D3CB205EC34}" type="parTrans" cxnId="{072F1838-507F-4DBE-920D-3906A7FA23D8}">
      <dgm:prSet/>
      <dgm:spPr/>
      <dgm:t>
        <a:bodyPr/>
        <a:lstStyle/>
        <a:p>
          <a:endParaRPr lang="en-US"/>
        </a:p>
      </dgm:t>
    </dgm:pt>
    <dgm:pt modelId="{63DB585D-DE9A-4325-979A-D15577D325F7}" type="sibTrans" cxnId="{072F1838-507F-4DBE-920D-3906A7FA23D8}">
      <dgm:prSet/>
      <dgm:spPr/>
      <dgm:t>
        <a:bodyPr/>
        <a:lstStyle/>
        <a:p>
          <a:endParaRPr lang="en-US"/>
        </a:p>
      </dgm:t>
    </dgm:pt>
    <dgm:pt modelId="{94BAB8EE-DA1D-4802-A359-7756D5518F38}">
      <dgm:prSet phldrT="[Text]"/>
      <dgm:spPr/>
      <dgm:t>
        <a:bodyPr/>
        <a:lstStyle/>
        <a:p>
          <a:r>
            <a:rPr lang="en-US" dirty="0" smtClean="0"/>
            <a:t>Abuse cases</a:t>
          </a:r>
          <a:endParaRPr lang="en-US" dirty="0"/>
        </a:p>
      </dgm:t>
    </dgm:pt>
    <dgm:pt modelId="{DF528264-E4A2-48B7-9A30-8ADAE4B2B538}" type="parTrans" cxnId="{50F82DCD-109D-43BE-904B-DB9E18C7DBC7}">
      <dgm:prSet/>
      <dgm:spPr/>
      <dgm:t>
        <a:bodyPr/>
        <a:lstStyle/>
        <a:p>
          <a:endParaRPr lang="en-US"/>
        </a:p>
      </dgm:t>
    </dgm:pt>
    <dgm:pt modelId="{583344D1-ADC6-4810-87E2-D766E32E14F7}" type="sibTrans" cxnId="{50F82DCD-109D-43BE-904B-DB9E18C7DBC7}">
      <dgm:prSet/>
      <dgm:spPr/>
      <dgm:t>
        <a:bodyPr/>
        <a:lstStyle/>
        <a:p>
          <a:endParaRPr lang="en-US"/>
        </a:p>
      </dgm:t>
    </dgm:pt>
    <dgm:pt modelId="{4B320FFA-9BBA-4233-B8D7-01F76FC5B5FB}">
      <dgm:prSet/>
      <dgm:spPr/>
      <dgm:t>
        <a:bodyPr/>
        <a:lstStyle/>
        <a:p>
          <a:r>
            <a:rPr lang="en-US" dirty="0" smtClean="0"/>
            <a:t>Risk Assessment</a:t>
          </a:r>
        </a:p>
      </dgm:t>
    </dgm:pt>
    <dgm:pt modelId="{611A6FEE-6E0E-465F-8923-354D103117C2}" type="parTrans" cxnId="{7A7BA6B8-D5DA-45AB-BB0A-0985ACF02B97}">
      <dgm:prSet/>
      <dgm:spPr/>
      <dgm:t>
        <a:bodyPr/>
        <a:lstStyle/>
        <a:p>
          <a:endParaRPr lang="en-US"/>
        </a:p>
      </dgm:t>
    </dgm:pt>
    <dgm:pt modelId="{287918F3-B04E-4737-9BE9-12BCDF59F930}" type="sibTrans" cxnId="{7A7BA6B8-D5DA-45AB-BB0A-0985ACF02B97}">
      <dgm:prSet/>
      <dgm:spPr/>
      <dgm:t>
        <a:bodyPr/>
        <a:lstStyle/>
        <a:p>
          <a:endParaRPr lang="en-US"/>
        </a:p>
      </dgm:t>
    </dgm:pt>
    <dgm:pt modelId="{1C94D53F-F279-43EF-8AC9-965352FDB574}">
      <dgm:prSet/>
      <dgm:spPr/>
      <dgm:t>
        <a:bodyPr/>
        <a:lstStyle/>
        <a:p>
          <a:r>
            <a:rPr lang="en-US" dirty="0" smtClean="0"/>
            <a:t>Threat Modeling</a:t>
          </a:r>
        </a:p>
      </dgm:t>
    </dgm:pt>
    <dgm:pt modelId="{5F0B6D8E-FB46-4933-82FE-8099A4E1A3E7}" type="parTrans" cxnId="{2503B2B3-DA4C-421B-B52A-B58367EE69EB}">
      <dgm:prSet/>
      <dgm:spPr/>
      <dgm:t>
        <a:bodyPr/>
        <a:lstStyle/>
        <a:p>
          <a:endParaRPr lang="en-US"/>
        </a:p>
      </dgm:t>
    </dgm:pt>
    <dgm:pt modelId="{C3C8A643-1169-4647-A06B-6BC3668E9CA5}" type="sibTrans" cxnId="{2503B2B3-DA4C-421B-B52A-B58367EE69EB}">
      <dgm:prSet/>
      <dgm:spPr/>
      <dgm:t>
        <a:bodyPr/>
        <a:lstStyle/>
        <a:p>
          <a:endParaRPr lang="en-US"/>
        </a:p>
      </dgm:t>
    </dgm:pt>
    <dgm:pt modelId="{E4A68F26-BFDB-49BF-9D59-F92739779EE6}">
      <dgm:prSet phldrT="[Text]"/>
      <dgm:spPr/>
      <dgm:t>
        <a:bodyPr/>
        <a:lstStyle/>
        <a:p>
          <a:r>
            <a:rPr lang="en-US" dirty="0" smtClean="0"/>
            <a:t>Architectural risk</a:t>
          </a:r>
          <a:endParaRPr lang="en-US" dirty="0"/>
        </a:p>
      </dgm:t>
    </dgm:pt>
    <dgm:pt modelId="{92B89D57-0EC5-4538-8CCB-E35806F90A16}" type="parTrans" cxnId="{7925B0FB-FB0F-4958-BD8E-3F8902356F35}">
      <dgm:prSet/>
      <dgm:spPr/>
      <dgm:t>
        <a:bodyPr/>
        <a:lstStyle/>
        <a:p>
          <a:endParaRPr lang="en-US"/>
        </a:p>
      </dgm:t>
    </dgm:pt>
    <dgm:pt modelId="{F4111C7C-3007-4F46-8F95-D755A14D00AE}" type="sibTrans" cxnId="{7925B0FB-FB0F-4958-BD8E-3F8902356F35}">
      <dgm:prSet/>
      <dgm:spPr/>
      <dgm:t>
        <a:bodyPr/>
        <a:lstStyle/>
        <a:p>
          <a:endParaRPr lang="en-US"/>
        </a:p>
      </dgm:t>
    </dgm:pt>
    <dgm:pt modelId="{F5FF8B82-2851-4F3E-8CA9-AF4E6BC8E81F}">
      <dgm:prSet phldrT="[Text]"/>
      <dgm:spPr/>
      <dgm:t>
        <a:bodyPr/>
        <a:lstStyle/>
        <a:p>
          <a:r>
            <a:rPr lang="en-US" dirty="0" smtClean="0"/>
            <a:t>Secure design patterns</a:t>
          </a:r>
          <a:endParaRPr lang="en-US" dirty="0"/>
        </a:p>
      </dgm:t>
    </dgm:pt>
    <dgm:pt modelId="{8DFF4B37-249B-4FA2-BB33-8E2F837B657E}" type="parTrans" cxnId="{A8541A87-521F-4619-9E39-E7D28B26C81C}">
      <dgm:prSet/>
      <dgm:spPr/>
      <dgm:t>
        <a:bodyPr/>
        <a:lstStyle/>
        <a:p>
          <a:endParaRPr lang="en-US"/>
        </a:p>
      </dgm:t>
    </dgm:pt>
    <dgm:pt modelId="{744CAFA2-7713-4813-A661-4A7AF822663B}" type="sibTrans" cxnId="{A8541A87-521F-4619-9E39-E7D28B26C81C}">
      <dgm:prSet/>
      <dgm:spPr/>
      <dgm:t>
        <a:bodyPr/>
        <a:lstStyle/>
        <a:p>
          <a:endParaRPr lang="en-US"/>
        </a:p>
      </dgm:t>
    </dgm:pt>
    <dgm:pt modelId="{AB3DF705-D0A5-40D0-8577-CAC36647FBC6}">
      <dgm:prSet phldrT="[Text]"/>
      <dgm:spPr/>
      <dgm:t>
        <a:bodyPr/>
        <a:lstStyle/>
        <a:p>
          <a:r>
            <a:rPr lang="en-US" dirty="0" smtClean="0"/>
            <a:t>Formalism</a:t>
          </a:r>
          <a:endParaRPr lang="en-US" dirty="0"/>
        </a:p>
      </dgm:t>
    </dgm:pt>
    <dgm:pt modelId="{D56FE10B-A569-4A6F-9597-F8F8D678FB06}" type="parTrans" cxnId="{D4EBC7B1-6544-4CC9-9E5F-EB5E9549C700}">
      <dgm:prSet/>
      <dgm:spPr/>
      <dgm:t>
        <a:bodyPr/>
        <a:lstStyle/>
        <a:p>
          <a:endParaRPr lang="en-US"/>
        </a:p>
      </dgm:t>
    </dgm:pt>
    <dgm:pt modelId="{83ED8876-DE1C-4989-BDA3-D7324E307E79}" type="sibTrans" cxnId="{D4EBC7B1-6544-4CC9-9E5F-EB5E9549C700}">
      <dgm:prSet/>
      <dgm:spPr/>
      <dgm:t>
        <a:bodyPr/>
        <a:lstStyle/>
        <a:p>
          <a:endParaRPr lang="en-US"/>
        </a:p>
      </dgm:t>
    </dgm:pt>
    <dgm:pt modelId="{9CA621B4-1509-4416-B760-9091088EE2CB}">
      <dgm:prSet phldrT="[Text]"/>
      <dgm:spPr/>
      <dgm:t>
        <a:bodyPr/>
        <a:lstStyle/>
        <a:p>
          <a:r>
            <a:rPr lang="en-US" dirty="0" smtClean="0"/>
            <a:t>Vulnerability Taxonomy</a:t>
          </a:r>
          <a:endParaRPr lang="en-US" dirty="0"/>
        </a:p>
      </dgm:t>
    </dgm:pt>
    <dgm:pt modelId="{17F6E2AF-2DD7-4D65-8B97-191F3BBA9D98}" type="parTrans" cxnId="{E4EC860E-85E8-4F43-B591-013ECE5ECD47}">
      <dgm:prSet/>
      <dgm:spPr/>
      <dgm:t>
        <a:bodyPr/>
        <a:lstStyle/>
        <a:p>
          <a:endParaRPr lang="en-US"/>
        </a:p>
      </dgm:t>
    </dgm:pt>
    <dgm:pt modelId="{F40728A2-8775-4CD8-9E45-BBC192B4FED9}" type="sibTrans" cxnId="{E4EC860E-85E8-4F43-B591-013ECE5ECD47}">
      <dgm:prSet/>
      <dgm:spPr/>
      <dgm:t>
        <a:bodyPr/>
        <a:lstStyle/>
        <a:p>
          <a:endParaRPr lang="en-US"/>
        </a:p>
      </dgm:t>
    </dgm:pt>
    <dgm:pt modelId="{A1C8889F-85D3-4C79-B2FF-65B6CE055990}">
      <dgm:prSet phldrT="[Text]"/>
      <dgm:spPr/>
      <dgm:t>
        <a:bodyPr/>
        <a:lstStyle/>
        <a:p>
          <a:r>
            <a:rPr lang="en-US" dirty="0" err="1" smtClean="0"/>
            <a:t>Input/Output</a:t>
          </a:r>
          <a:r>
            <a:rPr lang="en-US" dirty="0" smtClean="0"/>
            <a:t> Handling</a:t>
          </a:r>
          <a:endParaRPr lang="en-US" dirty="0"/>
        </a:p>
      </dgm:t>
    </dgm:pt>
    <dgm:pt modelId="{3BEB9945-F0F6-4D57-8540-1F3412C6D66A}" type="parTrans" cxnId="{849B48AB-B06F-40BC-99EB-F384CE11E97C}">
      <dgm:prSet/>
      <dgm:spPr/>
      <dgm:t>
        <a:bodyPr/>
        <a:lstStyle/>
        <a:p>
          <a:endParaRPr lang="en-US"/>
        </a:p>
      </dgm:t>
    </dgm:pt>
    <dgm:pt modelId="{976F89E2-C6F5-4FEC-819C-AAB9757F8C11}" type="sibTrans" cxnId="{849B48AB-B06F-40BC-99EB-F384CE11E97C}">
      <dgm:prSet/>
      <dgm:spPr/>
      <dgm:t>
        <a:bodyPr/>
        <a:lstStyle/>
        <a:p>
          <a:endParaRPr lang="en-US"/>
        </a:p>
      </dgm:t>
    </dgm:pt>
    <dgm:pt modelId="{77ADC432-A392-46D0-95FF-B6F3AE6E391D}">
      <dgm:prSet phldrT="[Text]"/>
      <dgm:spPr/>
      <dgm:t>
        <a:bodyPr/>
        <a:lstStyle/>
        <a:p>
          <a:r>
            <a:rPr lang="en-US" dirty="0" err="1" smtClean="0"/>
            <a:t>Auditability</a:t>
          </a:r>
          <a:endParaRPr lang="en-US" dirty="0"/>
        </a:p>
      </dgm:t>
    </dgm:pt>
    <dgm:pt modelId="{5969204B-3157-4791-B0A0-C62AC81B357B}" type="parTrans" cxnId="{9ED48F1C-05EC-4626-95DE-DE74176CEAC2}">
      <dgm:prSet/>
      <dgm:spPr/>
      <dgm:t>
        <a:bodyPr/>
        <a:lstStyle/>
        <a:p>
          <a:endParaRPr lang="en-US"/>
        </a:p>
      </dgm:t>
    </dgm:pt>
    <dgm:pt modelId="{456047C8-1386-4647-AF68-429A6BE8D17E}" type="sibTrans" cxnId="{9ED48F1C-05EC-4626-95DE-DE74176CEAC2}">
      <dgm:prSet/>
      <dgm:spPr/>
      <dgm:t>
        <a:bodyPr/>
        <a:lstStyle/>
        <a:p>
          <a:endParaRPr lang="en-US"/>
        </a:p>
      </dgm:t>
    </dgm:pt>
    <dgm:pt modelId="{F43ACC02-A75A-4E3E-A312-7CDE494C34A0}">
      <dgm:prSet phldrT="[Text]"/>
      <dgm:spPr/>
      <dgm:t>
        <a:bodyPr/>
        <a:lstStyle/>
        <a:p>
          <a:r>
            <a:rPr lang="en-US" dirty="0" smtClean="0"/>
            <a:t>Penetration Testing</a:t>
          </a:r>
          <a:endParaRPr lang="en-US" dirty="0"/>
        </a:p>
      </dgm:t>
    </dgm:pt>
    <dgm:pt modelId="{48DEC3AE-22C4-427A-BDEF-F554ECF1E2B6}" type="parTrans" cxnId="{41A571E5-B41C-4567-8365-989E2A1A48E6}">
      <dgm:prSet/>
      <dgm:spPr/>
      <dgm:t>
        <a:bodyPr/>
        <a:lstStyle/>
        <a:p>
          <a:endParaRPr lang="en-US"/>
        </a:p>
      </dgm:t>
    </dgm:pt>
    <dgm:pt modelId="{C2347CC5-7D60-4737-8BF6-975C47DA7CB4}" type="sibTrans" cxnId="{41A571E5-B41C-4567-8365-989E2A1A48E6}">
      <dgm:prSet/>
      <dgm:spPr/>
      <dgm:t>
        <a:bodyPr/>
        <a:lstStyle/>
        <a:p>
          <a:endParaRPr lang="en-US"/>
        </a:p>
      </dgm:t>
    </dgm:pt>
    <dgm:pt modelId="{E2DBD50F-C6BD-4464-93A8-C2D72948858F}">
      <dgm:prSet phldrT="[Text]"/>
      <dgm:spPr/>
      <dgm:t>
        <a:bodyPr/>
        <a:lstStyle/>
        <a:p>
          <a:r>
            <a:rPr lang="en-US" dirty="0" smtClean="0"/>
            <a:t>Exploratory Testing</a:t>
          </a:r>
          <a:endParaRPr lang="en-US" dirty="0"/>
        </a:p>
      </dgm:t>
    </dgm:pt>
    <dgm:pt modelId="{0D3E375F-2207-4DBC-A5E9-4DBC13E4DCD4}" type="parTrans" cxnId="{AA699806-940E-48E0-BECF-ABE55F47A6E6}">
      <dgm:prSet/>
      <dgm:spPr/>
      <dgm:t>
        <a:bodyPr/>
        <a:lstStyle/>
        <a:p>
          <a:endParaRPr lang="en-US"/>
        </a:p>
      </dgm:t>
    </dgm:pt>
    <dgm:pt modelId="{49C0E9A3-631F-4CAF-921B-3EE1827E7189}" type="sibTrans" cxnId="{AA699806-940E-48E0-BECF-ABE55F47A6E6}">
      <dgm:prSet/>
      <dgm:spPr/>
      <dgm:t>
        <a:bodyPr/>
        <a:lstStyle/>
        <a:p>
          <a:endParaRPr lang="en-US"/>
        </a:p>
      </dgm:t>
    </dgm:pt>
    <dgm:pt modelId="{3B06E1E1-095B-46AA-89AE-0F0C5FBB6D44}">
      <dgm:prSet phldrT="[Text]"/>
      <dgm:spPr/>
      <dgm:t>
        <a:bodyPr/>
        <a:lstStyle/>
        <a:p>
          <a:r>
            <a:rPr lang="en-US" dirty="0" smtClean="0"/>
            <a:t>Automated Testing</a:t>
          </a:r>
          <a:endParaRPr lang="en-US" dirty="0"/>
        </a:p>
      </dgm:t>
    </dgm:pt>
    <dgm:pt modelId="{C0005128-0BFE-41B9-ABDB-456F649E0309}" type="parTrans" cxnId="{BB2E668B-9AB4-49CE-8651-EB2B5CEDA1A7}">
      <dgm:prSet/>
      <dgm:spPr/>
      <dgm:t>
        <a:bodyPr/>
        <a:lstStyle/>
        <a:p>
          <a:endParaRPr lang="en-US"/>
        </a:p>
      </dgm:t>
    </dgm:pt>
    <dgm:pt modelId="{B174A6B5-3070-4978-856D-CE1689854FD6}" type="sibTrans" cxnId="{BB2E668B-9AB4-49CE-8651-EB2B5CEDA1A7}">
      <dgm:prSet/>
      <dgm:spPr/>
      <dgm:t>
        <a:bodyPr/>
        <a:lstStyle/>
        <a:p>
          <a:endParaRPr lang="en-US"/>
        </a:p>
      </dgm:t>
    </dgm:pt>
    <dgm:pt modelId="{3D6DFA90-CEB2-44B6-82AA-B472135A5F3A}">
      <dgm:prSet phldrT="[Text]"/>
      <dgm:spPr/>
      <dgm:t>
        <a:bodyPr/>
        <a:lstStyle/>
        <a:p>
          <a:r>
            <a:rPr lang="en-US" dirty="0" smtClean="0"/>
            <a:t>Deployment</a:t>
          </a:r>
          <a:endParaRPr lang="en-US" dirty="0"/>
        </a:p>
      </dgm:t>
    </dgm:pt>
    <dgm:pt modelId="{BCF3DB36-0710-47DF-9E8F-EFB6FA69EBED}" type="parTrans" cxnId="{7DC74993-A951-4487-AE73-EF0E91ED5C9C}">
      <dgm:prSet/>
      <dgm:spPr/>
      <dgm:t>
        <a:bodyPr/>
        <a:lstStyle/>
        <a:p>
          <a:endParaRPr lang="en-US"/>
        </a:p>
      </dgm:t>
    </dgm:pt>
    <dgm:pt modelId="{48486BC5-D907-4348-B315-0EF40B14352C}" type="sibTrans" cxnId="{7DC74993-A951-4487-AE73-EF0E91ED5C9C}">
      <dgm:prSet/>
      <dgm:spPr/>
      <dgm:t>
        <a:bodyPr/>
        <a:lstStyle/>
        <a:p>
          <a:endParaRPr lang="en-US"/>
        </a:p>
      </dgm:t>
    </dgm:pt>
    <dgm:pt modelId="{F6CDAD36-92F2-401E-8D40-54701ACFD208}">
      <dgm:prSet phldrT="[Text]"/>
      <dgm:spPr/>
      <dgm:t>
        <a:bodyPr/>
        <a:lstStyle/>
        <a:p>
          <a:r>
            <a:rPr lang="en-US" dirty="0" smtClean="0"/>
            <a:t>Networking &amp; Cryptography</a:t>
          </a:r>
          <a:endParaRPr lang="en-US" dirty="0"/>
        </a:p>
      </dgm:t>
    </dgm:pt>
    <dgm:pt modelId="{84235E5E-0C9E-4DAB-A492-22C80A398396}" type="parTrans" cxnId="{0C607468-E787-42FE-B1D1-20A1626476FA}">
      <dgm:prSet/>
      <dgm:spPr/>
      <dgm:t>
        <a:bodyPr/>
        <a:lstStyle/>
        <a:p>
          <a:endParaRPr lang="en-US"/>
        </a:p>
      </dgm:t>
    </dgm:pt>
    <dgm:pt modelId="{1DA11675-41CE-4900-85D7-221C1C345D11}" type="sibTrans" cxnId="{0C607468-E787-42FE-B1D1-20A1626476FA}">
      <dgm:prSet/>
      <dgm:spPr/>
      <dgm:t>
        <a:bodyPr/>
        <a:lstStyle/>
        <a:p>
          <a:endParaRPr lang="en-US"/>
        </a:p>
      </dgm:t>
    </dgm:pt>
    <dgm:pt modelId="{7747AB74-4B92-423D-9938-6C09D09A2AE5}">
      <dgm:prSet phldrT="[Text]"/>
      <dgm:spPr/>
      <dgm:t>
        <a:bodyPr/>
        <a:lstStyle/>
        <a:p>
          <a:r>
            <a:rPr lang="en-US" dirty="0" smtClean="0"/>
            <a:t>Defaults</a:t>
          </a:r>
          <a:endParaRPr lang="en-US" dirty="0"/>
        </a:p>
      </dgm:t>
    </dgm:pt>
    <dgm:pt modelId="{E8DFC038-1EF4-4EE6-B954-96069D2A8CD5}" type="parTrans" cxnId="{ECF98FA6-4BD3-46A2-9882-ED51BA86787F}">
      <dgm:prSet/>
      <dgm:spPr/>
      <dgm:t>
        <a:bodyPr/>
        <a:lstStyle/>
        <a:p>
          <a:endParaRPr lang="en-US"/>
        </a:p>
      </dgm:t>
    </dgm:pt>
    <dgm:pt modelId="{A47562C8-A745-44C2-8839-CAD9CE3AD6F6}" type="sibTrans" cxnId="{ECF98FA6-4BD3-46A2-9882-ED51BA86787F}">
      <dgm:prSet/>
      <dgm:spPr/>
      <dgm:t>
        <a:bodyPr/>
        <a:lstStyle/>
        <a:p>
          <a:endParaRPr lang="en-US"/>
        </a:p>
      </dgm:t>
    </dgm:pt>
    <dgm:pt modelId="{9EDA2F88-D6A0-46F4-B9B2-8A4A08E826CF}">
      <dgm:prSet phldrT="[Text]"/>
      <dgm:spPr/>
      <dgm:t>
        <a:bodyPr/>
        <a:lstStyle/>
        <a:p>
          <a:r>
            <a:rPr lang="en-US" dirty="0" smtClean="0"/>
            <a:t>Permissions</a:t>
          </a:r>
          <a:endParaRPr lang="en-US" dirty="0"/>
        </a:p>
      </dgm:t>
    </dgm:pt>
    <dgm:pt modelId="{FA812C9E-DC13-4195-A807-AA9D471857C5}" type="parTrans" cxnId="{39503C5B-7C34-4113-8928-B8698C45C3A0}">
      <dgm:prSet/>
      <dgm:spPr/>
      <dgm:t>
        <a:bodyPr/>
        <a:lstStyle/>
        <a:p>
          <a:endParaRPr lang="en-US"/>
        </a:p>
      </dgm:t>
    </dgm:pt>
    <dgm:pt modelId="{02A8ED4D-E764-48EB-A528-7F066F19D1B0}" type="sibTrans" cxnId="{39503C5B-7C34-4113-8928-B8698C45C3A0}">
      <dgm:prSet/>
      <dgm:spPr/>
      <dgm:t>
        <a:bodyPr/>
        <a:lstStyle/>
        <a:p>
          <a:endParaRPr lang="en-US"/>
        </a:p>
      </dgm:t>
    </dgm:pt>
    <dgm:pt modelId="{7F31D6D8-FC83-4631-889B-AAE0DB9C6E38}">
      <dgm:prSet phldrT="[Text]"/>
      <dgm:spPr/>
      <dgm:t>
        <a:bodyPr/>
        <a:lstStyle/>
        <a:p>
          <a:r>
            <a:rPr lang="en-US" dirty="0" smtClean="0"/>
            <a:t>Regression</a:t>
          </a:r>
          <a:endParaRPr lang="en-US" dirty="0"/>
        </a:p>
      </dgm:t>
    </dgm:pt>
    <dgm:pt modelId="{FEA0F4CA-4006-47BC-AEC2-57E4A4E5EC9B}" type="parTrans" cxnId="{412F21B2-4EDF-44DF-8790-B5221FE1D26D}">
      <dgm:prSet/>
      <dgm:spPr/>
      <dgm:t>
        <a:bodyPr/>
        <a:lstStyle/>
        <a:p>
          <a:endParaRPr lang="en-US"/>
        </a:p>
      </dgm:t>
    </dgm:pt>
    <dgm:pt modelId="{E4244E6D-E035-4D94-9927-C3BF210DC648}" type="sibTrans" cxnId="{412F21B2-4EDF-44DF-8790-B5221FE1D26D}">
      <dgm:prSet/>
      <dgm:spPr/>
      <dgm:t>
        <a:bodyPr/>
        <a:lstStyle/>
        <a:p>
          <a:endParaRPr lang="en-US"/>
        </a:p>
      </dgm:t>
    </dgm:pt>
    <dgm:pt modelId="{93AFB881-3EB2-4E12-B745-3E85D34A80B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26E796A4-AC06-42D6-8E61-3D08DBCAA427}" type="parTrans" cxnId="{DB02BD35-B741-4C90-A6FA-F2A025F7FD91}">
      <dgm:prSet/>
      <dgm:spPr/>
      <dgm:t>
        <a:bodyPr/>
        <a:lstStyle/>
        <a:p>
          <a:endParaRPr lang="en-US"/>
        </a:p>
      </dgm:t>
    </dgm:pt>
    <dgm:pt modelId="{9F8EE3F2-D7A8-4B53-B7B3-233D1455E5FF}" type="sibTrans" cxnId="{DB02BD35-B741-4C90-A6FA-F2A025F7FD91}">
      <dgm:prSet/>
      <dgm:spPr/>
      <dgm:t>
        <a:bodyPr/>
        <a:lstStyle/>
        <a:p>
          <a:endParaRPr lang="en-US"/>
        </a:p>
      </dgm:t>
    </dgm:pt>
    <dgm:pt modelId="{79B1E72C-295E-4F72-A73A-4CC6B81E1632}">
      <dgm:prSet phldrT="[Text]"/>
      <dgm:spPr/>
      <dgm:t>
        <a:bodyPr/>
        <a:lstStyle/>
        <a:p>
          <a:r>
            <a:rPr lang="en-US" dirty="0" smtClean="0"/>
            <a:t>Patching</a:t>
          </a:r>
          <a:endParaRPr lang="en-US" dirty="0"/>
        </a:p>
      </dgm:t>
    </dgm:pt>
    <dgm:pt modelId="{C3EC0903-6F1C-40D8-9DAC-D4A8DB523AD8}" type="parTrans" cxnId="{5BE989AF-3AD1-4129-80C6-DE38CE3003A4}">
      <dgm:prSet/>
      <dgm:spPr/>
      <dgm:t>
        <a:bodyPr/>
        <a:lstStyle/>
        <a:p>
          <a:endParaRPr lang="en-US"/>
        </a:p>
      </dgm:t>
    </dgm:pt>
    <dgm:pt modelId="{D7F397F0-C868-4FFC-9F5D-CBDAA65C8C66}" type="sibTrans" cxnId="{5BE989AF-3AD1-4129-80C6-DE38CE3003A4}">
      <dgm:prSet/>
      <dgm:spPr/>
      <dgm:t>
        <a:bodyPr/>
        <a:lstStyle/>
        <a:p>
          <a:endParaRPr lang="en-US"/>
        </a:p>
      </dgm:t>
    </dgm:pt>
    <dgm:pt modelId="{EC4F8E90-FFB5-4F20-87C6-048D03864E78}" type="pres">
      <dgm:prSet presAssocID="{9A6F8E08-94BB-4E7C-B5B8-598DC62891E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B76633-E740-4AAB-8B21-0747770A4D98}" type="pres">
      <dgm:prSet presAssocID="{5A6E5540-2AA4-4FEF-96E7-4CD9B782795E}" presName="root" presStyleCnt="0"/>
      <dgm:spPr/>
    </dgm:pt>
    <dgm:pt modelId="{A8D7B90A-7D90-4146-8746-0804435094DB}" type="pres">
      <dgm:prSet presAssocID="{5A6E5540-2AA4-4FEF-96E7-4CD9B782795E}" presName="rootComposite" presStyleCnt="0"/>
      <dgm:spPr/>
    </dgm:pt>
    <dgm:pt modelId="{3DF9B9BD-05E8-4044-A75F-56B053ACEC9A}" type="pres">
      <dgm:prSet presAssocID="{5A6E5540-2AA4-4FEF-96E7-4CD9B782795E}" presName="rootText" presStyleLbl="node1" presStyleIdx="0" presStyleCnt="6"/>
      <dgm:spPr/>
      <dgm:t>
        <a:bodyPr/>
        <a:lstStyle/>
        <a:p>
          <a:endParaRPr lang="en-US"/>
        </a:p>
      </dgm:t>
    </dgm:pt>
    <dgm:pt modelId="{C66EC4C9-8F53-43B2-A039-C5336C1715AE}" type="pres">
      <dgm:prSet presAssocID="{5A6E5540-2AA4-4FEF-96E7-4CD9B782795E}" presName="rootConnector" presStyleLbl="node1" presStyleIdx="0" presStyleCnt="6"/>
      <dgm:spPr/>
      <dgm:t>
        <a:bodyPr/>
        <a:lstStyle/>
        <a:p>
          <a:endParaRPr lang="en-US"/>
        </a:p>
      </dgm:t>
    </dgm:pt>
    <dgm:pt modelId="{253D5561-60E0-46DA-98F5-3C9FF0425C27}" type="pres">
      <dgm:prSet presAssocID="{5A6E5540-2AA4-4FEF-96E7-4CD9B782795E}" presName="childShape" presStyleCnt="0"/>
      <dgm:spPr/>
    </dgm:pt>
    <dgm:pt modelId="{BBF14731-EA90-48C4-ADD5-FF00A9F8E97D}" type="pres">
      <dgm:prSet presAssocID="{DF528264-E4A2-48B7-9A30-8ADAE4B2B538}" presName="Name13" presStyleLbl="parChTrans1D2" presStyleIdx="0" presStyleCnt="18"/>
      <dgm:spPr/>
      <dgm:t>
        <a:bodyPr/>
        <a:lstStyle/>
        <a:p>
          <a:endParaRPr lang="en-US"/>
        </a:p>
      </dgm:t>
    </dgm:pt>
    <dgm:pt modelId="{D295EA17-B62F-459A-AA67-1698D4D36420}" type="pres">
      <dgm:prSet presAssocID="{94BAB8EE-DA1D-4802-A359-7756D5518F38}" presName="childText" presStyleLbl="bgAcc1" presStyleIdx="0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4B65C-3EBE-47E8-94E6-B570397C00CC}" type="pres">
      <dgm:prSet presAssocID="{611A6FEE-6E0E-465F-8923-354D103117C2}" presName="Name13" presStyleLbl="parChTrans1D2" presStyleIdx="1" presStyleCnt="18"/>
      <dgm:spPr/>
      <dgm:t>
        <a:bodyPr/>
        <a:lstStyle/>
        <a:p>
          <a:endParaRPr lang="en-US"/>
        </a:p>
      </dgm:t>
    </dgm:pt>
    <dgm:pt modelId="{2467ED93-E8D6-46FB-9186-D9FD1A56B4C7}" type="pres">
      <dgm:prSet presAssocID="{4B320FFA-9BBA-4233-B8D7-01F76FC5B5FB}" presName="childText" presStyleLbl="bgAcc1" presStyleIdx="1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703016-C398-4FA2-AE7A-5DF79A14B83B}" type="pres">
      <dgm:prSet presAssocID="{5F0B6D8E-FB46-4933-82FE-8099A4E1A3E7}" presName="Name13" presStyleLbl="parChTrans1D2" presStyleIdx="2" presStyleCnt="18"/>
      <dgm:spPr/>
      <dgm:t>
        <a:bodyPr/>
        <a:lstStyle/>
        <a:p>
          <a:endParaRPr lang="en-US"/>
        </a:p>
      </dgm:t>
    </dgm:pt>
    <dgm:pt modelId="{F640D75A-49CE-4781-91AF-6D5CBB243750}" type="pres">
      <dgm:prSet presAssocID="{1C94D53F-F279-43EF-8AC9-965352FDB574}" presName="childText" presStyleLbl="bgAcc1" presStyleIdx="2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5E3C2A-011C-4274-9EB2-C4EC0ABB8929}" type="pres">
      <dgm:prSet presAssocID="{03500CBF-CAC9-43DA-A9C3-08454578D17C}" presName="root" presStyleCnt="0"/>
      <dgm:spPr/>
    </dgm:pt>
    <dgm:pt modelId="{360D922F-CD31-4167-A58F-354E415E5486}" type="pres">
      <dgm:prSet presAssocID="{03500CBF-CAC9-43DA-A9C3-08454578D17C}" presName="rootComposite" presStyleCnt="0"/>
      <dgm:spPr/>
    </dgm:pt>
    <dgm:pt modelId="{F61A6B27-E2AE-4C2B-BA8D-9A307F076785}" type="pres">
      <dgm:prSet presAssocID="{03500CBF-CAC9-43DA-A9C3-08454578D17C}" presName="rootText" presStyleLbl="node1" presStyleIdx="1" presStyleCnt="6"/>
      <dgm:spPr/>
      <dgm:t>
        <a:bodyPr/>
        <a:lstStyle/>
        <a:p>
          <a:endParaRPr lang="en-US"/>
        </a:p>
      </dgm:t>
    </dgm:pt>
    <dgm:pt modelId="{CD801CD7-984E-4742-B738-57A4C27CFE20}" type="pres">
      <dgm:prSet presAssocID="{03500CBF-CAC9-43DA-A9C3-08454578D17C}" presName="rootConnector" presStyleLbl="node1" presStyleIdx="1" presStyleCnt="6"/>
      <dgm:spPr/>
      <dgm:t>
        <a:bodyPr/>
        <a:lstStyle/>
        <a:p>
          <a:endParaRPr lang="en-US"/>
        </a:p>
      </dgm:t>
    </dgm:pt>
    <dgm:pt modelId="{53722B04-1A0D-480B-A8F0-6FDD506A16A5}" type="pres">
      <dgm:prSet presAssocID="{03500CBF-CAC9-43DA-A9C3-08454578D17C}" presName="childShape" presStyleCnt="0"/>
      <dgm:spPr/>
    </dgm:pt>
    <dgm:pt modelId="{A563840F-DD24-430B-AC2C-6F0AC745AC0D}" type="pres">
      <dgm:prSet presAssocID="{92B89D57-0EC5-4538-8CCB-E35806F90A16}" presName="Name13" presStyleLbl="parChTrans1D2" presStyleIdx="3" presStyleCnt="18"/>
      <dgm:spPr/>
      <dgm:t>
        <a:bodyPr/>
        <a:lstStyle/>
        <a:p>
          <a:endParaRPr lang="en-US"/>
        </a:p>
      </dgm:t>
    </dgm:pt>
    <dgm:pt modelId="{0EA1ACB3-FFAB-4BB0-9E42-1F744B731ECE}" type="pres">
      <dgm:prSet presAssocID="{E4A68F26-BFDB-49BF-9D59-F92739779EE6}" presName="childText" presStyleLbl="bgAcc1" presStyleIdx="3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45DF25-6F39-40F0-8896-9AC0B35A74BF}" type="pres">
      <dgm:prSet presAssocID="{8DFF4B37-249B-4FA2-BB33-8E2F837B657E}" presName="Name13" presStyleLbl="parChTrans1D2" presStyleIdx="4" presStyleCnt="18"/>
      <dgm:spPr/>
      <dgm:t>
        <a:bodyPr/>
        <a:lstStyle/>
        <a:p>
          <a:endParaRPr lang="en-US"/>
        </a:p>
      </dgm:t>
    </dgm:pt>
    <dgm:pt modelId="{A9CCDBE7-FB05-4C28-8693-A8FB74451906}" type="pres">
      <dgm:prSet presAssocID="{F5FF8B82-2851-4F3E-8CA9-AF4E6BC8E81F}" presName="childText" presStyleLbl="bgAcc1" presStyleIdx="4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64FB38-E8D0-4C52-9024-7A40164A190A}" type="pres">
      <dgm:prSet presAssocID="{D56FE10B-A569-4A6F-9597-F8F8D678FB06}" presName="Name13" presStyleLbl="parChTrans1D2" presStyleIdx="5" presStyleCnt="18"/>
      <dgm:spPr/>
      <dgm:t>
        <a:bodyPr/>
        <a:lstStyle/>
        <a:p>
          <a:endParaRPr lang="en-US"/>
        </a:p>
      </dgm:t>
    </dgm:pt>
    <dgm:pt modelId="{4D280205-308A-4B45-AD2A-62F12E25BA58}" type="pres">
      <dgm:prSet presAssocID="{AB3DF705-D0A5-40D0-8577-CAC36647FBC6}" presName="childText" presStyleLbl="bgAcc1" presStyleIdx="5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295E04-E7CE-443F-A937-97B2FFD975F4}" type="pres">
      <dgm:prSet presAssocID="{C04F4DE4-5836-41D1-80FC-F5967A4CE2B8}" presName="root" presStyleCnt="0"/>
      <dgm:spPr/>
    </dgm:pt>
    <dgm:pt modelId="{D12EB49C-ECA0-4467-BE4E-9D1C968EEF3E}" type="pres">
      <dgm:prSet presAssocID="{C04F4DE4-5836-41D1-80FC-F5967A4CE2B8}" presName="rootComposite" presStyleCnt="0"/>
      <dgm:spPr/>
    </dgm:pt>
    <dgm:pt modelId="{809168BB-30C0-46F9-AC80-01BFEBB6D94D}" type="pres">
      <dgm:prSet presAssocID="{C04F4DE4-5836-41D1-80FC-F5967A4CE2B8}" presName="rootText" presStyleLbl="node1" presStyleIdx="2" presStyleCnt="6"/>
      <dgm:spPr/>
      <dgm:t>
        <a:bodyPr/>
        <a:lstStyle/>
        <a:p>
          <a:endParaRPr lang="en-US"/>
        </a:p>
      </dgm:t>
    </dgm:pt>
    <dgm:pt modelId="{E21D47AC-E579-4DE2-B083-0BA966EBC7CB}" type="pres">
      <dgm:prSet presAssocID="{C04F4DE4-5836-41D1-80FC-F5967A4CE2B8}" presName="rootConnector" presStyleLbl="node1" presStyleIdx="2" presStyleCnt="6"/>
      <dgm:spPr/>
      <dgm:t>
        <a:bodyPr/>
        <a:lstStyle/>
        <a:p>
          <a:endParaRPr lang="en-US"/>
        </a:p>
      </dgm:t>
    </dgm:pt>
    <dgm:pt modelId="{85B5FFE1-D170-4EB4-9721-0C4FD5250BA0}" type="pres">
      <dgm:prSet presAssocID="{C04F4DE4-5836-41D1-80FC-F5967A4CE2B8}" presName="childShape" presStyleCnt="0"/>
      <dgm:spPr/>
    </dgm:pt>
    <dgm:pt modelId="{56B1B97D-6BD7-464B-B09A-660B40D4E08B}" type="pres">
      <dgm:prSet presAssocID="{17F6E2AF-2DD7-4D65-8B97-191F3BBA9D98}" presName="Name13" presStyleLbl="parChTrans1D2" presStyleIdx="6" presStyleCnt="18"/>
      <dgm:spPr/>
      <dgm:t>
        <a:bodyPr/>
        <a:lstStyle/>
        <a:p>
          <a:endParaRPr lang="en-US"/>
        </a:p>
      </dgm:t>
    </dgm:pt>
    <dgm:pt modelId="{E7BD1449-1873-4A35-B6B8-B052C8D0A497}" type="pres">
      <dgm:prSet presAssocID="{9CA621B4-1509-4416-B760-9091088EE2CB}" presName="childText" presStyleLbl="bgAcc1" presStyleIdx="6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93C7A-6CB8-4BED-98A3-35064CF44144}" type="pres">
      <dgm:prSet presAssocID="{3BEB9945-F0F6-4D57-8540-1F3412C6D66A}" presName="Name13" presStyleLbl="parChTrans1D2" presStyleIdx="7" presStyleCnt="18"/>
      <dgm:spPr/>
      <dgm:t>
        <a:bodyPr/>
        <a:lstStyle/>
        <a:p>
          <a:endParaRPr lang="en-US"/>
        </a:p>
      </dgm:t>
    </dgm:pt>
    <dgm:pt modelId="{C2C1F4F2-7A85-48CB-B066-4D022B1C50B5}" type="pres">
      <dgm:prSet presAssocID="{A1C8889F-85D3-4C79-B2FF-65B6CE055990}" presName="childText" presStyleLbl="bgAcc1" presStyleIdx="7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57066-37E6-462F-BD27-A8EBC1E7C148}" type="pres">
      <dgm:prSet presAssocID="{5969204B-3157-4791-B0A0-C62AC81B357B}" presName="Name13" presStyleLbl="parChTrans1D2" presStyleIdx="8" presStyleCnt="18"/>
      <dgm:spPr/>
      <dgm:t>
        <a:bodyPr/>
        <a:lstStyle/>
        <a:p>
          <a:endParaRPr lang="en-US"/>
        </a:p>
      </dgm:t>
    </dgm:pt>
    <dgm:pt modelId="{851AA953-9C15-4EA8-AEAB-071DBE2E4DF7}" type="pres">
      <dgm:prSet presAssocID="{77ADC432-A392-46D0-95FF-B6F3AE6E391D}" presName="childText" presStyleLbl="bgAcc1" presStyleIdx="8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45E9BB-E2AD-404F-B781-F3E0A2D9B12C}" type="pres">
      <dgm:prSet presAssocID="{12747104-177B-4D93-8201-8D2232FEE9DB}" presName="root" presStyleCnt="0"/>
      <dgm:spPr/>
    </dgm:pt>
    <dgm:pt modelId="{BDF0ED29-274A-4DCF-84D2-6C5A4FCAB02A}" type="pres">
      <dgm:prSet presAssocID="{12747104-177B-4D93-8201-8D2232FEE9DB}" presName="rootComposite" presStyleCnt="0"/>
      <dgm:spPr/>
    </dgm:pt>
    <dgm:pt modelId="{761E73B1-6D93-43AE-BD7F-CB29F4A82AA1}" type="pres">
      <dgm:prSet presAssocID="{12747104-177B-4D93-8201-8D2232FEE9DB}" presName="rootText" presStyleLbl="node1" presStyleIdx="3" presStyleCnt="6"/>
      <dgm:spPr/>
      <dgm:t>
        <a:bodyPr/>
        <a:lstStyle/>
        <a:p>
          <a:endParaRPr lang="en-US"/>
        </a:p>
      </dgm:t>
    </dgm:pt>
    <dgm:pt modelId="{4FBDCA00-38F8-4C1B-BC94-C9070EB25F6E}" type="pres">
      <dgm:prSet presAssocID="{12747104-177B-4D93-8201-8D2232FEE9DB}" presName="rootConnector" presStyleLbl="node1" presStyleIdx="3" presStyleCnt="6"/>
      <dgm:spPr/>
      <dgm:t>
        <a:bodyPr/>
        <a:lstStyle/>
        <a:p>
          <a:endParaRPr lang="en-US"/>
        </a:p>
      </dgm:t>
    </dgm:pt>
    <dgm:pt modelId="{6CE87710-7163-4E4F-B403-6F10CC62072F}" type="pres">
      <dgm:prSet presAssocID="{12747104-177B-4D93-8201-8D2232FEE9DB}" presName="childShape" presStyleCnt="0"/>
      <dgm:spPr/>
    </dgm:pt>
    <dgm:pt modelId="{3F88FEBF-0033-47A9-8C6E-4801D97EAB57}" type="pres">
      <dgm:prSet presAssocID="{48DEC3AE-22C4-427A-BDEF-F554ECF1E2B6}" presName="Name13" presStyleLbl="parChTrans1D2" presStyleIdx="9" presStyleCnt="18"/>
      <dgm:spPr/>
      <dgm:t>
        <a:bodyPr/>
        <a:lstStyle/>
        <a:p>
          <a:endParaRPr lang="en-US"/>
        </a:p>
      </dgm:t>
    </dgm:pt>
    <dgm:pt modelId="{73C8D85C-C9EF-47D8-8F34-856D20CAECA5}" type="pres">
      <dgm:prSet presAssocID="{F43ACC02-A75A-4E3E-A312-7CDE494C34A0}" presName="childText" presStyleLbl="bgAcc1" presStyleIdx="9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7AA813-4EFE-49BD-AC60-28BCA11E3D71}" type="pres">
      <dgm:prSet presAssocID="{0D3E375F-2207-4DBC-A5E9-4DBC13E4DCD4}" presName="Name13" presStyleLbl="parChTrans1D2" presStyleIdx="10" presStyleCnt="18"/>
      <dgm:spPr/>
      <dgm:t>
        <a:bodyPr/>
        <a:lstStyle/>
        <a:p>
          <a:endParaRPr lang="en-US"/>
        </a:p>
      </dgm:t>
    </dgm:pt>
    <dgm:pt modelId="{AF72BCE2-AE7C-4A8D-BDFC-D72F0D4A630C}" type="pres">
      <dgm:prSet presAssocID="{E2DBD50F-C6BD-4464-93A8-C2D72948858F}" presName="childText" presStyleLbl="bgAcc1" presStyleIdx="10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E7EE05-2B02-4EB6-8D2D-C9FC933E8EB0}" type="pres">
      <dgm:prSet presAssocID="{C0005128-0BFE-41B9-ABDB-456F649E0309}" presName="Name13" presStyleLbl="parChTrans1D2" presStyleIdx="11" presStyleCnt="18"/>
      <dgm:spPr/>
      <dgm:t>
        <a:bodyPr/>
        <a:lstStyle/>
        <a:p>
          <a:endParaRPr lang="en-US"/>
        </a:p>
      </dgm:t>
    </dgm:pt>
    <dgm:pt modelId="{2B4D0509-64EF-45D0-952F-045B79FAC8EB}" type="pres">
      <dgm:prSet presAssocID="{3B06E1E1-095B-46AA-89AE-0F0C5FBB6D44}" presName="childText" presStyleLbl="bgAcc1" presStyleIdx="11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EF1992-63AC-4CB2-9FF5-52FFAB6DCAB7}" type="pres">
      <dgm:prSet presAssocID="{3D6DFA90-CEB2-44B6-82AA-B472135A5F3A}" presName="root" presStyleCnt="0"/>
      <dgm:spPr/>
    </dgm:pt>
    <dgm:pt modelId="{791B0861-4B7B-4DA8-B94E-D184339D8A49}" type="pres">
      <dgm:prSet presAssocID="{3D6DFA90-CEB2-44B6-82AA-B472135A5F3A}" presName="rootComposite" presStyleCnt="0"/>
      <dgm:spPr/>
    </dgm:pt>
    <dgm:pt modelId="{B5041395-D30C-4CB5-9055-5820EF649C60}" type="pres">
      <dgm:prSet presAssocID="{3D6DFA90-CEB2-44B6-82AA-B472135A5F3A}" presName="rootText" presStyleLbl="node1" presStyleIdx="4" presStyleCnt="6"/>
      <dgm:spPr/>
      <dgm:t>
        <a:bodyPr/>
        <a:lstStyle/>
        <a:p>
          <a:endParaRPr lang="en-US"/>
        </a:p>
      </dgm:t>
    </dgm:pt>
    <dgm:pt modelId="{B45E6160-31FD-4D1C-9AF8-92BA0D90F291}" type="pres">
      <dgm:prSet presAssocID="{3D6DFA90-CEB2-44B6-82AA-B472135A5F3A}" presName="rootConnector" presStyleLbl="node1" presStyleIdx="4" presStyleCnt="6"/>
      <dgm:spPr/>
      <dgm:t>
        <a:bodyPr/>
        <a:lstStyle/>
        <a:p>
          <a:endParaRPr lang="en-US"/>
        </a:p>
      </dgm:t>
    </dgm:pt>
    <dgm:pt modelId="{E08B8F97-0150-4490-A6C9-3CEA770D0A36}" type="pres">
      <dgm:prSet presAssocID="{3D6DFA90-CEB2-44B6-82AA-B472135A5F3A}" presName="childShape" presStyleCnt="0"/>
      <dgm:spPr/>
    </dgm:pt>
    <dgm:pt modelId="{5E288833-B27F-4CCB-BAA3-4245526F1EB9}" type="pres">
      <dgm:prSet presAssocID="{84235E5E-0C9E-4DAB-A492-22C80A398396}" presName="Name13" presStyleLbl="parChTrans1D2" presStyleIdx="12" presStyleCnt="18"/>
      <dgm:spPr/>
      <dgm:t>
        <a:bodyPr/>
        <a:lstStyle/>
        <a:p>
          <a:endParaRPr lang="en-US"/>
        </a:p>
      </dgm:t>
    </dgm:pt>
    <dgm:pt modelId="{B0E71FEF-582B-49FF-88CF-BC4C93250B88}" type="pres">
      <dgm:prSet presAssocID="{F6CDAD36-92F2-401E-8D40-54701ACFD208}" presName="childText" presStyleLbl="bgAcc1" presStyleIdx="12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9149E3-9D15-459B-82EA-3E5F870E8200}" type="pres">
      <dgm:prSet presAssocID="{E8DFC038-1EF4-4EE6-B954-96069D2A8CD5}" presName="Name13" presStyleLbl="parChTrans1D2" presStyleIdx="13" presStyleCnt="18"/>
      <dgm:spPr/>
      <dgm:t>
        <a:bodyPr/>
        <a:lstStyle/>
        <a:p>
          <a:endParaRPr lang="en-US"/>
        </a:p>
      </dgm:t>
    </dgm:pt>
    <dgm:pt modelId="{28559ECB-EC20-4358-9143-35DDE87F35BC}" type="pres">
      <dgm:prSet presAssocID="{7747AB74-4B92-423D-9938-6C09D09A2AE5}" presName="childText" presStyleLbl="bgAcc1" presStyleIdx="13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8DBCA3-3A90-480F-ACA1-CCED3C7DA255}" type="pres">
      <dgm:prSet presAssocID="{FA812C9E-DC13-4195-A807-AA9D471857C5}" presName="Name13" presStyleLbl="parChTrans1D2" presStyleIdx="14" presStyleCnt="18"/>
      <dgm:spPr/>
      <dgm:t>
        <a:bodyPr/>
        <a:lstStyle/>
        <a:p>
          <a:endParaRPr lang="en-US"/>
        </a:p>
      </dgm:t>
    </dgm:pt>
    <dgm:pt modelId="{CD8E2AC2-71E1-4841-BA66-199651FB9D29}" type="pres">
      <dgm:prSet presAssocID="{9EDA2F88-D6A0-46F4-B9B2-8A4A08E826CF}" presName="childText" presStyleLbl="bgAcc1" presStyleIdx="14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47ECB0-E496-442D-9584-860757F23F1D}" type="pres">
      <dgm:prSet presAssocID="{86B6E423-E178-4EDA-9747-323F1C847A59}" presName="root" presStyleCnt="0"/>
      <dgm:spPr/>
    </dgm:pt>
    <dgm:pt modelId="{073FA7CE-69E4-438D-B09C-2FD0092EAE09}" type="pres">
      <dgm:prSet presAssocID="{86B6E423-E178-4EDA-9747-323F1C847A59}" presName="rootComposite" presStyleCnt="0"/>
      <dgm:spPr/>
    </dgm:pt>
    <dgm:pt modelId="{A73C2E17-2AED-433B-A450-E7E2E072ECDE}" type="pres">
      <dgm:prSet presAssocID="{86B6E423-E178-4EDA-9747-323F1C847A59}" presName="rootText" presStyleLbl="node1" presStyleIdx="5" presStyleCnt="6"/>
      <dgm:spPr/>
      <dgm:t>
        <a:bodyPr/>
        <a:lstStyle/>
        <a:p>
          <a:endParaRPr lang="en-US"/>
        </a:p>
      </dgm:t>
    </dgm:pt>
    <dgm:pt modelId="{0B694031-2375-4AF8-9215-203272ED2FF1}" type="pres">
      <dgm:prSet presAssocID="{86B6E423-E178-4EDA-9747-323F1C847A59}" presName="rootConnector" presStyleLbl="node1" presStyleIdx="5" presStyleCnt="6"/>
      <dgm:spPr/>
      <dgm:t>
        <a:bodyPr/>
        <a:lstStyle/>
        <a:p>
          <a:endParaRPr lang="en-US"/>
        </a:p>
      </dgm:t>
    </dgm:pt>
    <dgm:pt modelId="{E7966A93-6294-45E6-B057-845F81C5FEFA}" type="pres">
      <dgm:prSet presAssocID="{86B6E423-E178-4EDA-9747-323F1C847A59}" presName="childShape" presStyleCnt="0"/>
      <dgm:spPr/>
    </dgm:pt>
    <dgm:pt modelId="{7524EAF9-37E8-49E9-8376-FA6628C39819}" type="pres">
      <dgm:prSet presAssocID="{C3EC0903-6F1C-40D8-9DAC-D4A8DB523AD8}" presName="Name13" presStyleLbl="parChTrans1D2" presStyleIdx="15" presStyleCnt="18"/>
      <dgm:spPr/>
      <dgm:t>
        <a:bodyPr/>
        <a:lstStyle/>
        <a:p>
          <a:endParaRPr lang="en-US"/>
        </a:p>
      </dgm:t>
    </dgm:pt>
    <dgm:pt modelId="{F13ACF14-FC97-434C-9809-978617397312}" type="pres">
      <dgm:prSet presAssocID="{79B1E72C-295E-4F72-A73A-4CC6B81E1632}" presName="childText" presStyleLbl="bgAcc1" presStyleIdx="15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95506E-04E7-4797-8C3C-80CA5DBC515C}" type="pres">
      <dgm:prSet presAssocID="{FEA0F4CA-4006-47BC-AEC2-57E4A4E5EC9B}" presName="Name13" presStyleLbl="parChTrans1D2" presStyleIdx="16" presStyleCnt="18"/>
      <dgm:spPr/>
      <dgm:t>
        <a:bodyPr/>
        <a:lstStyle/>
        <a:p>
          <a:endParaRPr lang="en-US"/>
        </a:p>
      </dgm:t>
    </dgm:pt>
    <dgm:pt modelId="{DC9F6A5D-227E-4A0C-8288-39EEA3231914}" type="pres">
      <dgm:prSet presAssocID="{7F31D6D8-FC83-4631-889B-AAE0DB9C6E38}" presName="childText" presStyleLbl="bgAcc1" presStyleIdx="16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C4AFA-74AB-4AF3-9446-4956B9C979DD}" type="pres">
      <dgm:prSet presAssocID="{26E796A4-AC06-42D6-8E61-3D08DBCAA427}" presName="Name13" presStyleLbl="parChTrans1D2" presStyleIdx="17" presStyleCnt="18"/>
      <dgm:spPr/>
      <dgm:t>
        <a:bodyPr/>
        <a:lstStyle/>
        <a:p>
          <a:endParaRPr lang="en-US"/>
        </a:p>
      </dgm:t>
    </dgm:pt>
    <dgm:pt modelId="{5AEF934A-2844-4C5E-B4A6-F4117BAB5495}" type="pres">
      <dgm:prSet presAssocID="{93AFB881-3EB2-4E12-B745-3E85D34A80B1}" presName="childText" presStyleLbl="bgAcc1" presStyleIdx="17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3E4073-5DB6-4450-AB73-02D6F20A83CD}" type="presOf" srcId="{4B320FFA-9BBA-4233-B8D7-01F76FC5B5FB}" destId="{2467ED93-E8D6-46FB-9186-D9FD1A56B4C7}" srcOrd="0" destOrd="0" presId="urn:microsoft.com/office/officeart/2005/8/layout/hierarchy3"/>
    <dgm:cxn modelId="{34D659EB-57FA-4EF4-83B3-A0E20802DDC2}" srcId="{9A6F8E08-94BB-4E7C-B5B8-598DC62891E6}" destId="{03500CBF-CAC9-43DA-A9C3-08454578D17C}" srcOrd="1" destOrd="0" parTransId="{0E312010-F72F-415B-A515-6CD4655EE903}" sibTransId="{D206E8A4-90AB-4B77-93E4-838B1DCCD6BF}"/>
    <dgm:cxn modelId="{CA753AD2-F24D-4EA7-AB74-22646819AFFE}" type="presOf" srcId="{77ADC432-A392-46D0-95FF-B6F3AE6E391D}" destId="{851AA953-9C15-4EA8-AEAB-071DBE2E4DF7}" srcOrd="0" destOrd="0" presId="urn:microsoft.com/office/officeart/2005/8/layout/hierarchy3"/>
    <dgm:cxn modelId="{F4682B03-B99F-499E-B0D6-76D41874B31E}" srcId="{9A6F8E08-94BB-4E7C-B5B8-598DC62891E6}" destId="{5A6E5540-2AA4-4FEF-96E7-4CD9B782795E}" srcOrd="0" destOrd="0" parTransId="{5CFE69F6-32C3-4F27-B252-0438ED8E8AFF}" sibTransId="{CC01A8C4-D13A-4741-8E0F-CE9CF6B8BDB8}"/>
    <dgm:cxn modelId="{47B5A80A-5524-4700-BC93-02665095FD0F}" type="presOf" srcId="{F6CDAD36-92F2-401E-8D40-54701ACFD208}" destId="{B0E71FEF-582B-49FF-88CF-BC4C93250B88}" srcOrd="0" destOrd="0" presId="urn:microsoft.com/office/officeart/2005/8/layout/hierarchy3"/>
    <dgm:cxn modelId="{0A7CF9E1-4926-4D3D-AF1B-4640B4F0B1F8}" type="presOf" srcId="{0D3E375F-2207-4DBC-A5E9-4DBC13E4DCD4}" destId="{F07AA813-4EFE-49BD-AC60-28BCA11E3D71}" srcOrd="0" destOrd="0" presId="urn:microsoft.com/office/officeart/2005/8/layout/hierarchy3"/>
    <dgm:cxn modelId="{B3225F5B-660F-4566-8A12-05520FB45D0B}" type="presOf" srcId="{5A6E5540-2AA4-4FEF-96E7-4CD9B782795E}" destId="{3DF9B9BD-05E8-4044-A75F-56B053ACEC9A}" srcOrd="0" destOrd="0" presId="urn:microsoft.com/office/officeart/2005/8/layout/hierarchy3"/>
    <dgm:cxn modelId="{AA699806-940E-48E0-BECF-ABE55F47A6E6}" srcId="{12747104-177B-4D93-8201-8D2232FEE9DB}" destId="{E2DBD50F-C6BD-4464-93A8-C2D72948858F}" srcOrd="1" destOrd="0" parTransId="{0D3E375F-2207-4DBC-A5E9-4DBC13E4DCD4}" sibTransId="{49C0E9A3-631F-4CAF-921B-3EE1827E7189}"/>
    <dgm:cxn modelId="{6B6E0D4F-CD28-410D-9656-D0F2930A092F}" type="presOf" srcId="{8DFF4B37-249B-4FA2-BB33-8E2F837B657E}" destId="{4245DF25-6F39-40F0-8896-9AC0B35A74BF}" srcOrd="0" destOrd="0" presId="urn:microsoft.com/office/officeart/2005/8/layout/hierarchy3"/>
    <dgm:cxn modelId="{40A64F79-74F5-42AD-8F66-5A01A540FDDF}" type="presOf" srcId="{9A6F8E08-94BB-4E7C-B5B8-598DC62891E6}" destId="{EC4F8E90-FFB5-4F20-87C6-048D03864E78}" srcOrd="0" destOrd="0" presId="urn:microsoft.com/office/officeart/2005/8/layout/hierarchy3"/>
    <dgm:cxn modelId="{D9A63F98-9FEA-49AF-9851-9CE160F39F5B}" type="presOf" srcId="{93AFB881-3EB2-4E12-B745-3E85D34A80B1}" destId="{5AEF934A-2844-4C5E-B4A6-F4117BAB5495}" srcOrd="0" destOrd="0" presId="urn:microsoft.com/office/officeart/2005/8/layout/hierarchy3"/>
    <dgm:cxn modelId="{C4891550-30E9-43C6-AFB8-BD238BFAF2F1}" type="presOf" srcId="{C0005128-0BFE-41B9-ABDB-456F649E0309}" destId="{B0E7EE05-2B02-4EB6-8D2D-C9FC933E8EB0}" srcOrd="0" destOrd="0" presId="urn:microsoft.com/office/officeart/2005/8/layout/hierarchy3"/>
    <dgm:cxn modelId="{AF050B13-7FD9-43CC-B86D-D1A15C2A7E5F}" type="presOf" srcId="{E8DFC038-1EF4-4EE6-B954-96069D2A8CD5}" destId="{E59149E3-9D15-459B-82EA-3E5F870E8200}" srcOrd="0" destOrd="0" presId="urn:microsoft.com/office/officeart/2005/8/layout/hierarchy3"/>
    <dgm:cxn modelId="{4695C3E2-F2C6-4F0D-B6D2-7A189DD71B7F}" type="presOf" srcId="{86B6E423-E178-4EDA-9747-323F1C847A59}" destId="{0B694031-2375-4AF8-9215-203272ED2FF1}" srcOrd="1" destOrd="0" presId="urn:microsoft.com/office/officeart/2005/8/layout/hierarchy3"/>
    <dgm:cxn modelId="{0C607468-E787-42FE-B1D1-20A1626476FA}" srcId="{3D6DFA90-CEB2-44B6-82AA-B472135A5F3A}" destId="{F6CDAD36-92F2-401E-8D40-54701ACFD208}" srcOrd="0" destOrd="0" parTransId="{84235E5E-0C9E-4DAB-A492-22C80A398396}" sibTransId="{1DA11675-41CE-4900-85D7-221C1C345D11}"/>
    <dgm:cxn modelId="{80D3A06A-F540-48F3-8C15-F0D86DC9AD01}" type="presOf" srcId="{C04F4DE4-5836-41D1-80FC-F5967A4CE2B8}" destId="{E21D47AC-E579-4DE2-B083-0BA966EBC7CB}" srcOrd="1" destOrd="0" presId="urn:microsoft.com/office/officeart/2005/8/layout/hierarchy3"/>
    <dgm:cxn modelId="{C7DA902B-87A5-45D1-94AC-0936853C8358}" type="presOf" srcId="{92B89D57-0EC5-4538-8CCB-E35806F90A16}" destId="{A563840F-DD24-430B-AC2C-6F0AC745AC0D}" srcOrd="0" destOrd="0" presId="urn:microsoft.com/office/officeart/2005/8/layout/hierarchy3"/>
    <dgm:cxn modelId="{012F6CA5-1D20-4AE7-A2A6-E755CC07C555}" type="presOf" srcId="{C04F4DE4-5836-41D1-80FC-F5967A4CE2B8}" destId="{809168BB-30C0-46F9-AC80-01BFEBB6D94D}" srcOrd="0" destOrd="0" presId="urn:microsoft.com/office/officeart/2005/8/layout/hierarchy3"/>
    <dgm:cxn modelId="{9ED48F1C-05EC-4626-95DE-DE74176CEAC2}" srcId="{C04F4DE4-5836-41D1-80FC-F5967A4CE2B8}" destId="{77ADC432-A392-46D0-95FF-B6F3AE6E391D}" srcOrd="2" destOrd="0" parTransId="{5969204B-3157-4791-B0A0-C62AC81B357B}" sibTransId="{456047C8-1386-4647-AF68-429A6BE8D17E}"/>
    <dgm:cxn modelId="{9323E949-6F87-41CC-802C-A052CA40BB71}" type="presOf" srcId="{3D6DFA90-CEB2-44B6-82AA-B472135A5F3A}" destId="{B5041395-D30C-4CB5-9055-5820EF649C60}" srcOrd="0" destOrd="0" presId="urn:microsoft.com/office/officeart/2005/8/layout/hierarchy3"/>
    <dgm:cxn modelId="{5AE0BF05-A44C-407D-9DAC-061AA69C6D39}" type="presOf" srcId="{FEA0F4CA-4006-47BC-AEC2-57E4A4E5EC9B}" destId="{5795506E-04E7-4797-8C3C-80CA5DBC515C}" srcOrd="0" destOrd="0" presId="urn:microsoft.com/office/officeart/2005/8/layout/hierarchy3"/>
    <dgm:cxn modelId="{6A75CD36-BBCB-412F-A4B9-BD1DF35F0A53}" type="presOf" srcId="{12747104-177B-4D93-8201-8D2232FEE9DB}" destId="{4FBDCA00-38F8-4C1B-BC94-C9070EB25F6E}" srcOrd="1" destOrd="0" presId="urn:microsoft.com/office/officeart/2005/8/layout/hierarchy3"/>
    <dgm:cxn modelId="{B9BCFCF0-9B65-4FB8-8FBA-35DF4A183789}" type="presOf" srcId="{A1C8889F-85D3-4C79-B2FF-65B6CE055990}" destId="{C2C1F4F2-7A85-48CB-B066-4D022B1C50B5}" srcOrd="0" destOrd="0" presId="urn:microsoft.com/office/officeart/2005/8/layout/hierarchy3"/>
    <dgm:cxn modelId="{5B4E8ED5-87FF-454D-9D19-76DC4DA29C2A}" type="presOf" srcId="{5F0B6D8E-FB46-4933-82FE-8099A4E1A3E7}" destId="{E4703016-C398-4FA2-AE7A-5DF79A14B83B}" srcOrd="0" destOrd="0" presId="urn:microsoft.com/office/officeart/2005/8/layout/hierarchy3"/>
    <dgm:cxn modelId="{6255C92F-8DAC-49DF-B4BD-125AE76A57AF}" type="presOf" srcId="{DF528264-E4A2-48B7-9A30-8ADAE4B2B538}" destId="{BBF14731-EA90-48C4-ADD5-FF00A9F8E97D}" srcOrd="0" destOrd="0" presId="urn:microsoft.com/office/officeart/2005/8/layout/hierarchy3"/>
    <dgm:cxn modelId="{7D0A5279-4165-4E52-AB4B-1F67044C0546}" type="presOf" srcId="{94BAB8EE-DA1D-4802-A359-7756D5518F38}" destId="{D295EA17-B62F-459A-AA67-1698D4D36420}" srcOrd="0" destOrd="0" presId="urn:microsoft.com/office/officeart/2005/8/layout/hierarchy3"/>
    <dgm:cxn modelId="{A8541A87-521F-4619-9E39-E7D28B26C81C}" srcId="{03500CBF-CAC9-43DA-A9C3-08454578D17C}" destId="{F5FF8B82-2851-4F3E-8CA9-AF4E6BC8E81F}" srcOrd="1" destOrd="0" parTransId="{8DFF4B37-249B-4FA2-BB33-8E2F837B657E}" sibTransId="{744CAFA2-7713-4813-A661-4A7AF822663B}"/>
    <dgm:cxn modelId="{F857F0B8-48AC-4D85-9750-3CF3C975BEE7}" type="presOf" srcId="{AB3DF705-D0A5-40D0-8577-CAC36647FBC6}" destId="{4D280205-308A-4B45-AD2A-62F12E25BA58}" srcOrd="0" destOrd="0" presId="urn:microsoft.com/office/officeart/2005/8/layout/hierarchy3"/>
    <dgm:cxn modelId="{C2DBC56D-4463-4247-9121-CECF68623995}" type="presOf" srcId="{5969204B-3157-4791-B0A0-C62AC81B357B}" destId="{DA557066-37E6-462F-BD27-A8EBC1E7C148}" srcOrd="0" destOrd="0" presId="urn:microsoft.com/office/officeart/2005/8/layout/hierarchy3"/>
    <dgm:cxn modelId="{238A70D7-7ABC-4E6E-A3AB-CAC960B5CE1C}" type="presOf" srcId="{84235E5E-0C9E-4DAB-A492-22C80A398396}" destId="{5E288833-B27F-4CCB-BAA3-4245526F1EB9}" srcOrd="0" destOrd="0" presId="urn:microsoft.com/office/officeart/2005/8/layout/hierarchy3"/>
    <dgm:cxn modelId="{ECF98FA6-4BD3-46A2-9882-ED51BA86787F}" srcId="{3D6DFA90-CEB2-44B6-82AA-B472135A5F3A}" destId="{7747AB74-4B92-423D-9938-6C09D09A2AE5}" srcOrd="1" destOrd="0" parTransId="{E8DFC038-1EF4-4EE6-B954-96069D2A8CD5}" sibTransId="{A47562C8-A745-44C2-8839-CAD9CE3AD6F6}"/>
    <dgm:cxn modelId="{D5A5BC7B-B34C-4A1A-A34C-036B172693CB}" type="presOf" srcId="{7747AB74-4B92-423D-9938-6C09D09A2AE5}" destId="{28559ECB-EC20-4358-9143-35DDE87F35BC}" srcOrd="0" destOrd="0" presId="urn:microsoft.com/office/officeart/2005/8/layout/hierarchy3"/>
    <dgm:cxn modelId="{B27322E2-A6F9-4AB4-B4A7-D3324C0E9A3E}" type="presOf" srcId="{48DEC3AE-22C4-427A-BDEF-F554ECF1E2B6}" destId="{3F88FEBF-0033-47A9-8C6E-4801D97EAB57}" srcOrd="0" destOrd="0" presId="urn:microsoft.com/office/officeart/2005/8/layout/hierarchy3"/>
    <dgm:cxn modelId="{864F9461-0ABA-47DE-ADAB-007E4C7B32F4}" type="presOf" srcId="{9CA621B4-1509-4416-B760-9091088EE2CB}" destId="{E7BD1449-1873-4A35-B6B8-B052C8D0A497}" srcOrd="0" destOrd="0" presId="urn:microsoft.com/office/officeart/2005/8/layout/hierarchy3"/>
    <dgm:cxn modelId="{03250665-11C3-4004-8B56-F6F08E253546}" srcId="{9A6F8E08-94BB-4E7C-B5B8-598DC62891E6}" destId="{12747104-177B-4D93-8201-8D2232FEE9DB}" srcOrd="3" destOrd="0" parTransId="{19DEA62E-09F9-48D0-A64B-DE7BF14F5884}" sibTransId="{859C1BF5-7009-4C1A-A10B-5767713540C8}"/>
    <dgm:cxn modelId="{E7843DFD-8F3E-4A15-96A3-162B14D3B7E9}" type="presOf" srcId="{1C94D53F-F279-43EF-8AC9-965352FDB574}" destId="{F640D75A-49CE-4781-91AF-6D5CBB243750}" srcOrd="0" destOrd="0" presId="urn:microsoft.com/office/officeart/2005/8/layout/hierarchy3"/>
    <dgm:cxn modelId="{7A7BA6B8-D5DA-45AB-BB0A-0985ACF02B97}" srcId="{5A6E5540-2AA4-4FEF-96E7-4CD9B782795E}" destId="{4B320FFA-9BBA-4233-B8D7-01F76FC5B5FB}" srcOrd="1" destOrd="0" parTransId="{611A6FEE-6E0E-465F-8923-354D103117C2}" sibTransId="{287918F3-B04E-4737-9BE9-12BCDF59F930}"/>
    <dgm:cxn modelId="{7157C1D6-2668-4EDF-852F-B0DF1B1C36EB}" srcId="{9A6F8E08-94BB-4E7C-B5B8-598DC62891E6}" destId="{C04F4DE4-5836-41D1-80FC-F5967A4CE2B8}" srcOrd="2" destOrd="0" parTransId="{39930F1A-274E-4F15-85CC-24586E692EEF}" sibTransId="{F43D615A-C4EA-4CAD-8AAF-294A02759B84}"/>
    <dgm:cxn modelId="{F76F347E-EABC-41D3-973A-78ABEFC7021A}" type="presOf" srcId="{D56FE10B-A569-4A6F-9597-F8F8D678FB06}" destId="{EE64FB38-E8D0-4C52-9024-7A40164A190A}" srcOrd="0" destOrd="0" presId="urn:microsoft.com/office/officeart/2005/8/layout/hierarchy3"/>
    <dgm:cxn modelId="{4F637D45-4C1F-4CC2-B1C6-95DB1DBB493F}" type="presOf" srcId="{F43ACC02-A75A-4E3E-A312-7CDE494C34A0}" destId="{73C8D85C-C9EF-47D8-8F34-856D20CAECA5}" srcOrd="0" destOrd="0" presId="urn:microsoft.com/office/officeart/2005/8/layout/hierarchy3"/>
    <dgm:cxn modelId="{5F644AC0-EAFA-47B2-B86A-DA3A59C3DC47}" type="presOf" srcId="{5A6E5540-2AA4-4FEF-96E7-4CD9B782795E}" destId="{C66EC4C9-8F53-43B2-A039-C5336C1715AE}" srcOrd="1" destOrd="0" presId="urn:microsoft.com/office/officeart/2005/8/layout/hierarchy3"/>
    <dgm:cxn modelId="{225D42C7-4EBF-4667-80A0-4832DAA72E3F}" type="presOf" srcId="{79B1E72C-295E-4F72-A73A-4CC6B81E1632}" destId="{F13ACF14-FC97-434C-9809-978617397312}" srcOrd="0" destOrd="0" presId="urn:microsoft.com/office/officeart/2005/8/layout/hierarchy3"/>
    <dgm:cxn modelId="{50F82DCD-109D-43BE-904B-DB9E18C7DBC7}" srcId="{5A6E5540-2AA4-4FEF-96E7-4CD9B782795E}" destId="{94BAB8EE-DA1D-4802-A359-7756D5518F38}" srcOrd="0" destOrd="0" parTransId="{DF528264-E4A2-48B7-9A30-8ADAE4B2B538}" sibTransId="{583344D1-ADC6-4810-87E2-D766E32E14F7}"/>
    <dgm:cxn modelId="{7925B0FB-FB0F-4958-BD8E-3F8902356F35}" srcId="{03500CBF-CAC9-43DA-A9C3-08454578D17C}" destId="{E4A68F26-BFDB-49BF-9D59-F92739779EE6}" srcOrd="0" destOrd="0" parTransId="{92B89D57-0EC5-4538-8CCB-E35806F90A16}" sibTransId="{F4111C7C-3007-4F46-8F95-D755A14D00AE}"/>
    <dgm:cxn modelId="{F1611C69-B156-4018-BEB1-57C60739E8BB}" type="presOf" srcId="{3D6DFA90-CEB2-44B6-82AA-B472135A5F3A}" destId="{B45E6160-31FD-4D1C-9AF8-92BA0D90F291}" srcOrd="1" destOrd="0" presId="urn:microsoft.com/office/officeart/2005/8/layout/hierarchy3"/>
    <dgm:cxn modelId="{D4EBC7B1-6544-4CC9-9E5F-EB5E9549C700}" srcId="{03500CBF-CAC9-43DA-A9C3-08454578D17C}" destId="{AB3DF705-D0A5-40D0-8577-CAC36647FBC6}" srcOrd="2" destOrd="0" parTransId="{D56FE10B-A569-4A6F-9597-F8F8D678FB06}" sibTransId="{83ED8876-DE1C-4989-BDA3-D7324E307E79}"/>
    <dgm:cxn modelId="{9FEB9830-E2CD-40C7-AD7B-3B88DB4DAF90}" type="presOf" srcId="{7F31D6D8-FC83-4631-889B-AAE0DB9C6E38}" destId="{DC9F6A5D-227E-4A0C-8288-39EEA3231914}" srcOrd="0" destOrd="0" presId="urn:microsoft.com/office/officeart/2005/8/layout/hierarchy3"/>
    <dgm:cxn modelId="{47E9B3B8-94C8-458A-BEF3-3393017E22D1}" type="presOf" srcId="{C3EC0903-6F1C-40D8-9DAC-D4A8DB523AD8}" destId="{7524EAF9-37E8-49E9-8376-FA6628C39819}" srcOrd="0" destOrd="0" presId="urn:microsoft.com/office/officeart/2005/8/layout/hierarchy3"/>
    <dgm:cxn modelId="{DF48E528-972C-4C48-92D8-335AFC186A86}" type="presOf" srcId="{12747104-177B-4D93-8201-8D2232FEE9DB}" destId="{761E73B1-6D93-43AE-BD7F-CB29F4A82AA1}" srcOrd="0" destOrd="0" presId="urn:microsoft.com/office/officeart/2005/8/layout/hierarchy3"/>
    <dgm:cxn modelId="{412F21B2-4EDF-44DF-8790-B5221FE1D26D}" srcId="{86B6E423-E178-4EDA-9747-323F1C847A59}" destId="{7F31D6D8-FC83-4631-889B-AAE0DB9C6E38}" srcOrd="1" destOrd="0" parTransId="{FEA0F4CA-4006-47BC-AEC2-57E4A4E5EC9B}" sibTransId="{E4244E6D-E035-4D94-9927-C3BF210DC648}"/>
    <dgm:cxn modelId="{6EFFF0F6-DAB7-4FEC-9440-2EE67ECC11AE}" type="presOf" srcId="{611A6FEE-6E0E-465F-8923-354D103117C2}" destId="{37D4B65C-3EBE-47E8-94E6-B570397C00CC}" srcOrd="0" destOrd="0" presId="urn:microsoft.com/office/officeart/2005/8/layout/hierarchy3"/>
    <dgm:cxn modelId="{35825F15-28E3-4368-A100-E86D9595D67C}" type="presOf" srcId="{03500CBF-CAC9-43DA-A9C3-08454578D17C}" destId="{CD801CD7-984E-4742-B738-57A4C27CFE20}" srcOrd="1" destOrd="0" presId="urn:microsoft.com/office/officeart/2005/8/layout/hierarchy3"/>
    <dgm:cxn modelId="{01E927EC-A091-40F4-A78D-9E39A9F8A061}" type="presOf" srcId="{86B6E423-E178-4EDA-9747-323F1C847A59}" destId="{A73C2E17-2AED-433B-A450-E7E2E072ECDE}" srcOrd="0" destOrd="0" presId="urn:microsoft.com/office/officeart/2005/8/layout/hierarchy3"/>
    <dgm:cxn modelId="{5BE989AF-3AD1-4129-80C6-DE38CE3003A4}" srcId="{86B6E423-E178-4EDA-9747-323F1C847A59}" destId="{79B1E72C-295E-4F72-A73A-4CC6B81E1632}" srcOrd="0" destOrd="0" parTransId="{C3EC0903-6F1C-40D8-9DAC-D4A8DB523AD8}" sibTransId="{D7F397F0-C868-4FFC-9F5D-CBDAA65C8C66}"/>
    <dgm:cxn modelId="{849B48AB-B06F-40BC-99EB-F384CE11E97C}" srcId="{C04F4DE4-5836-41D1-80FC-F5967A4CE2B8}" destId="{A1C8889F-85D3-4C79-B2FF-65B6CE055990}" srcOrd="1" destOrd="0" parTransId="{3BEB9945-F0F6-4D57-8540-1F3412C6D66A}" sibTransId="{976F89E2-C6F5-4FEC-819C-AAB9757F8C11}"/>
    <dgm:cxn modelId="{02FA1D50-CE8B-4F56-BB3F-AD9BF54F2127}" type="presOf" srcId="{9EDA2F88-D6A0-46F4-B9B2-8A4A08E826CF}" destId="{CD8E2AC2-71E1-4841-BA66-199651FB9D29}" srcOrd="0" destOrd="0" presId="urn:microsoft.com/office/officeart/2005/8/layout/hierarchy3"/>
    <dgm:cxn modelId="{DB02BD35-B741-4C90-A6FA-F2A025F7FD91}" srcId="{86B6E423-E178-4EDA-9747-323F1C847A59}" destId="{93AFB881-3EB2-4E12-B745-3E85D34A80B1}" srcOrd="2" destOrd="0" parTransId="{26E796A4-AC06-42D6-8E61-3D08DBCAA427}" sibTransId="{9F8EE3F2-D7A8-4B53-B7B3-233D1455E5FF}"/>
    <dgm:cxn modelId="{BB2E668B-9AB4-49CE-8651-EB2B5CEDA1A7}" srcId="{12747104-177B-4D93-8201-8D2232FEE9DB}" destId="{3B06E1E1-095B-46AA-89AE-0F0C5FBB6D44}" srcOrd="2" destOrd="0" parTransId="{C0005128-0BFE-41B9-ABDB-456F649E0309}" sibTransId="{B174A6B5-3070-4978-856D-CE1689854FD6}"/>
    <dgm:cxn modelId="{F02C81C1-E8D3-4CE7-ACA4-0410403426F8}" type="presOf" srcId="{F5FF8B82-2851-4F3E-8CA9-AF4E6BC8E81F}" destId="{A9CCDBE7-FB05-4C28-8693-A8FB74451906}" srcOrd="0" destOrd="0" presId="urn:microsoft.com/office/officeart/2005/8/layout/hierarchy3"/>
    <dgm:cxn modelId="{DCA47A99-934B-4808-9DC2-FD5FA9A2AB34}" type="presOf" srcId="{E4A68F26-BFDB-49BF-9D59-F92739779EE6}" destId="{0EA1ACB3-FFAB-4BB0-9E42-1F744B731ECE}" srcOrd="0" destOrd="0" presId="urn:microsoft.com/office/officeart/2005/8/layout/hierarchy3"/>
    <dgm:cxn modelId="{87184E63-2BF4-4F62-B265-F68EBF252743}" type="presOf" srcId="{17F6E2AF-2DD7-4D65-8B97-191F3BBA9D98}" destId="{56B1B97D-6BD7-464B-B09A-660B40D4E08B}" srcOrd="0" destOrd="0" presId="urn:microsoft.com/office/officeart/2005/8/layout/hierarchy3"/>
    <dgm:cxn modelId="{7DD566E0-F118-4C74-8DE6-A1BD23C4BC3F}" type="presOf" srcId="{03500CBF-CAC9-43DA-A9C3-08454578D17C}" destId="{F61A6B27-E2AE-4C2B-BA8D-9A307F076785}" srcOrd="0" destOrd="0" presId="urn:microsoft.com/office/officeart/2005/8/layout/hierarchy3"/>
    <dgm:cxn modelId="{072F1838-507F-4DBE-920D-3906A7FA23D8}" srcId="{9A6F8E08-94BB-4E7C-B5B8-598DC62891E6}" destId="{86B6E423-E178-4EDA-9747-323F1C847A59}" srcOrd="5" destOrd="0" parTransId="{66BCC405-F833-4571-9621-3D3CB205EC34}" sibTransId="{63DB585D-DE9A-4325-979A-D15577D325F7}"/>
    <dgm:cxn modelId="{41A571E5-B41C-4567-8365-989E2A1A48E6}" srcId="{12747104-177B-4D93-8201-8D2232FEE9DB}" destId="{F43ACC02-A75A-4E3E-A312-7CDE494C34A0}" srcOrd="0" destOrd="0" parTransId="{48DEC3AE-22C4-427A-BDEF-F554ECF1E2B6}" sibTransId="{C2347CC5-7D60-4737-8BF6-975C47DA7CB4}"/>
    <dgm:cxn modelId="{E4EC860E-85E8-4F43-B591-013ECE5ECD47}" srcId="{C04F4DE4-5836-41D1-80FC-F5967A4CE2B8}" destId="{9CA621B4-1509-4416-B760-9091088EE2CB}" srcOrd="0" destOrd="0" parTransId="{17F6E2AF-2DD7-4D65-8B97-191F3BBA9D98}" sibTransId="{F40728A2-8775-4CD8-9E45-BBC192B4FED9}"/>
    <dgm:cxn modelId="{A802BBFD-85B9-4E93-A182-9BAE13450017}" type="presOf" srcId="{3B06E1E1-095B-46AA-89AE-0F0C5FBB6D44}" destId="{2B4D0509-64EF-45D0-952F-045B79FAC8EB}" srcOrd="0" destOrd="0" presId="urn:microsoft.com/office/officeart/2005/8/layout/hierarchy3"/>
    <dgm:cxn modelId="{1E6D9508-FABA-4BBE-BF2A-5E2AB708F933}" type="presOf" srcId="{FA812C9E-DC13-4195-A807-AA9D471857C5}" destId="{508DBCA3-3A90-480F-ACA1-CCED3C7DA255}" srcOrd="0" destOrd="0" presId="urn:microsoft.com/office/officeart/2005/8/layout/hierarchy3"/>
    <dgm:cxn modelId="{39503C5B-7C34-4113-8928-B8698C45C3A0}" srcId="{3D6DFA90-CEB2-44B6-82AA-B472135A5F3A}" destId="{9EDA2F88-D6A0-46F4-B9B2-8A4A08E826CF}" srcOrd="2" destOrd="0" parTransId="{FA812C9E-DC13-4195-A807-AA9D471857C5}" sibTransId="{02A8ED4D-E764-48EB-A528-7F066F19D1B0}"/>
    <dgm:cxn modelId="{1A2CBD07-8AA9-4DEA-8F93-8008370A67F7}" type="presOf" srcId="{E2DBD50F-C6BD-4464-93A8-C2D72948858F}" destId="{AF72BCE2-AE7C-4A8D-BDFC-D72F0D4A630C}" srcOrd="0" destOrd="0" presId="urn:microsoft.com/office/officeart/2005/8/layout/hierarchy3"/>
    <dgm:cxn modelId="{43879EC8-FC2D-4A48-87C9-A49B05966391}" type="presOf" srcId="{3BEB9945-F0F6-4D57-8540-1F3412C6D66A}" destId="{41A93C7A-6CB8-4BED-98A3-35064CF44144}" srcOrd="0" destOrd="0" presId="urn:microsoft.com/office/officeart/2005/8/layout/hierarchy3"/>
    <dgm:cxn modelId="{34B366AE-A112-4D9D-AD0B-48D746FB6FA4}" type="presOf" srcId="{26E796A4-AC06-42D6-8E61-3D08DBCAA427}" destId="{0E0C4AFA-74AB-4AF3-9446-4956B9C979DD}" srcOrd="0" destOrd="0" presId="urn:microsoft.com/office/officeart/2005/8/layout/hierarchy3"/>
    <dgm:cxn modelId="{2503B2B3-DA4C-421B-B52A-B58367EE69EB}" srcId="{5A6E5540-2AA4-4FEF-96E7-4CD9B782795E}" destId="{1C94D53F-F279-43EF-8AC9-965352FDB574}" srcOrd="2" destOrd="0" parTransId="{5F0B6D8E-FB46-4933-82FE-8099A4E1A3E7}" sibTransId="{C3C8A643-1169-4647-A06B-6BC3668E9CA5}"/>
    <dgm:cxn modelId="{7DC74993-A951-4487-AE73-EF0E91ED5C9C}" srcId="{9A6F8E08-94BB-4E7C-B5B8-598DC62891E6}" destId="{3D6DFA90-CEB2-44B6-82AA-B472135A5F3A}" srcOrd="4" destOrd="0" parTransId="{BCF3DB36-0710-47DF-9E8F-EFB6FA69EBED}" sibTransId="{48486BC5-D907-4348-B315-0EF40B14352C}"/>
    <dgm:cxn modelId="{19AF8726-666E-4A28-A53D-0F4F816ECD30}" type="presParOf" srcId="{EC4F8E90-FFB5-4F20-87C6-048D03864E78}" destId="{71B76633-E740-4AAB-8B21-0747770A4D98}" srcOrd="0" destOrd="0" presId="urn:microsoft.com/office/officeart/2005/8/layout/hierarchy3"/>
    <dgm:cxn modelId="{6CC12824-5D48-427A-82BB-0A07BF6A014C}" type="presParOf" srcId="{71B76633-E740-4AAB-8B21-0747770A4D98}" destId="{A8D7B90A-7D90-4146-8746-0804435094DB}" srcOrd="0" destOrd="0" presId="urn:microsoft.com/office/officeart/2005/8/layout/hierarchy3"/>
    <dgm:cxn modelId="{8731F1E8-A36E-4D71-A094-0C89DEF8BD0B}" type="presParOf" srcId="{A8D7B90A-7D90-4146-8746-0804435094DB}" destId="{3DF9B9BD-05E8-4044-A75F-56B053ACEC9A}" srcOrd="0" destOrd="0" presId="urn:microsoft.com/office/officeart/2005/8/layout/hierarchy3"/>
    <dgm:cxn modelId="{B7C25202-2599-4F91-826C-4748CD57544A}" type="presParOf" srcId="{A8D7B90A-7D90-4146-8746-0804435094DB}" destId="{C66EC4C9-8F53-43B2-A039-C5336C1715AE}" srcOrd="1" destOrd="0" presId="urn:microsoft.com/office/officeart/2005/8/layout/hierarchy3"/>
    <dgm:cxn modelId="{D5C24199-A317-4426-9578-42B4E806F911}" type="presParOf" srcId="{71B76633-E740-4AAB-8B21-0747770A4D98}" destId="{253D5561-60E0-46DA-98F5-3C9FF0425C27}" srcOrd="1" destOrd="0" presId="urn:microsoft.com/office/officeart/2005/8/layout/hierarchy3"/>
    <dgm:cxn modelId="{F5E20CCC-F05E-4098-9AFD-F1152C6D87C1}" type="presParOf" srcId="{253D5561-60E0-46DA-98F5-3C9FF0425C27}" destId="{BBF14731-EA90-48C4-ADD5-FF00A9F8E97D}" srcOrd="0" destOrd="0" presId="urn:microsoft.com/office/officeart/2005/8/layout/hierarchy3"/>
    <dgm:cxn modelId="{961D438B-FBB4-40C1-8E86-A36932B89A6F}" type="presParOf" srcId="{253D5561-60E0-46DA-98F5-3C9FF0425C27}" destId="{D295EA17-B62F-459A-AA67-1698D4D36420}" srcOrd="1" destOrd="0" presId="urn:microsoft.com/office/officeart/2005/8/layout/hierarchy3"/>
    <dgm:cxn modelId="{69211D59-C7B2-4476-A786-0DC4EEE4F3C7}" type="presParOf" srcId="{253D5561-60E0-46DA-98F5-3C9FF0425C27}" destId="{37D4B65C-3EBE-47E8-94E6-B570397C00CC}" srcOrd="2" destOrd="0" presId="urn:microsoft.com/office/officeart/2005/8/layout/hierarchy3"/>
    <dgm:cxn modelId="{73A8E28A-50C3-49FF-AF68-00D3B26F735A}" type="presParOf" srcId="{253D5561-60E0-46DA-98F5-3C9FF0425C27}" destId="{2467ED93-E8D6-46FB-9186-D9FD1A56B4C7}" srcOrd="3" destOrd="0" presId="urn:microsoft.com/office/officeart/2005/8/layout/hierarchy3"/>
    <dgm:cxn modelId="{F3278FA7-F834-4442-B4FC-19CA82228D65}" type="presParOf" srcId="{253D5561-60E0-46DA-98F5-3C9FF0425C27}" destId="{E4703016-C398-4FA2-AE7A-5DF79A14B83B}" srcOrd="4" destOrd="0" presId="urn:microsoft.com/office/officeart/2005/8/layout/hierarchy3"/>
    <dgm:cxn modelId="{6D9588D4-D552-4614-BF22-54253B544862}" type="presParOf" srcId="{253D5561-60E0-46DA-98F5-3C9FF0425C27}" destId="{F640D75A-49CE-4781-91AF-6D5CBB243750}" srcOrd="5" destOrd="0" presId="urn:microsoft.com/office/officeart/2005/8/layout/hierarchy3"/>
    <dgm:cxn modelId="{B6BEAEF5-F6D2-449C-8BE8-017A8184E53D}" type="presParOf" srcId="{EC4F8E90-FFB5-4F20-87C6-048D03864E78}" destId="{EC5E3C2A-011C-4274-9EB2-C4EC0ABB8929}" srcOrd="1" destOrd="0" presId="urn:microsoft.com/office/officeart/2005/8/layout/hierarchy3"/>
    <dgm:cxn modelId="{445DA7EC-40F7-429B-B4E4-7C051ABA262E}" type="presParOf" srcId="{EC5E3C2A-011C-4274-9EB2-C4EC0ABB8929}" destId="{360D922F-CD31-4167-A58F-354E415E5486}" srcOrd="0" destOrd="0" presId="urn:microsoft.com/office/officeart/2005/8/layout/hierarchy3"/>
    <dgm:cxn modelId="{6AEDD135-A295-40BB-86FD-E2F1021DAA1F}" type="presParOf" srcId="{360D922F-CD31-4167-A58F-354E415E5486}" destId="{F61A6B27-E2AE-4C2B-BA8D-9A307F076785}" srcOrd="0" destOrd="0" presId="urn:microsoft.com/office/officeart/2005/8/layout/hierarchy3"/>
    <dgm:cxn modelId="{4280966A-4A51-40DE-8DE9-829CDE96E23B}" type="presParOf" srcId="{360D922F-CD31-4167-A58F-354E415E5486}" destId="{CD801CD7-984E-4742-B738-57A4C27CFE20}" srcOrd="1" destOrd="0" presId="urn:microsoft.com/office/officeart/2005/8/layout/hierarchy3"/>
    <dgm:cxn modelId="{7BE60FCC-B3EF-4772-A204-03B0F9038F8D}" type="presParOf" srcId="{EC5E3C2A-011C-4274-9EB2-C4EC0ABB8929}" destId="{53722B04-1A0D-480B-A8F0-6FDD506A16A5}" srcOrd="1" destOrd="0" presId="urn:microsoft.com/office/officeart/2005/8/layout/hierarchy3"/>
    <dgm:cxn modelId="{B53BDFEB-BD20-4142-9587-B6053762C612}" type="presParOf" srcId="{53722B04-1A0D-480B-A8F0-6FDD506A16A5}" destId="{A563840F-DD24-430B-AC2C-6F0AC745AC0D}" srcOrd="0" destOrd="0" presId="urn:microsoft.com/office/officeart/2005/8/layout/hierarchy3"/>
    <dgm:cxn modelId="{C391CDDE-171F-4102-BE29-8654F0896731}" type="presParOf" srcId="{53722B04-1A0D-480B-A8F0-6FDD506A16A5}" destId="{0EA1ACB3-FFAB-4BB0-9E42-1F744B731ECE}" srcOrd="1" destOrd="0" presId="urn:microsoft.com/office/officeart/2005/8/layout/hierarchy3"/>
    <dgm:cxn modelId="{A5C742A9-55F0-4B9B-AE04-344E5B6C4D21}" type="presParOf" srcId="{53722B04-1A0D-480B-A8F0-6FDD506A16A5}" destId="{4245DF25-6F39-40F0-8896-9AC0B35A74BF}" srcOrd="2" destOrd="0" presId="urn:microsoft.com/office/officeart/2005/8/layout/hierarchy3"/>
    <dgm:cxn modelId="{80449277-06D5-43AE-93F1-9BEF98931E54}" type="presParOf" srcId="{53722B04-1A0D-480B-A8F0-6FDD506A16A5}" destId="{A9CCDBE7-FB05-4C28-8693-A8FB74451906}" srcOrd="3" destOrd="0" presId="urn:microsoft.com/office/officeart/2005/8/layout/hierarchy3"/>
    <dgm:cxn modelId="{3F05AAC3-D2BC-4739-BE59-9FDE71FA6C03}" type="presParOf" srcId="{53722B04-1A0D-480B-A8F0-6FDD506A16A5}" destId="{EE64FB38-E8D0-4C52-9024-7A40164A190A}" srcOrd="4" destOrd="0" presId="urn:microsoft.com/office/officeart/2005/8/layout/hierarchy3"/>
    <dgm:cxn modelId="{1A565AEE-6429-4E3A-A172-1D027023C230}" type="presParOf" srcId="{53722B04-1A0D-480B-A8F0-6FDD506A16A5}" destId="{4D280205-308A-4B45-AD2A-62F12E25BA58}" srcOrd="5" destOrd="0" presId="urn:microsoft.com/office/officeart/2005/8/layout/hierarchy3"/>
    <dgm:cxn modelId="{D3C60A49-0034-4741-B432-8359C72A5F01}" type="presParOf" srcId="{EC4F8E90-FFB5-4F20-87C6-048D03864E78}" destId="{1E295E04-E7CE-443F-A937-97B2FFD975F4}" srcOrd="2" destOrd="0" presId="urn:microsoft.com/office/officeart/2005/8/layout/hierarchy3"/>
    <dgm:cxn modelId="{11C92F40-F16C-404B-BBA4-57043E702509}" type="presParOf" srcId="{1E295E04-E7CE-443F-A937-97B2FFD975F4}" destId="{D12EB49C-ECA0-4467-BE4E-9D1C968EEF3E}" srcOrd="0" destOrd="0" presId="urn:microsoft.com/office/officeart/2005/8/layout/hierarchy3"/>
    <dgm:cxn modelId="{D2D8CF30-17FB-4A61-863B-F58F6F717D0E}" type="presParOf" srcId="{D12EB49C-ECA0-4467-BE4E-9D1C968EEF3E}" destId="{809168BB-30C0-46F9-AC80-01BFEBB6D94D}" srcOrd="0" destOrd="0" presId="urn:microsoft.com/office/officeart/2005/8/layout/hierarchy3"/>
    <dgm:cxn modelId="{20411C96-8FE9-472A-A461-B7857804175D}" type="presParOf" srcId="{D12EB49C-ECA0-4467-BE4E-9D1C968EEF3E}" destId="{E21D47AC-E579-4DE2-B083-0BA966EBC7CB}" srcOrd="1" destOrd="0" presId="urn:microsoft.com/office/officeart/2005/8/layout/hierarchy3"/>
    <dgm:cxn modelId="{AD4A393C-C192-4F6D-A727-DA77B8074E90}" type="presParOf" srcId="{1E295E04-E7CE-443F-A937-97B2FFD975F4}" destId="{85B5FFE1-D170-4EB4-9721-0C4FD5250BA0}" srcOrd="1" destOrd="0" presId="urn:microsoft.com/office/officeart/2005/8/layout/hierarchy3"/>
    <dgm:cxn modelId="{F90DC389-CA25-45BB-8BDB-9AE221E6BF78}" type="presParOf" srcId="{85B5FFE1-D170-4EB4-9721-0C4FD5250BA0}" destId="{56B1B97D-6BD7-464B-B09A-660B40D4E08B}" srcOrd="0" destOrd="0" presId="urn:microsoft.com/office/officeart/2005/8/layout/hierarchy3"/>
    <dgm:cxn modelId="{479282F3-77C4-478A-B1C9-20ED222B4A6D}" type="presParOf" srcId="{85B5FFE1-D170-4EB4-9721-0C4FD5250BA0}" destId="{E7BD1449-1873-4A35-B6B8-B052C8D0A497}" srcOrd="1" destOrd="0" presId="urn:microsoft.com/office/officeart/2005/8/layout/hierarchy3"/>
    <dgm:cxn modelId="{A02DADE8-FA30-4AC3-96DA-CABBDC6A14E8}" type="presParOf" srcId="{85B5FFE1-D170-4EB4-9721-0C4FD5250BA0}" destId="{41A93C7A-6CB8-4BED-98A3-35064CF44144}" srcOrd="2" destOrd="0" presId="urn:microsoft.com/office/officeart/2005/8/layout/hierarchy3"/>
    <dgm:cxn modelId="{DDED0AC8-A4CD-4949-8A64-120214EC94F8}" type="presParOf" srcId="{85B5FFE1-D170-4EB4-9721-0C4FD5250BA0}" destId="{C2C1F4F2-7A85-48CB-B066-4D022B1C50B5}" srcOrd="3" destOrd="0" presId="urn:microsoft.com/office/officeart/2005/8/layout/hierarchy3"/>
    <dgm:cxn modelId="{683604BD-B4F8-4204-B24E-93B61F3420B9}" type="presParOf" srcId="{85B5FFE1-D170-4EB4-9721-0C4FD5250BA0}" destId="{DA557066-37E6-462F-BD27-A8EBC1E7C148}" srcOrd="4" destOrd="0" presId="urn:microsoft.com/office/officeart/2005/8/layout/hierarchy3"/>
    <dgm:cxn modelId="{9EF3BCB5-4A2B-41EC-B21D-2C033B52767D}" type="presParOf" srcId="{85B5FFE1-D170-4EB4-9721-0C4FD5250BA0}" destId="{851AA953-9C15-4EA8-AEAB-071DBE2E4DF7}" srcOrd="5" destOrd="0" presId="urn:microsoft.com/office/officeart/2005/8/layout/hierarchy3"/>
    <dgm:cxn modelId="{486E4CDE-6EAA-4028-9114-4A6E4C677C5F}" type="presParOf" srcId="{EC4F8E90-FFB5-4F20-87C6-048D03864E78}" destId="{8345E9BB-E2AD-404F-B781-F3E0A2D9B12C}" srcOrd="3" destOrd="0" presId="urn:microsoft.com/office/officeart/2005/8/layout/hierarchy3"/>
    <dgm:cxn modelId="{54DCBA47-986F-45BB-AA69-BB6E6E283E18}" type="presParOf" srcId="{8345E9BB-E2AD-404F-B781-F3E0A2D9B12C}" destId="{BDF0ED29-274A-4DCF-84D2-6C5A4FCAB02A}" srcOrd="0" destOrd="0" presId="urn:microsoft.com/office/officeart/2005/8/layout/hierarchy3"/>
    <dgm:cxn modelId="{88F27296-18C6-4D18-AD3C-CB1900A2824B}" type="presParOf" srcId="{BDF0ED29-274A-4DCF-84D2-6C5A4FCAB02A}" destId="{761E73B1-6D93-43AE-BD7F-CB29F4A82AA1}" srcOrd="0" destOrd="0" presId="urn:microsoft.com/office/officeart/2005/8/layout/hierarchy3"/>
    <dgm:cxn modelId="{135B33F4-6016-4D12-83E6-BBA69DB60A24}" type="presParOf" srcId="{BDF0ED29-274A-4DCF-84D2-6C5A4FCAB02A}" destId="{4FBDCA00-38F8-4C1B-BC94-C9070EB25F6E}" srcOrd="1" destOrd="0" presId="urn:microsoft.com/office/officeart/2005/8/layout/hierarchy3"/>
    <dgm:cxn modelId="{2DAD8517-CE3C-456C-A873-162B044433C6}" type="presParOf" srcId="{8345E9BB-E2AD-404F-B781-F3E0A2D9B12C}" destId="{6CE87710-7163-4E4F-B403-6F10CC62072F}" srcOrd="1" destOrd="0" presId="urn:microsoft.com/office/officeart/2005/8/layout/hierarchy3"/>
    <dgm:cxn modelId="{CE609891-1A8F-4CFD-83B6-92D49702559D}" type="presParOf" srcId="{6CE87710-7163-4E4F-B403-6F10CC62072F}" destId="{3F88FEBF-0033-47A9-8C6E-4801D97EAB57}" srcOrd="0" destOrd="0" presId="urn:microsoft.com/office/officeart/2005/8/layout/hierarchy3"/>
    <dgm:cxn modelId="{62FC3890-300F-47E3-88CB-BCD1E1EFCDDB}" type="presParOf" srcId="{6CE87710-7163-4E4F-B403-6F10CC62072F}" destId="{73C8D85C-C9EF-47D8-8F34-856D20CAECA5}" srcOrd="1" destOrd="0" presId="urn:microsoft.com/office/officeart/2005/8/layout/hierarchy3"/>
    <dgm:cxn modelId="{84B3DBAE-260D-41CA-9DCE-51EC1C41E34C}" type="presParOf" srcId="{6CE87710-7163-4E4F-B403-6F10CC62072F}" destId="{F07AA813-4EFE-49BD-AC60-28BCA11E3D71}" srcOrd="2" destOrd="0" presId="urn:microsoft.com/office/officeart/2005/8/layout/hierarchy3"/>
    <dgm:cxn modelId="{A50F3385-C06E-44F7-88C4-5E64B774FEA5}" type="presParOf" srcId="{6CE87710-7163-4E4F-B403-6F10CC62072F}" destId="{AF72BCE2-AE7C-4A8D-BDFC-D72F0D4A630C}" srcOrd="3" destOrd="0" presId="urn:microsoft.com/office/officeart/2005/8/layout/hierarchy3"/>
    <dgm:cxn modelId="{F4DFF7C0-8F9C-4936-8881-9C64AF96357F}" type="presParOf" srcId="{6CE87710-7163-4E4F-B403-6F10CC62072F}" destId="{B0E7EE05-2B02-4EB6-8D2D-C9FC933E8EB0}" srcOrd="4" destOrd="0" presId="urn:microsoft.com/office/officeart/2005/8/layout/hierarchy3"/>
    <dgm:cxn modelId="{7A2B6A49-2AC5-43B7-8707-CAF2246441FE}" type="presParOf" srcId="{6CE87710-7163-4E4F-B403-6F10CC62072F}" destId="{2B4D0509-64EF-45D0-952F-045B79FAC8EB}" srcOrd="5" destOrd="0" presId="urn:microsoft.com/office/officeart/2005/8/layout/hierarchy3"/>
    <dgm:cxn modelId="{8959D470-8AA6-42FA-A6C8-C259D5A1A587}" type="presParOf" srcId="{EC4F8E90-FFB5-4F20-87C6-048D03864E78}" destId="{86EF1992-63AC-4CB2-9FF5-52FFAB6DCAB7}" srcOrd="4" destOrd="0" presId="urn:microsoft.com/office/officeart/2005/8/layout/hierarchy3"/>
    <dgm:cxn modelId="{D8EF02B6-7B07-4CAB-ADC0-7C906E5B670D}" type="presParOf" srcId="{86EF1992-63AC-4CB2-9FF5-52FFAB6DCAB7}" destId="{791B0861-4B7B-4DA8-B94E-D184339D8A49}" srcOrd="0" destOrd="0" presId="urn:microsoft.com/office/officeart/2005/8/layout/hierarchy3"/>
    <dgm:cxn modelId="{2D970098-D1F0-4A58-A9A8-94CE40268F09}" type="presParOf" srcId="{791B0861-4B7B-4DA8-B94E-D184339D8A49}" destId="{B5041395-D30C-4CB5-9055-5820EF649C60}" srcOrd="0" destOrd="0" presId="urn:microsoft.com/office/officeart/2005/8/layout/hierarchy3"/>
    <dgm:cxn modelId="{D09D0A56-7193-40F4-857C-FE6322F3B214}" type="presParOf" srcId="{791B0861-4B7B-4DA8-B94E-D184339D8A49}" destId="{B45E6160-31FD-4D1C-9AF8-92BA0D90F291}" srcOrd="1" destOrd="0" presId="urn:microsoft.com/office/officeart/2005/8/layout/hierarchy3"/>
    <dgm:cxn modelId="{8196DFA7-E100-4803-947B-CA938F556AF5}" type="presParOf" srcId="{86EF1992-63AC-4CB2-9FF5-52FFAB6DCAB7}" destId="{E08B8F97-0150-4490-A6C9-3CEA770D0A36}" srcOrd="1" destOrd="0" presId="urn:microsoft.com/office/officeart/2005/8/layout/hierarchy3"/>
    <dgm:cxn modelId="{46AA2E95-07E5-41D9-AA39-13EF78714B6C}" type="presParOf" srcId="{E08B8F97-0150-4490-A6C9-3CEA770D0A36}" destId="{5E288833-B27F-4CCB-BAA3-4245526F1EB9}" srcOrd="0" destOrd="0" presId="urn:microsoft.com/office/officeart/2005/8/layout/hierarchy3"/>
    <dgm:cxn modelId="{934E30D2-3B59-4222-8BDD-FD2480A7CC46}" type="presParOf" srcId="{E08B8F97-0150-4490-A6C9-3CEA770D0A36}" destId="{B0E71FEF-582B-49FF-88CF-BC4C93250B88}" srcOrd="1" destOrd="0" presId="urn:microsoft.com/office/officeart/2005/8/layout/hierarchy3"/>
    <dgm:cxn modelId="{50479099-0521-4056-BD57-AAE639C475C9}" type="presParOf" srcId="{E08B8F97-0150-4490-A6C9-3CEA770D0A36}" destId="{E59149E3-9D15-459B-82EA-3E5F870E8200}" srcOrd="2" destOrd="0" presId="urn:microsoft.com/office/officeart/2005/8/layout/hierarchy3"/>
    <dgm:cxn modelId="{5EFD0438-F706-4567-8C33-0C50B3B1F97C}" type="presParOf" srcId="{E08B8F97-0150-4490-A6C9-3CEA770D0A36}" destId="{28559ECB-EC20-4358-9143-35DDE87F35BC}" srcOrd="3" destOrd="0" presId="urn:microsoft.com/office/officeart/2005/8/layout/hierarchy3"/>
    <dgm:cxn modelId="{BA0A8521-3AEC-4978-B14D-47873576FE05}" type="presParOf" srcId="{E08B8F97-0150-4490-A6C9-3CEA770D0A36}" destId="{508DBCA3-3A90-480F-ACA1-CCED3C7DA255}" srcOrd="4" destOrd="0" presId="urn:microsoft.com/office/officeart/2005/8/layout/hierarchy3"/>
    <dgm:cxn modelId="{195C5FC8-30BE-4C24-AD75-6C7E8706A821}" type="presParOf" srcId="{E08B8F97-0150-4490-A6C9-3CEA770D0A36}" destId="{CD8E2AC2-71E1-4841-BA66-199651FB9D29}" srcOrd="5" destOrd="0" presId="urn:microsoft.com/office/officeart/2005/8/layout/hierarchy3"/>
    <dgm:cxn modelId="{7B9D43AB-FC08-4DB8-AC40-B2BB353BB915}" type="presParOf" srcId="{EC4F8E90-FFB5-4F20-87C6-048D03864E78}" destId="{B847ECB0-E496-442D-9584-860757F23F1D}" srcOrd="5" destOrd="0" presId="urn:microsoft.com/office/officeart/2005/8/layout/hierarchy3"/>
    <dgm:cxn modelId="{66E6CA20-DB4F-44D6-9120-31511DF0BFB9}" type="presParOf" srcId="{B847ECB0-E496-442D-9584-860757F23F1D}" destId="{073FA7CE-69E4-438D-B09C-2FD0092EAE09}" srcOrd="0" destOrd="0" presId="urn:microsoft.com/office/officeart/2005/8/layout/hierarchy3"/>
    <dgm:cxn modelId="{C31627F2-F886-4628-A53F-D0DF82992CD6}" type="presParOf" srcId="{073FA7CE-69E4-438D-B09C-2FD0092EAE09}" destId="{A73C2E17-2AED-433B-A450-E7E2E072ECDE}" srcOrd="0" destOrd="0" presId="urn:microsoft.com/office/officeart/2005/8/layout/hierarchy3"/>
    <dgm:cxn modelId="{E07C558B-0585-4247-AF48-606A7BDAECFC}" type="presParOf" srcId="{073FA7CE-69E4-438D-B09C-2FD0092EAE09}" destId="{0B694031-2375-4AF8-9215-203272ED2FF1}" srcOrd="1" destOrd="0" presId="urn:microsoft.com/office/officeart/2005/8/layout/hierarchy3"/>
    <dgm:cxn modelId="{D089ADBB-864A-421A-AF13-B6382FAA59DE}" type="presParOf" srcId="{B847ECB0-E496-442D-9584-860757F23F1D}" destId="{E7966A93-6294-45E6-B057-845F81C5FEFA}" srcOrd="1" destOrd="0" presId="urn:microsoft.com/office/officeart/2005/8/layout/hierarchy3"/>
    <dgm:cxn modelId="{ACE07EAA-CC03-4724-98F8-3A622D0021DE}" type="presParOf" srcId="{E7966A93-6294-45E6-B057-845F81C5FEFA}" destId="{7524EAF9-37E8-49E9-8376-FA6628C39819}" srcOrd="0" destOrd="0" presId="urn:microsoft.com/office/officeart/2005/8/layout/hierarchy3"/>
    <dgm:cxn modelId="{594EE56D-C68B-407F-99C4-F89CC751F255}" type="presParOf" srcId="{E7966A93-6294-45E6-B057-845F81C5FEFA}" destId="{F13ACF14-FC97-434C-9809-978617397312}" srcOrd="1" destOrd="0" presId="urn:microsoft.com/office/officeart/2005/8/layout/hierarchy3"/>
    <dgm:cxn modelId="{1884055D-5F64-455F-95AE-C76D3C94682B}" type="presParOf" srcId="{E7966A93-6294-45E6-B057-845F81C5FEFA}" destId="{5795506E-04E7-4797-8C3C-80CA5DBC515C}" srcOrd="2" destOrd="0" presId="urn:microsoft.com/office/officeart/2005/8/layout/hierarchy3"/>
    <dgm:cxn modelId="{7CC2A6DB-D753-4393-A48F-028C7396561B}" type="presParOf" srcId="{E7966A93-6294-45E6-B057-845F81C5FEFA}" destId="{DC9F6A5D-227E-4A0C-8288-39EEA3231914}" srcOrd="3" destOrd="0" presId="urn:microsoft.com/office/officeart/2005/8/layout/hierarchy3"/>
    <dgm:cxn modelId="{A0BE69DC-58BD-4AB1-AD7F-24AB585A9872}" type="presParOf" srcId="{E7966A93-6294-45E6-B057-845F81C5FEFA}" destId="{0E0C4AFA-74AB-4AF3-9446-4956B9C979DD}" srcOrd="4" destOrd="0" presId="urn:microsoft.com/office/officeart/2005/8/layout/hierarchy3"/>
    <dgm:cxn modelId="{A6B2EDDB-9248-44AA-840C-0F05098DB432}" type="presParOf" srcId="{E7966A93-6294-45E6-B057-845F81C5FEFA}" destId="{5AEF934A-2844-4C5E-B4A6-F4117BAB549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F9B9BD-05E8-4044-A75F-56B053ACEC9A}">
      <dsp:nvSpPr>
        <dsp:cNvPr id="0" name=""/>
        <dsp:cNvSpPr/>
      </dsp:nvSpPr>
      <dsp:spPr>
        <a:xfrm>
          <a:off x="7487" y="1310333"/>
          <a:ext cx="1206624" cy="603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Requirements &amp; Planning</a:t>
          </a:r>
          <a:endParaRPr lang="en-US" sz="1200" kern="1200" dirty="0"/>
        </a:p>
      </dsp:txBody>
      <dsp:txXfrm>
        <a:off x="7487" y="1310333"/>
        <a:ext cx="1206624" cy="603312"/>
      </dsp:txXfrm>
    </dsp:sp>
    <dsp:sp modelId="{BBF14731-EA90-48C4-ADD5-FF00A9F8E97D}">
      <dsp:nvSpPr>
        <dsp:cNvPr id="0" name=""/>
        <dsp:cNvSpPr/>
      </dsp:nvSpPr>
      <dsp:spPr>
        <a:xfrm>
          <a:off x="128150" y="1913645"/>
          <a:ext cx="120662" cy="45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484"/>
              </a:lnTo>
              <a:lnTo>
                <a:pt x="120662" y="4524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5EA17-B62F-459A-AA67-1698D4D36420}">
      <dsp:nvSpPr>
        <dsp:cNvPr id="0" name=""/>
        <dsp:cNvSpPr/>
      </dsp:nvSpPr>
      <dsp:spPr>
        <a:xfrm>
          <a:off x="248812" y="2064473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Abuse cases</a:t>
          </a:r>
          <a:endParaRPr lang="en-US" sz="1100" kern="1200" dirty="0"/>
        </a:p>
      </dsp:txBody>
      <dsp:txXfrm>
        <a:off x="248812" y="2064473"/>
        <a:ext cx="965299" cy="603312"/>
      </dsp:txXfrm>
    </dsp:sp>
    <dsp:sp modelId="{37D4B65C-3EBE-47E8-94E6-B570397C00CC}">
      <dsp:nvSpPr>
        <dsp:cNvPr id="0" name=""/>
        <dsp:cNvSpPr/>
      </dsp:nvSpPr>
      <dsp:spPr>
        <a:xfrm>
          <a:off x="128150" y="1913645"/>
          <a:ext cx="120662" cy="1206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624"/>
              </a:lnTo>
              <a:lnTo>
                <a:pt x="120662" y="12066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7ED93-E8D6-46FB-9186-D9FD1A56B4C7}">
      <dsp:nvSpPr>
        <dsp:cNvPr id="0" name=""/>
        <dsp:cNvSpPr/>
      </dsp:nvSpPr>
      <dsp:spPr>
        <a:xfrm>
          <a:off x="248812" y="281861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Risk Assessment</a:t>
          </a:r>
        </a:p>
      </dsp:txBody>
      <dsp:txXfrm>
        <a:off x="248812" y="2818614"/>
        <a:ext cx="965299" cy="603312"/>
      </dsp:txXfrm>
    </dsp:sp>
    <dsp:sp modelId="{E4703016-C398-4FA2-AE7A-5DF79A14B83B}">
      <dsp:nvSpPr>
        <dsp:cNvPr id="0" name=""/>
        <dsp:cNvSpPr/>
      </dsp:nvSpPr>
      <dsp:spPr>
        <a:xfrm>
          <a:off x="128150" y="1913645"/>
          <a:ext cx="120662" cy="196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764"/>
              </a:lnTo>
              <a:lnTo>
                <a:pt x="120662" y="19607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0D75A-49CE-4781-91AF-6D5CBB243750}">
      <dsp:nvSpPr>
        <dsp:cNvPr id="0" name=""/>
        <dsp:cNvSpPr/>
      </dsp:nvSpPr>
      <dsp:spPr>
        <a:xfrm>
          <a:off x="248812" y="357275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Threat Modeling</a:t>
          </a:r>
        </a:p>
      </dsp:txBody>
      <dsp:txXfrm>
        <a:off x="248812" y="3572754"/>
        <a:ext cx="965299" cy="603312"/>
      </dsp:txXfrm>
    </dsp:sp>
    <dsp:sp modelId="{F61A6B27-E2AE-4C2B-BA8D-9A307F076785}">
      <dsp:nvSpPr>
        <dsp:cNvPr id="0" name=""/>
        <dsp:cNvSpPr/>
      </dsp:nvSpPr>
      <dsp:spPr>
        <a:xfrm>
          <a:off x="1515767" y="1310333"/>
          <a:ext cx="1206624" cy="603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Design</a:t>
          </a:r>
          <a:endParaRPr lang="en-US" sz="1200" kern="1200" dirty="0"/>
        </a:p>
      </dsp:txBody>
      <dsp:txXfrm>
        <a:off x="1515767" y="1310333"/>
        <a:ext cx="1206624" cy="603312"/>
      </dsp:txXfrm>
    </dsp:sp>
    <dsp:sp modelId="{A563840F-DD24-430B-AC2C-6F0AC745AC0D}">
      <dsp:nvSpPr>
        <dsp:cNvPr id="0" name=""/>
        <dsp:cNvSpPr/>
      </dsp:nvSpPr>
      <dsp:spPr>
        <a:xfrm>
          <a:off x="1636430" y="1913645"/>
          <a:ext cx="120662" cy="45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484"/>
              </a:lnTo>
              <a:lnTo>
                <a:pt x="120662" y="4524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1ACB3-FFAB-4BB0-9E42-1F744B731ECE}">
      <dsp:nvSpPr>
        <dsp:cNvPr id="0" name=""/>
        <dsp:cNvSpPr/>
      </dsp:nvSpPr>
      <dsp:spPr>
        <a:xfrm>
          <a:off x="1757092" y="2064473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Architectural risk</a:t>
          </a:r>
          <a:endParaRPr lang="en-US" sz="1100" kern="1200" dirty="0"/>
        </a:p>
      </dsp:txBody>
      <dsp:txXfrm>
        <a:off x="1757092" y="2064473"/>
        <a:ext cx="965299" cy="603312"/>
      </dsp:txXfrm>
    </dsp:sp>
    <dsp:sp modelId="{4245DF25-6F39-40F0-8896-9AC0B35A74BF}">
      <dsp:nvSpPr>
        <dsp:cNvPr id="0" name=""/>
        <dsp:cNvSpPr/>
      </dsp:nvSpPr>
      <dsp:spPr>
        <a:xfrm>
          <a:off x="1636430" y="1913645"/>
          <a:ext cx="120662" cy="1206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624"/>
              </a:lnTo>
              <a:lnTo>
                <a:pt x="120662" y="12066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CCDBE7-FB05-4C28-8693-A8FB74451906}">
      <dsp:nvSpPr>
        <dsp:cNvPr id="0" name=""/>
        <dsp:cNvSpPr/>
      </dsp:nvSpPr>
      <dsp:spPr>
        <a:xfrm>
          <a:off x="1757092" y="281861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Secure design patterns</a:t>
          </a:r>
          <a:endParaRPr lang="en-US" sz="1100" kern="1200" dirty="0"/>
        </a:p>
      </dsp:txBody>
      <dsp:txXfrm>
        <a:off x="1757092" y="2818614"/>
        <a:ext cx="965299" cy="603312"/>
      </dsp:txXfrm>
    </dsp:sp>
    <dsp:sp modelId="{EE64FB38-E8D0-4C52-9024-7A40164A190A}">
      <dsp:nvSpPr>
        <dsp:cNvPr id="0" name=""/>
        <dsp:cNvSpPr/>
      </dsp:nvSpPr>
      <dsp:spPr>
        <a:xfrm>
          <a:off x="1636430" y="1913645"/>
          <a:ext cx="120662" cy="196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764"/>
              </a:lnTo>
              <a:lnTo>
                <a:pt x="120662" y="19607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280205-308A-4B45-AD2A-62F12E25BA58}">
      <dsp:nvSpPr>
        <dsp:cNvPr id="0" name=""/>
        <dsp:cNvSpPr/>
      </dsp:nvSpPr>
      <dsp:spPr>
        <a:xfrm>
          <a:off x="1757092" y="357275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Formalism</a:t>
          </a:r>
          <a:endParaRPr lang="en-US" sz="1100" kern="1200" dirty="0"/>
        </a:p>
      </dsp:txBody>
      <dsp:txXfrm>
        <a:off x="1757092" y="3572754"/>
        <a:ext cx="965299" cy="603312"/>
      </dsp:txXfrm>
    </dsp:sp>
    <dsp:sp modelId="{809168BB-30C0-46F9-AC80-01BFEBB6D94D}">
      <dsp:nvSpPr>
        <dsp:cNvPr id="0" name=""/>
        <dsp:cNvSpPr/>
      </dsp:nvSpPr>
      <dsp:spPr>
        <a:xfrm>
          <a:off x="3024047" y="1310333"/>
          <a:ext cx="1206624" cy="603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Implementation</a:t>
          </a:r>
          <a:endParaRPr lang="en-US" sz="1200" kern="1200" dirty="0"/>
        </a:p>
      </dsp:txBody>
      <dsp:txXfrm>
        <a:off x="3024047" y="1310333"/>
        <a:ext cx="1206624" cy="603312"/>
      </dsp:txXfrm>
    </dsp:sp>
    <dsp:sp modelId="{56B1B97D-6BD7-464B-B09A-660B40D4E08B}">
      <dsp:nvSpPr>
        <dsp:cNvPr id="0" name=""/>
        <dsp:cNvSpPr/>
      </dsp:nvSpPr>
      <dsp:spPr>
        <a:xfrm>
          <a:off x="3144710" y="1913645"/>
          <a:ext cx="120662" cy="45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484"/>
              </a:lnTo>
              <a:lnTo>
                <a:pt x="120662" y="4524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D1449-1873-4A35-B6B8-B052C8D0A497}">
      <dsp:nvSpPr>
        <dsp:cNvPr id="0" name=""/>
        <dsp:cNvSpPr/>
      </dsp:nvSpPr>
      <dsp:spPr>
        <a:xfrm>
          <a:off x="3265372" y="2064473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Vulnerability Taxonomy</a:t>
          </a:r>
          <a:endParaRPr lang="en-US" sz="1100" kern="1200" dirty="0"/>
        </a:p>
      </dsp:txBody>
      <dsp:txXfrm>
        <a:off x="3265372" y="2064473"/>
        <a:ext cx="965299" cy="603312"/>
      </dsp:txXfrm>
    </dsp:sp>
    <dsp:sp modelId="{41A93C7A-6CB8-4BED-98A3-35064CF44144}">
      <dsp:nvSpPr>
        <dsp:cNvPr id="0" name=""/>
        <dsp:cNvSpPr/>
      </dsp:nvSpPr>
      <dsp:spPr>
        <a:xfrm>
          <a:off x="3144710" y="1913645"/>
          <a:ext cx="120662" cy="1206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624"/>
              </a:lnTo>
              <a:lnTo>
                <a:pt x="120662" y="12066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C1F4F2-7A85-48CB-B066-4D022B1C50B5}">
      <dsp:nvSpPr>
        <dsp:cNvPr id="0" name=""/>
        <dsp:cNvSpPr/>
      </dsp:nvSpPr>
      <dsp:spPr>
        <a:xfrm>
          <a:off x="3265372" y="281861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Input/Output</a:t>
          </a:r>
          <a:r>
            <a:rPr lang="en-US" sz="1100" kern="1200" dirty="0" smtClean="0"/>
            <a:t> Handling</a:t>
          </a:r>
          <a:endParaRPr lang="en-US" sz="1100" kern="1200" dirty="0"/>
        </a:p>
      </dsp:txBody>
      <dsp:txXfrm>
        <a:off x="3265372" y="2818614"/>
        <a:ext cx="965299" cy="603312"/>
      </dsp:txXfrm>
    </dsp:sp>
    <dsp:sp modelId="{DA557066-37E6-462F-BD27-A8EBC1E7C148}">
      <dsp:nvSpPr>
        <dsp:cNvPr id="0" name=""/>
        <dsp:cNvSpPr/>
      </dsp:nvSpPr>
      <dsp:spPr>
        <a:xfrm>
          <a:off x="3144710" y="1913645"/>
          <a:ext cx="120662" cy="196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764"/>
              </a:lnTo>
              <a:lnTo>
                <a:pt x="120662" y="19607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AA953-9C15-4EA8-AEAB-071DBE2E4DF7}">
      <dsp:nvSpPr>
        <dsp:cNvPr id="0" name=""/>
        <dsp:cNvSpPr/>
      </dsp:nvSpPr>
      <dsp:spPr>
        <a:xfrm>
          <a:off x="3265372" y="357275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Auditability</a:t>
          </a:r>
          <a:endParaRPr lang="en-US" sz="1100" kern="1200" dirty="0"/>
        </a:p>
      </dsp:txBody>
      <dsp:txXfrm>
        <a:off x="3265372" y="3572754"/>
        <a:ext cx="965299" cy="603312"/>
      </dsp:txXfrm>
    </dsp:sp>
    <dsp:sp modelId="{761E73B1-6D93-43AE-BD7F-CB29F4A82AA1}">
      <dsp:nvSpPr>
        <dsp:cNvPr id="0" name=""/>
        <dsp:cNvSpPr/>
      </dsp:nvSpPr>
      <dsp:spPr>
        <a:xfrm>
          <a:off x="4532328" y="1310333"/>
          <a:ext cx="1206624" cy="603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Testing</a:t>
          </a:r>
          <a:endParaRPr lang="en-US" sz="1200" kern="1200" dirty="0"/>
        </a:p>
      </dsp:txBody>
      <dsp:txXfrm>
        <a:off x="4532328" y="1310333"/>
        <a:ext cx="1206624" cy="603312"/>
      </dsp:txXfrm>
    </dsp:sp>
    <dsp:sp modelId="{3F88FEBF-0033-47A9-8C6E-4801D97EAB57}">
      <dsp:nvSpPr>
        <dsp:cNvPr id="0" name=""/>
        <dsp:cNvSpPr/>
      </dsp:nvSpPr>
      <dsp:spPr>
        <a:xfrm>
          <a:off x="4652990" y="1913645"/>
          <a:ext cx="120662" cy="45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484"/>
              </a:lnTo>
              <a:lnTo>
                <a:pt x="120662" y="4524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8D85C-C9EF-47D8-8F34-856D20CAECA5}">
      <dsp:nvSpPr>
        <dsp:cNvPr id="0" name=""/>
        <dsp:cNvSpPr/>
      </dsp:nvSpPr>
      <dsp:spPr>
        <a:xfrm>
          <a:off x="4773652" y="2064473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Penetration Testing</a:t>
          </a:r>
          <a:endParaRPr lang="en-US" sz="1100" kern="1200" dirty="0"/>
        </a:p>
      </dsp:txBody>
      <dsp:txXfrm>
        <a:off x="4773652" y="2064473"/>
        <a:ext cx="965299" cy="603312"/>
      </dsp:txXfrm>
    </dsp:sp>
    <dsp:sp modelId="{F07AA813-4EFE-49BD-AC60-28BCA11E3D71}">
      <dsp:nvSpPr>
        <dsp:cNvPr id="0" name=""/>
        <dsp:cNvSpPr/>
      </dsp:nvSpPr>
      <dsp:spPr>
        <a:xfrm>
          <a:off x="4652990" y="1913645"/>
          <a:ext cx="120662" cy="1206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624"/>
              </a:lnTo>
              <a:lnTo>
                <a:pt x="120662" y="12066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2BCE2-AE7C-4A8D-BDFC-D72F0D4A630C}">
      <dsp:nvSpPr>
        <dsp:cNvPr id="0" name=""/>
        <dsp:cNvSpPr/>
      </dsp:nvSpPr>
      <dsp:spPr>
        <a:xfrm>
          <a:off x="4773652" y="281861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Exploratory Testing</a:t>
          </a:r>
          <a:endParaRPr lang="en-US" sz="1100" kern="1200" dirty="0"/>
        </a:p>
      </dsp:txBody>
      <dsp:txXfrm>
        <a:off x="4773652" y="2818614"/>
        <a:ext cx="965299" cy="603312"/>
      </dsp:txXfrm>
    </dsp:sp>
    <dsp:sp modelId="{B0E7EE05-2B02-4EB6-8D2D-C9FC933E8EB0}">
      <dsp:nvSpPr>
        <dsp:cNvPr id="0" name=""/>
        <dsp:cNvSpPr/>
      </dsp:nvSpPr>
      <dsp:spPr>
        <a:xfrm>
          <a:off x="4652990" y="1913645"/>
          <a:ext cx="120662" cy="196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764"/>
              </a:lnTo>
              <a:lnTo>
                <a:pt x="120662" y="19607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D0509-64EF-45D0-952F-045B79FAC8EB}">
      <dsp:nvSpPr>
        <dsp:cNvPr id="0" name=""/>
        <dsp:cNvSpPr/>
      </dsp:nvSpPr>
      <dsp:spPr>
        <a:xfrm>
          <a:off x="4773652" y="357275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Automated Testing</a:t>
          </a:r>
          <a:endParaRPr lang="en-US" sz="1100" kern="1200" dirty="0"/>
        </a:p>
      </dsp:txBody>
      <dsp:txXfrm>
        <a:off x="4773652" y="3572754"/>
        <a:ext cx="965299" cy="603312"/>
      </dsp:txXfrm>
    </dsp:sp>
    <dsp:sp modelId="{B5041395-D30C-4CB5-9055-5820EF649C60}">
      <dsp:nvSpPr>
        <dsp:cNvPr id="0" name=""/>
        <dsp:cNvSpPr/>
      </dsp:nvSpPr>
      <dsp:spPr>
        <a:xfrm>
          <a:off x="6040608" y="1310333"/>
          <a:ext cx="1206624" cy="603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Deployment</a:t>
          </a:r>
          <a:endParaRPr lang="en-US" sz="1200" kern="1200" dirty="0"/>
        </a:p>
      </dsp:txBody>
      <dsp:txXfrm>
        <a:off x="6040608" y="1310333"/>
        <a:ext cx="1206624" cy="603312"/>
      </dsp:txXfrm>
    </dsp:sp>
    <dsp:sp modelId="{5E288833-B27F-4CCB-BAA3-4245526F1EB9}">
      <dsp:nvSpPr>
        <dsp:cNvPr id="0" name=""/>
        <dsp:cNvSpPr/>
      </dsp:nvSpPr>
      <dsp:spPr>
        <a:xfrm>
          <a:off x="6161270" y="1913645"/>
          <a:ext cx="120662" cy="45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484"/>
              </a:lnTo>
              <a:lnTo>
                <a:pt x="120662" y="4524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E71FEF-582B-49FF-88CF-BC4C93250B88}">
      <dsp:nvSpPr>
        <dsp:cNvPr id="0" name=""/>
        <dsp:cNvSpPr/>
      </dsp:nvSpPr>
      <dsp:spPr>
        <a:xfrm>
          <a:off x="6281932" y="2064473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Networking &amp; Cryptography</a:t>
          </a:r>
          <a:endParaRPr lang="en-US" sz="1100" kern="1200" dirty="0"/>
        </a:p>
      </dsp:txBody>
      <dsp:txXfrm>
        <a:off x="6281932" y="2064473"/>
        <a:ext cx="965299" cy="603312"/>
      </dsp:txXfrm>
    </dsp:sp>
    <dsp:sp modelId="{E59149E3-9D15-459B-82EA-3E5F870E8200}">
      <dsp:nvSpPr>
        <dsp:cNvPr id="0" name=""/>
        <dsp:cNvSpPr/>
      </dsp:nvSpPr>
      <dsp:spPr>
        <a:xfrm>
          <a:off x="6161270" y="1913645"/>
          <a:ext cx="120662" cy="1206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624"/>
              </a:lnTo>
              <a:lnTo>
                <a:pt x="120662" y="12066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59ECB-EC20-4358-9143-35DDE87F35BC}">
      <dsp:nvSpPr>
        <dsp:cNvPr id="0" name=""/>
        <dsp:cNvSpPr/>
      </dsp:nvSpPr>
      <dsp:spPr>
        <a:xfrm>
          <a:off x="6281932" y="281861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Defaults</a:t>
          </a:r>
          <a:endParaRPr lang="en-US" sz="1100" kern="1200" dirty="0"/>
        </a:p>
      </dsp:txBody>
      <dsp:txXfrm>
        <a:off x="6281932" y="2818614"/>
        <a:ext cx="965299" cy="603312"/>
      </dsp:txXfrm>
    </dsp:sp>
    <dsp:sp modelId="{508DBCA3-3A90-480F-ACA1-CCED3C7DA255}">
      <dsp:nvSpPr>
        <dsp:cNvPr id="0" name=""/>
        <dsp:cNvSpPr/>
      </dsp:nvSpPr>
      <dsp:spPr>
        <a:xfrm>
          <a:off x="6161270" y="1913645"/>
          <a:ext cx="120662" cy="196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764"/>
              </a:lnTo>
              <a:lnTo>
                <a:pt x="120662" y="19607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E2AC2-71E1-4841-BA66-199651FB9D29}">
      <dsp:nvSpPr>
        <dsp:cNvPr id="0" name=""/>
        <dsp:cNvSpPr/>
      </dsp:nvSpPr>
      <dsp:spPr>
        <a:xfrm>
          <a:off x="6281932" y="357275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Permissions</a:t>
          </a:r>
          <a:endParaRPr lang="en-US" sz="1100" kern="1200" dirty="0"/>
        </a:p>
      </dsp:txBody>
      <dsp:txXfrm>
        <a:off x="6281932" y="3572754"/>
        <a:ext cx="965299" cy="603312"/>
      </dsp:txXfrm>
    </dsp:sp>
    <dsp:sp modelId="{A73C2E17-2AED-433B-A450-E7E2E072ECDE}">
      <dsp:nvSpPr>
        <dsp:cNvPr id="0" name=""/>
        <dsp:cNvSpPr/>
      </dsp:nvSpPr>
      <dsp:spPr>
        <a:xfrm>
          <a:off x="7548888" y="1310333"/>
          <a:ext cx="1206624" cy="603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Maintenance</a:t>
          </a:r>
          <a:endParaRPr lang="en-US" sz="1200" kern="1200" dirty="0"/>
        </a:p>
      </dsp:txBody>
      <dsp:txXfrm>
        <a:off x="7548888" y="1310333"/>
        <a:ext cx="1206624" cy="603312"/>
      </dsp:txXfrm>
    </dsp:sp>
    <dsp:sp modelId="{7524EAF9-37E8-49E9-8376-FA6628C39819}">
      <dsp:nvSpPr>
        <dsp:cNvPr id="0" name=""/>
        <dsp:cNvSpPr/>
      </dsp:nvSpPr>
      <dsp:spPr>
        <a:xfrm>
          <a:off x="7669550" y="1913645"/>
          <a:ext cx="120662" cy="452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2484"/>
              </a:lnTo>
              <a:lnTo>
                <a:pt x="120662" y="45248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3ACF14-FC97-434C-9809-978617397312}">
      <dsp:nvSpPr>
        <dsp:cNvPr id="0" name=""/>
        <dsp:cNvSpPr/>
      </dsp:nvSpPr>
      <dsp:spPr>
        <a:xfrm>
          <a:off x="7790212" y="2064473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Patching</a:t>
          </a:r>
          <a:endParaRPr lang="en-US" sz="1100" kern="1200" dirty="0"/>
        </a:p>
      </dsp:txBody>
      <dsp:txXfrm>
        <a:off x="7790212" y="2064473"/>
        <a:ext cx="965299" cy="603312"/>
      </dsp:txXfrm>
    </dsp:sp>
    <dsp:sp modelId="{5795506E-04E7-4797-8C3C-80CA5DBC515C}">
      <dsp:nvSpPr>
        <dsp:cNvPr id="0" name=""/>
        <dsp:cNvSpPr/>
      </dsp:nvSpPr>
      <dsp:spPr>
        <a:xfrm>
          <a:off x="7669550" y="1913645"/>
          <a:ext cx="120662" cy="1206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624"/>
              </a:lnTo>
              <a:lnTo>
                <a:pt x="120662" y="12066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F6A5D-227E-4A0C-8288-39EEA3231914}">
      <dsp:nvSpPr>
        <dsp:cNvPr id="0" name=""/>
        <dsp:cNvSpPr/>
      </dsp:nvSpPr>
      <dsp:spPr>
        <a:xfrm>
          <a:off x="7790212" y="281861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Regression</a:t>
          </a:r>
          <a:endParaRPr lang="en-US" sz="1100" kern="1200" dirty="0"/>
        </a:p>
      </dsp:txBody>
      <dsp:txXfrm>
        <a:off x="7790212" y="2818614"/>
        <a:ext cx="965299" cy="603312"/>
      </dsp:txXfrm>
    </dsp:sp>
    <dsp:sp modelId="{0E0C4AFA-74AB-4AF3-9446-4956B9C979DD}">
      <dsp:nvSpPr>
        <dsp:cNvPr id="0" name=""/>
        <dsp:cNvSpPr/>
      </dsp:nvSpPr>
      <dsp:spPr>
        <a:xfrm>
          <a:off x="7669550" y="1913645"/>
          <a:ext cx="120662" cy="196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764"/>
              </a:lnTo>
              <a:lnTo>
                <a:pt x="120662" y="196076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F934A-2844-4C5E-B4A6-F4117BAB5495}">
      <dsp:nvSpPr>
        <dsp:cNvPr id="0" name=""/>
        <dsp:cNvSpPr/>
      </dsp:nvSpPr>
      <dsp:spPr>
        <a:xfrm>
          <a:off x="7790212" y="3572754"/>
          <a:ext cx="965299" cy="603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Assessment</a:t>
          </a:r>
          <a:endParaRPr lang="en-US" sz="1100" kern="1200" dirty="0"/>
        </a:p>
      </dsp:txBody>
      <dsp:txXfrm>
        <a:off x="7790212" y="3572754"/>
        <a:ext cx="965299" cy="603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3B001-F7FC-41FD-9677-7CEFA6C77C10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7D876-645D-408E-83B8-A8BD324FDE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5376A-E8FC-4119-AA17-52DDE1E64A36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70F5-4335-40CF-A424-37DB1B981890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7048-FB6E-4DEA-8750-46E8BE012585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0ED74-EE48-4FA0-8F3D-1CEF02200DC6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2BD57-5840-417F-8E90-6758E4F70173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FC34-59E5-4911-8F21-B687F613A485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31C9-7934-4CAB-B06C-93A33F67C403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D1AE4-B97C-49D2-A0F2-4E68B4D4678C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1018-E579-41A2-B9CB-09FB13E182FE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B7F5-4D91-454D-A18A-54A72684D5CC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DC1B103-3E70-411F-9307-C76D56420ADB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8CC73FF-C165-4CD1-BDB5-6044E6915AEF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EE8ECDD-D089-4B1E-A73D-9B8318015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development lifecycle &amp; Principles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Engineering Secure Software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 More Misc. Philosophies &amp; Proverbs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Detect and record</a:t>
            </a:r>
          </a:p>
          <a:p>
            <a:pPr lvl="1"/>
            <a:r>
              <a:rPr lang="en-US" dirty="0" smtClean="0"/>
              <a:t>Even if you can’t always sift through that data ahead of time</a:t>
            </a:r>
          </a:p>
          <a:p>
            <a:pPr lvl="1"/>
            <a:r>
              <a:rPr lang="en-US" dirty="0" smtClean="0"/>
              <a:t>Post-mortem analysis</a:t>
            </a:r>
          </a:p>
          <a:p>
            <a:endParaRPr lang="en-US" dirty="0" smtClean="0"/>
          </a:p>
          <a:p>
            <a:r>
              <a:rPr lang="en-US" sz="2800" dirty="0" smtClean="0"/>
              <a:t>Don’t trust [input | environment | dependencies | *]</a:t>
            </a:r>
          </a:p>
          <a:p>
            <a:pPr lvl="1"/>
            <a:r>
              <a:rPr lang="en-US" dirty="0" smtClean="0"/>
              <a:t>Know what to trust</a:t>
            </a:r>
          </a:p>
          <a:p>
            <a:pPr lvl="1"/>
            <a:r>
              <a:rPr lang="en-US" dirty="0" smtClean="0"/>
              <a:t>Know how to trust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 </a:t>
            </a:r>
            <a:r>
              <a:rPr lang="en-US" dirty="0" err="1" smtClean="0"/>
              <a:t>Even</a:t>
            </a:r>
            <a:r>
              <a:rPr lang="en-US" dirty="0" smtClean="0"/>
              <a:t> More Misc. Philosophies &amp; Proverbs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by default</a:t>
            </a:r>
          </a:p>
          <a:p>
            <a:pPr lvl="1"/>
            <a:r>
              <a:rPr lang="en-US" dirty="0" smtClean="0"/>
              <a:t>Don’t rely on your users to use it correctly</a:t>
            </a:r>
          </a:p>
          <a:p>
            <a:pPr lvl="1"/>
            <a:r>
              <a:rPr lang="en-US" dirty="0" smtClean="0"/>
              <a:t>Convention over configuration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Keep it simple</a:t>
            </a:r>
          </a:p>
          <a:p>
            <a:pPr lvl="1"/>
            <a:r>
              <a:rPr lang="en-US" dirty="0" smtClean="0"/>
              <a:t>YAGNI</a:t>
            </a:r>
          </a:p>
          <a:p>
            <a:pPr lvl="1"/>
            <a:r>
              <a:rPr lang="en-US" dirty="0" smtClean="0"/>
              <a:t>Speculative generality can be risky</a:t>
            </a:r>
          </a:p>
          <a:p>
            <a:pPr lvl="1"/>
            <a:r>
              <a:rPr lang="en-US" dirty="0" smtClean="0"/>
              <a:t>Minimize the attack surface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Ubiquitous Concern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You can make a security mistake at every step of the development lifecycle</a:t>
            </a:r>
          </a:p>
          <a:p>
            <a:pPr lvl="1"/>
            <a:endParaRPr lang="en-US" dirty="0" smtClean="0"/>
          </a:p>
          <a:p>
            <a:r>
              <a:rPr lang="en-US" b="1" i="1" dirty="0" smtClean="0"/>
              <a:t>Requirements</a:t>
            </a:r>
            <a:r>
              <a:rPr lang="en-US" i="1" dirty="0" smtClean="0"/>
              <a:t> </a:t>
            </a:r>
            <a:r>
              <a:rPr lang="en-US" dirty="0" smtClean="0"/>
              <a:t>that allow for privacy violations </a:t>
            </a:r>
            <a:br>
              <a:rPr lang="en-US" dirty="0" smtClean="0"/>
            </a:br>
            <a:r>
              <a:rPr lang="en-US" sz="2400" dirty="0" smtClean="0"/>
              <a:t>e.g. secretary can view everyone’s patient records</a:t>
            </a:r>
          </a:p>
          <a:p>
            <a:endParaRPr lang="en-US" dirty="0" smtClean="0"/>
          </a:p>
          <a:p>
            <a:r>
              <a:rPr lang="en-US" dirty="0" smtClean="0"/>
              <a:t>Introducing a </a:t>
            </a:r>
            <a:r>
              <a:rPr lang="en-US" b="1" i="1" dirty="0" smtClean="0"/>
              <a:t>design </a:t>
            </a:r>
            <a:r>
              <a:rPr lang="en-US" dirty="0" smtClean="0"/>
              <a:t>flaw</a:t>
            </a:r>
            <a:r>
              <a:rPr lang="en-US" sz="2400" dirty="0" smtClean="0"/>
              <a:t>, e.g. giving plug-ins total access</a:t>
            </a:r>
          </a:p>
          <a:p>
            <a:endParaRPr lang="en-US" sz="2400" dirty="0" smtClean="0"/>
          </a:p>
          <a:p>
            <a:r>
              <a:rPr lang="en-US" dirty="0" smtClean="0"/>
              <a:t>Introducing a </a:t>
            </a:r>
            <a:r>
              <a:rPr lang="en-US" b="1" i="1" dirty="0" smtClean="0"/>
              <a:t>code</a:t>
            </a:r>
            <a:r>
              <a:rPr lang="en-US" dirty="0" smtClean="0"/>
              <a:t>-level vulnerability, </a:t>
            </a:r>
            <a:r>
              <a:rPr lang="en-US" sz="2400" dirty="0" smtClean="0"/>
              <a:t>e.g. buffer overflow</a:t>
            </a:r>
          </a:p>
          <a:p>
            <a:endParaRPr lang="en-US" dirty="0" smtClean="0"/>
          </a:p>
          <a:p>
            <a:r>
              <a:rPr lang="en-US" dirty="0" smtClean="0"/>
              <a:t>Missing a vulnerability in code </a:t>
            </a:r>
            <a:r>
              <a:rPr lang="en-US" b="1" i="1" dirty="0" smtClean="0"/>
              <a:t>inspections </a:t>
            </a:r>
            <a:r>
              <a:rPr lang="en-US" dirty="0" smtClean="0"/>
              <a:t>&amp; </a:t>
            </a:r>
            <a:r>
              <a:rPr lang="en-US" b="1" i="1" dirty="0" smtClean="0"/>
              <a:t>testing</a:t>
            </a:r>
            <a:endParaRPr lang="en-US" b="1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Introducing a vulnerability by regression in </a:t>
            </a:r>
            <a:r>
              <a:rPr lang="en-US" b="1" i="1" dirty="0" smtClean="0"/>
              <a:t>maintenance</a:t>
            </a:r>
          </a:p>
          <a:p>
            <a:endParaRPr lang="en-US" b="1" i="1" dirty="0" smtClean="0"/>
          </a:p>
          <a:p>
            <a:r>
              <a:rPr lang="en-US" dirty="0" smtClean="0"/>
              <a:t>Not facilitating a secure </a:t>
            </a:r>
            <a:r>
              <a:rPr lang="en-US" b="1" dirty="0" smtClean="0"/>
              <a:t>deployment</a:t>
            </a:r>
            <a:r>
              <a:rPr lang="en-US" dirty="0" smtClean="0"/>
              <a:t>, </a:t>
            </a:r>
            <a:r>
              <a:rPr lang="en-US" sz="2400" dirty="0" smtClean="0"/>
              <a:t>e.g. installation defaults</a:t>
            </a:r>
            <a:endParaRPr lang="en-US" sz="2400" b="1" i="1" dirty="0" smtClean="0"/>
          </a:p>
          <a:p>
            <a:endParaRPr lang="en-US" b="1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/>
              <a:t>© 2011-2012 Andrew Meneely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at Every Step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Diagram 7"/>
          <p:cNvGraphicFramePr/>
          <p:nvPr/>
        </p:nvGraphicFramePr>
        <p:xfrm>
          <a:off x="228600" y="1143000"/>
          <a:ext cx="8763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Security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Software security breaks into these categories</a:t>
            </a:r>
          </a:p>
          <a:p>
            <a:pPr lvl="1"/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Availability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Very broad, multi-dimensional categories</a:t>
            </a:r>
          </a:p>
          <a:p>
            <a:endParaRPr lang="en-US" dirty="0" smtClean="0"/>
          </a:p>
          <a:p>
            <a:r>
              <a:rPr lang="en-US" dirty="0" smtClean="0"/>
              <a:t>Some people add in “</a:t>
            </a:r>
            <a:r>
              <a:rPr lang="en-US" dirty="0" err="1" smtClean="0"/>
              <a:t>auditability</a:t>
            </a:r>
            <a:r>
              <a:rPr lang="en-US" dirty="0" smtClean="0"/>
              <a:t>”, but we consider that part of “integrity”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system must not disclose any information intended to be hidden</a:t>
            </a:r>
          </a:p>
          <a:p>
            <a:pPr lvl="1">
              <a:buNone/>
            </a:pPr>
            <a:r>
              <a:rPr lang="en-US" dirty="0" smtClean="0"/>
              <a:t>E.g. your credit card information on a website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Note: open source software can still be confidential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system must not allow assets to be subverted by unauthorized users</a:t>
            </a:r>
          </a:p>
          <a:p>
            <a:pPr lvl="1">
              <a:buNone/>
            </a:pPr>
            <a:r>
              <a:rPr lang="en-US" dirty="0" smtClean="0"/>
              <a:t>E.g. changing a prisoner’s release date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must be able trust what is in the system</a:t>
            </a:r>
          </a:p>
          <a:p>
            <a:pPr lvl="1"/>
            <a:r>
              <a:rPr lang="en-US" dirty="0" smtClean="0"/>
              <a:t>The data being stored</a:t>
            </a:r>
          </a:p>
          <a:p>
            <a:pPr lvl="1"/>
            <a:r>
              <a:rPr lang="en-US" dirty="0" smtClean="0"/>
              <a:t>The functionality being executed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system must be able to be available and operational to users</a:t>
            </a:r>
          </a:p>
          <a:p>
            <a:pPr lvl="1">
              <a:buNone/>
            </a:pPr>
            <a:r>
              <a:rPr lang="en-US" dirty="0" smtClean="0"/>
              <a:t>E.g. bringing down Amazon.com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These are extremely hard to protect against</a:t>
            </a:r>
          </a:p>
          <a:p>
            <a:pPr lvl="1"/>
            <a:r>
              <a:rPr lang="en-US" i="1" dirty="0" smtClean="0"/>
              <a:t>Any </a:t>
            </a:r>
            <a:r>
              <a:rPr lang="en-US" dirty="0" smtClean="0"/>
              <a:t>system performance degradation that can be triggered by a user can be used for denial of service attacks</a:t>
            </a:r>
          </a:p>
          <a:p>
            <a:pPr lvl="1"/>
            <a:r>
              <a:rPr lang="en-US" dirty="0" smtClean="0"/>
              <a:t>Concurrency issues, infinite loop, or resource exhaustion</a:t>
            </a:r>
            <a:endParaRPr lang="en-US" b="1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Misc. Philosophies &amp; Proverbs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Defense in depth</a:t>
            </a:r>
          </a:p>
          <a:p>
            <a:pPr lvl="1"/>
            <a:r>
              <a:rPr lang="en-US" dirty="0" smtClean="0"/>
              <a:t>If they break into this, they can’t get any farther</a:t>
            </a:r>
          </a:p>
          <a:p>
            <a:pPr lvl="1"/>
            <a:r>
              <a:rPr lang="en-US" dirty="0" smtClean="0"/>
              <a:t>Think Middle-Age castles</a:t>
            </a:r>
          </a:p>
          <a:p>
            <a:pPr lvl="1"/>
            <a:r>
              <a:rPr lang="en-US" dirty="0" smtClean="0"/>
              <a:t>Original meaning of “firewall”, not today’s firewall</a:t>
            </a:r>
          </a:p>
          <a:p>
            <a:endParaRPr lang="en-US" dirty="0" smtClean="0"/>
          </a:p>
          <a:p>
            <a:r>
              <a:rPr lang="en-US" dirty="0" smtClean="0"/>
              <a:t>Least privilege</a:t>
            </a:r>
          </a:p>
          <a:p>
            <a:pPr lvl="1"/>
            <a:r>
              <a:rPr lang="en-US" dirty="0" smtClean="0"/>
              <a:t>Every user or module is given the least amount of privilege it needs</a:t>
            </a:r>
          </a:p>
          <a:p>
            <a:pPr lvl="1"/>
            <a:r>
              <a:rPr lang="en-US" dirty="0" smtClean="0"/>
              <a:t>Evil: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sudo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chmod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–R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a+rw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/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Misc. Philosophies &amp; Proverbs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Fail securely</a:t>
            </a:r>
          </a:p>
          <a:p>
            <a:pPr lvl="1"/>
            <a:r>
              <a:rPr lang="en-US" dirty="0" smtClean="0"/>
              <a:t>Exceptions put the system into weird states</a:t>
            </a:r>
          </a:p>
          <a:p>
            <a:pPr lvl="1"/>
            <a:r>
              <a:rPr lang="en-US" dirty="0" smtClean="0"/>
              <a:t>Error message information leak</a:t>
            </a:r>
          </a:p>
          <a:p>
            <a:pPr lvl="1"/>
            <a:r>
              <a:rPr lang="en-US" dirty="0" smtClean="0"/>
              <a:t>Take care of those exceptions properly!</a:t>
            </a:r>
          </a:p>
          <a:p>
            <a:endParaRPr lang="en-US" dirty="0" smtClean="0"/>
          </a:p>
          <a:p>
            <a:r>
              <a:rPr lang="en-US" dirty="0" smtClean="0"/>
              <a:t>Security by obscurity </a:t>
            </a:r>
          </a:p>
          <a:p>
            <a:pPr lvl="1"/>
            <a:r>
              <a:rPr lang="en-US" dirty="0" smtClean="0"/>
              <a:t>You can’t rely upon being obscure to be secure</a:t>
            </a:r>
          </a:p>
          <a:p>
            <a:pPr lvl="2"/>
            <a:r>
              <a:rPr lang="en-US" dirty="0" smtClean="0"/>
              <a:t>Crowds are good at guessing</a:t>
            </a:r>
          </a:p>
          <a:p>
            <a:pPr lvl="2"/>
            <a:r>
              <a:rPr lang="en-US" dirty="0" smtClean="0"/>
              <a:t>Insiders are corruptible </a:t>
            </a:r>
          </a:p>
          <a:p>
            <a:pPr lvl="1"/>
            <a:r>
              <a:rPr lang="en-US" dirty="0" smtClean="0"/>
              <a:t>Some notable exceptions: passwords, encryption keys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125</TotalTime>
  <Words>416</Words>
  <Application>Microsoft Office PowerPoint</Application>
  <PresentationFormat>On-screen Show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Technic</vt:lpstr>
      <vt:lpstr>development lifecycle &amp; Principles</vt:lpstr>
      <vt:lpstr>A Ubiquitous Concern</vt:lpstr>
      <vt:lpstr>Security at Every Step</vt:lpstr>
      <vt:lpstr>Core Security Properties</vt:lpstr>
      <vt:lpstr>Confidentiality</vt:lpstr>
      <vt:lpstr>Integrity</vt:lpstr>
      <vt:lpstr>Availability</vt:lpstr>
      <vt:lpstr>Misc. Philosophies &amp; Proverbs</vt:lpstr>
      <vt:lpstr>More Misc. Philosophies &amp; Proverbs</vt:lpstr>
      <vt:lpstr>Even More Misc. Philosophies &amp; Proverbs</vt:lpstr>
      <vt:lpstr>Even Even More Misc. Philosophies &amp; Proverbs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Meneely</dc:creator>
  <cp:lastModifiedBy>Andy Meneely</cp:lastModifiedBy>
  <cp:revision>43</cp:revision>
  <dcterms:created xsi:type="dcterms:W3CDTF">2011-11-14T18:23:03Z</dcterms:created>
  <dcterms:modified xsi:type="dcterms:W3CDTF">2013-03-04T13:57:04Z</dcterms:modified>
</cp:coreProperties>
</file>