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3" r:id="rId6"/>
    <p:sldId id="264" r:id="rId7"/>
    <p:sldId id="261" r:id="rId8"/>
    <p:sldId id="260" r:id="rId9"/>
    <p:sldId id="267" r:id="rId10"/>
    <p:sldId id="269" r:id="rId11"/>
    <p:sldId id="270" r:id="rId12"/>
    <p:sldId id="271" r:id="rId13"/>
    <p:sldId id="272" r:id="rId14"/>
    <p:sldId id="265" r:id="rId15"/>
    <p:sldId id="268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254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3/6/2013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3/6/2013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3/6/2013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3/6/2013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3/6/2013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Misuse and Abuse cases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34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e.g. Misusing Maintain Drug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Misuse case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Main flow steps 1-3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Admin is shown a set of patient records that have not been authorized for hospital administrator viewing</a:t>
            </a:r>
          </a:p>
          <a:p>
            <a:pPr marL="962406" lvl="1" indent="-514350">
              <a:buNone/>
            </a:pPr>
            <a:r>
              <a:rPr lang="en-US" dirty="0" smtClean="0"/>
              <a:t>Harm done: Patient privacy has been violated</a:t>
            </a:r>
          </a:p>
          <a:p>
            <a:pPr marL="962406" lvl="1" indent="-514350">
              <a:buNone/>
            </a:pPr>
            <a:endParaRPr lang="en-US" dirty="0" smtClean="0"/>
          </a:p>
          <a:p>
            <a:pPr marL="962406" lvl="1" indent="-514350">
              <a:buNone/>
            </a:pPr>
            <a:r>
              <a:rPr lang="en-US" dirty="0" smtClean="0"/>
              <a:t>	</a:t>
            </a:r>
          </a:p>
          <a:p>
            <a:pPr marL="962406" lvl="1" indent="-514350">
              <a:buNone/>
            </a:pPr>
            <a:endParaRPr lang="en-US" dirty="0" smtClean="0"/>
          </a:p>
          <a:p>
            <a:pPr marL="962406" lvl="1" indent="-51435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34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e.g. Abusing Maintain Drug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Abuse case</a:t>
            </a:r>
          </a:p>
          <a:p>
            <a:pPr>
              <a:buNone/>
            </a:pPr>
            <a:r>
              <a:rPr lang="en-US" dirty="0" smtClean="0"/>
              <a:t>	Actor: attacker who has spoofed an administrator’s identity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Repeat Main Flow steps 10,000 times</a:t>
            </a:r>
          </a:p>
          <a:p>
            <a:pPr marL="1245870" lvl="2" indent="-514350"/>
            <a:r>
              <a:rPr lang="en-US" dirty="0" smtClean="0"/>
              <a:t>Providing many rules for all different drug interactions</a:t>
            </a:r>
          </a:p>
          <a:p>
            <a:pPr marL="1245870" lvl="2" indent="-514350"/>
            <a:r>
              <a:rPr lang="en-US" dirty="0" smtClean="0"/>
              <a:t>Auto-generate vague, technical text notes for each interaction rule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Stop when the preview step takes over a minute to complete</a:t>
            </a:r>
          </a:p>
          <a:p>
            <a:pPr marL="962406" lvl="1" indent="-514350">
              <a:buNone/>
            </a:pPr>
            <a:r>
              <a:rPr lang="en-US" dirty="0" smtClean="0"/>
              <a:t>Harm done: </a:t>
            </a:r>
          </a:p>
          <a:p>
            <a:pPr marL="1245870" lvl="2" indent="-514350"/>
            <a:r>
              <a:rPr lang="en-US" dirty="0" smtClean="0"/>
              <a:t>Patients are overwhelmed by alerts, so alerts become ignored</a:t>
            </a:r>
          </a:p>
          <a:p>
            <a:pPr marL="1245870" lvl="2" indent="-514350"/>
            <a:r>
              <a:rPr lang="en-US" dirty="0" smtClean="0"/>
              <a:t>Availability of the system is compromised</a:t>
            </a:r>
          </a:p>
          <a:p>
            <a:pPr marL="1245870" lvl="2" indent="-514350"/>
            <a:endParaRPr lang="en-US" dirty="0" smtClean="0"/>
          </a:p>
          <a:p>
            <a:pPr marL="962406" lvl="1" indent="-51435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Isn’t this infinite?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Yes</a:t>
            </a:r>
          </a:p>
          <a:p>
            <a:endParaRPr lang="en-US" dirty="0" smtClean="0"/>
          </a:p>
          <a:p>
            <a:r>
              <a:rPr lang="en-US" dirty="0" smtClean="0"/>
              <a:t>But even one good abuse case goes far </a:t>
            </a:r>
          </a:p>
          <a:p>
            <a:pPr lvl="1"/>
            <a:r>
              <a:rPr lang="en-US" dirty="0" smtClean="0"/>
              <a:t>Easier to think beyond one scenario</a:t>
            </a:r>
          </a:p>
          <a:p>
            <a:pPr lvl="1"/>
            <a:r>
              <a:rPr lang="en-US" dirty="0" smtClean="0"/>
              <a:t>Starts a discussion</a:t>
            </a:r>
          </a:p>
          <a:p>
            <a:pPr lvl="1"/>
            <a:r>
              <a:rPr lang="en-US" dirty="0" smtClean="0"/>
              <a:t>Gets stakeholders and developers into a balanced mindset early on</a:t>
            </a:r>
          </a:p>
          <a:p>
            <a:pPr lvl="1"/>
            <a:r>
              <a:rPr lang="en-US" dirty="0" smtClean="0"/>
              <a:t>Motivates good design decisions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Generalized forms of misuse and abuse cases</a:t>
            </a:r>
          </a:p>
          <a:p>
            <a:endParaRPr lang="en-US" dirty="0" smtClean="0"/>
          </a:p>
          <a:p>
            <a:r>
              <a:rPr lang="en-US" dirty="0" smtClean="0"/>
              <a:t>Use-cases trace </a:t>
            </a:r>
            <a:r>
              <a:rPr lang="en-US" dirty="0" smtClean="0"/>
              <a:t>to security requirements</a:t>
            </a:r>
          </a:p>
          <a:p>
            <a:pPr lvl="1"/>
            <a:r>
              <a:rPr lang="en-US" dirty="0" smtClean="0"/>
              <a:t>Document these in the main flow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Also called “anti-requirements”</a:t>
            </a:r>
          </a:p>
          <a:p>
            <a:endParaRPr lang="en-US" dirty="0" smtClean="0"/>
          </a:p>
          <a:p>
            <a:r>
              <a:rPr lang="en-US" dirty="0" smtClean="0"/>
              <a:t>E.g. from Maintain Drug Interactions</a:t>
            </a:r>
          </a:p>
          <a:p>
            <a:pPr lvl="1"/>
            <a:r>
              <a:rPr lang="en-US" dirty="0" smtClean="0"/>
              <a:t>Hospital administrators are only allowed to view a patient’s record with explicit, opt-in indication from the patient</a:t>
            </a:r>
          </a:p>
          <a:p>
            <a:pPr lvl="1"/>
            <a:r>
              <a:rPr lang="en-US" dirty="0" smtClean="0"/>
              <a:t>All actors are limited to 10 server requests per minute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Actor Inspiration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Think of the best engineer on your team</a:t>
            </a:r>
          </a:p>
          <a:p>
            <a:endParaRPr lang="en-US" dirty="0" smtClean="0"/>
          </a:p>
          <a:p>
            <a:r>
              <a:rPr lang="en-US" dirty="0" smtClean="0"/>
              <a:t>Fire them and humiliate them publicly</a:t>
            </a:r>
          </a:p>
          <a:p>
            <a:endParaRPr lang="en-US" dirty="0" smtClean="0"/>
          </a:p>
          <a:p>
            <a:r>
              <a:rPr lang="en-US" dirty="0" smtClean="0"/>
              <a:t>Now challenge them to break your system</a:t>
            </a:r>
          </a:p>
          <a:p>
            <a:pPr lvl="1"/>
            <a:r>
              <a:rPr lang="en-US" dirty="0" smtClean="0"/>
              <a:t>What would they go after?</a:t>
            </a:r>
          </a:p>
          <a:p>
            <a:pPr lvl="1"/>
            <a:r>
              <a:rPr lang="en-US" dirty="0" smtClean="0"/>
              <a:t>What knowledge could they leverage the most?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Inspiration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are the other non-malicious users expecting in this domain?</a:t>
            </a:r>
          </a:p>
          <a:p>
            <a:endParaRPr lang="en-US" dirty="0" smtClean="0"/>
          </a:p>
          <a:p>
            <a:r>
              <a:rPr lang="en-US" dirty="0" smtClean="0"/>
              <a:t>What are the ramifications of violating access restrictions?</a:t>
            </a:r>
          </a:p>
          <a:p>
            <a:endParaRPr lang="en-US" dirty="0" smtClean="0"/>
          </a:p>
          <a:p>
            <a:r>
              <a:rPr lang="en-US" dirty="0" smtClean="0"/>
              <a:t>Where could an attacker “sit in the middle”</a:t>
            </a:r>
          </a:p>
          <a:p>
            <a:pPr lvl="1"/>
            <a:r>
              <a:rPr lang="en-US" dirty="0" smtClean="0"/>
              <a:t>Sniff the network?</a:t>
            </a:r>
          </a:p>
          <a:p>
            <a:pPr lvl="1"/>
            <a:r>
              <a:rPr lang="en-US" dirty="0" smtClean="0"/>
              <a:t>Load a plug-in?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See course website for “Abuse &amp; Misuse Cases”</a:t>
            </a:r>
          </a:p>
          <a:p>
            <a:endParaRPr lang="en-US" dirty="0" smtClean="0"/>
          </a:p>
          <a:p>
            <a:r>
              <a:rPr lang="en-US" dirty="0" smtClean="0"/>
              <a:t>Systems are:</a:t>
            </a:r>
          </a:p>
          <a:p>
            <a:pPr lvl="1"/>
            <a:r>
              <a:rPr lang="en-US" dirty="0" smtClean="0"/>
              <a:t>An auction website</a:t>
            </a:r>
          </a:p>
          <a:p>
            <a:pPr lvl="1"/>
            <a:r>
              <a:rPr lang="en-US" dirty="0" smtClean="0"/>
              <a:t>A charity micro-lending </a:t>
            </a:r>
            <a:r>
              <a:rPr lang="en-US" dirty="0" smtClean="0"/>
              <a:t>website (e.g. Kiva.org)</a:t>
            </a:r>
            <a:endParaRPr lang="en-US" dirty="0" smtClean="0"/>
          </a:p>
          <a:p>
            <a:pPr lvl="1"/>
            <a:r>
              <a:rPr lang="en-US" dirty="0" smtClean="0"/>
              <a:t>A social networking website for model rocket hobbyists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smartphone</a:t>
            </a:r>
            <a:r>
              <a:rPr lang="en-US" dirty="0" smtClean="0"/>
              <a:t> app for trading recipes with people in your neighborhood</a:t>
            </a:r>
          </a:p>
          <a:p>
            <a:pPr lvl="1"/>
            <a:r>
              <a:rPr lang="en-US" dirty="0" smtClean="0"/>
              <a:t>A reservation system for virtual images to be run on server farms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requirement?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define it?</a:t>
            </a:r>
          </a:p>
          <a:p>
            <a:endParaRPr lang="en-US" dirty="0" smtClean="0"/>
          </a:p>
          <a:p>
            <a:r>
              <a:rPr lang="en-US" dirty="0" smtClean="0"/>
              <a:t>If done well, what are they useful for?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© 2011-2012 Andrew Meneely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Requirement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the system should…</a:t>
            </a:r>
          </a:p>
          <a:p>
            <a:pPr lvl="1"/>
            <a:r>
              <a:rPr lang="en-US" dirty="0" smtClean="0"/>
              <a:t>Do</a:t>
            </a:r>
          </a:p>
          <a:p>
            <a:pPr lvl="1"/>
            <a:r>
              <a:rPr lang="en-US" dirty="0" smtClean="0"/>
              <a:t>Not do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Who interacts with the system (actors)</a:t>
            </a:r>
          </a:p>
          <a:p>
            <a:endParaRPr lang="en-US" dirty="0" smtClean="0"/>
          </a:p>
          <a:p>
            <a:r>
              <a:rPr lang="en-US" dirty="0" smtClean="0"/>
              <a:t>Highly domain-specific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Describe how the surrounding environment has changed as a result of the system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Security is Not a Set of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Secure</a:t>
            </a:r>
            <a:r>
              <a:rPr lang="en-US" dirty="0" smtClean="0"/>
              <a:t> is an emergent property of software</a:t>
            </a:r>
          </a:p>
          <a:p>
            <a:pPr lvl="1"/>
            <a:r>
              <a:rPr lang="en-US" dirty="0" smtClean="0"/>
              <a:t>“Being dry” in a tent in the rain</a:t>
            </a:r>
          </a:p>
          <a:p>
            <a:pPr lvl="1"/>
            <a:r>
              <a:rPr lang="en-US" dirty="0" smtClean="0"/>
              <a:t>Being secure is the result of many, many factors, not one feature (e.g. SSL)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…so requirements documents should not just be a list of features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5334000"/>
            <a:ext cx="5181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Vulnerabilities are in areas of </a:t>
            </a:r>
            <a:r>
              <a:rPr lang="en-US" i="1" dirty="0" smtClean="0"/>
              <a:t>too much </a:t>
            </a:r>
            <a:r>
              <a:rPr lang="en-US" dirty="0" smtClean="0"/>
              <a:t>functionality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Andrew Meneely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F984-6EDD-45ED-82ED-4AF2966E864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Unintended Functionality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09600" y="1905000"/>
            <a:ext cx="3276600" cy="3276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the System Should Be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4419600" y="1752600"/>
            <a:ext cx="4191000" cy="3741656"/>
          </a:xfrm>
          <a:custGeom>
            <a:avLst/>
            <a:gdLst>
              <a:gd name="connsiteX0" fmla="*/ 1575412 w 5343181"/>
              <a:gd name="connsiteY0" fmla="*/ 980501 h 4770304"/>
              <a:gd name="connsiteX1" fmla="*/ 1575412 w 5343181"/>
              <a:gd name="connsiteY1" fmla="*/ 980501 h 4770304"/>
              <a:gd name="connsiteX2" fmla="*/ 1597446 w 5343181"/>
              <a:gd name="connsiteY2" fmla="*/ 870333 h 4770304"/>
              <a:gd name="connsiteX3" fmla="*/ 1608463 w 5343181"/>
              <a:gd name="connsiteY3" fmla="*/ 837282 h 4770304"/>
              <a:gd name="connsiteX4" fmla="*/ 1619480 w 5343181"/>
              <a:gd name="connsiteY4" fmla="*/ 793215 h 4770304"/>
              <a:gd name="connsiteX5" fmla="*/ 1630497 w 5343181"/>
              <a:gd name="connsiteY5" fmla="*/ 760164 h 4770304"/>
              <a:gd name="connsiteX6" fmla="*/ 1663547 w 5343181"/>
              <a:gd name="connsiteY6" fmla="*/ 672029 h 4770304"/>
              <a:gd name="connsiteX7" fmla="*/ 1674564 w 5343181"/>
              <a:gd name="connsiteY7" fmla="*/ 638979 h 4770304"/>
              <a:gd name="connsiteX8" fmla="*/ 1707615 w 5343181"/>
              <a:gd name="connsiteY8" fmla="*/ 605928 h 4770304"/>
              <a:gd name="connsiteX9" fmla="*/ 1729649 w 5343181"/>
              <a:gd name="connsiteY9" fmla="*/ 561860 h 4770304"/>
              <a:gd name="connsiteX10" fmla="*/ 1795750 w 5343181"/>
              <a:gd name="connsiteY10" fmla="*/ 495759 h 4770304"/>
              <a:gd name="connsiteX11" fmla="*/ 1828800 w 5343181"/>
              <a:gd name="connsiteY11" fmla="*/ 462709 h 4770304"/>
              <a:gd name="connsiteX12" fmla="*/ 1861851 w 5343181"/>
              <a:gd name="connsiteY12" fmla="*/ 429658 h 4770304"/>
              <a:gd name="connsiteX13" fmla="*/ 1883885 w 5343181"/>
              <a:gd name="connsiteY13" fmla="*/ 396607 h 4770304"/>
              <a:gd name="connsiteX14" fmla="*/ 1927952 w 5343181"/>
              <a:gd name="connsiteY14" fmla="*/ 374574 h 4770304"/>
              <a:gd name="connsiteX15" fmla="*/ 1938969 w 5343181"/>
              <a:gd name="connsiteY15" fmla="*/ 341523 h 4770304"/>
              <a:gd name="connsiteX16" fmla="*/ 2005070 w 5343181"/>
              <a:gd name="connsiteY16" fmla="*/ 286439 h 4770304"/>
              <a:gd name="connsiteX17" fmla="*/ 2093205 w 5343181"/>
              <a:gd name="connsiteY17" fmla="*/ 187287 h 4770304"/>
              <a:gd name="connsiteX18" fmla="*/ 2159306 w 5343181"/>
              <a:gd name="connsiteY18" fmla="*/ 143220 h 4770304"/>
              <a:gd name="connsiteX19" fmla="*/ 2192357 w 5343181"/>
              <a:gd name="connsiteY19" fmla="*/ 132203 h 4770304"/>
              <a:gd name="connsiteX20" fmla="*/ 2225408 w 5343181"/>
              <a:gd name="connsiteY20" fmla="*/ 110169 h 4770304"/>
              <a:gd name="connsiteX21" fmla="*/ 2258458 w 5343181"/>
              <a:gd name="connsiteY21" fmla="*/ 77118 h 4770304"/>
              <a:gd name="connsiteX22" fmla="*/ 2324559 w 5343181"/>
              <a:gd name="connsiteY22" fmla="*/ 66101 h 4770304"/>
              <a:gd name="connsiteX23" fmla="*/ 2368627 w 5343181"/>
              <a:gd name="connsiteY23" fmla="*/ 55085 h 4770304"/>
              <a:gd name="connsiteX24" fmla="*/ 2434728 w 5343181"/>
              <a:gd name="connsiteY24" fmla="*/ 22034 h 4770304"/>
              <a:gd name="connsiteX25" fmla="*/ 2511846 w 5343181"/>
              <a:gd name="connsiteY25" fmla="*/ 0 h 4770304"/>
              <a:gd name="connsiteX26" fmla="*/ 2787268 w 5343181"/>
              <a:gd name="connsiteY26" fmla="*/ 22034 h 4770304"/>
              <a:gd name="connsiteX27" fmla="*/ 2886420 w 5343181"/>
              <a:gd name="connsiteY27" fmla="*/ 77118 h 4770304"/>
              <a:gd name="connsiteX28" fmla="*/ 2952521 w 5343181"/>
              <a:gd name="connsiteY28" fmla="*/ 99152 h 4770304"/>
              <a:gd name="connsiteX29" fmla="*/ 3029639 w 5343181"/>
              <a:gd name="connsiteY29" fmla="*/ 143220 h 4770304"/>
              <a:gd name="connsiteX30" fmla="*/ 3051673 w 5343181"/>
              <a:gd name="connsiteY30" fmla="*/ 176270 h 4770304"/>
              <a:gd name="connsiteX31" fmla="*/ 3117774 w 5343181"/>
              <a:gd name="connsiteY31" fmla="*/ 242371 h 4770304"/>
              <a:gd name="connsiteX32" fmla="*/ 3139808 w 5343181"/>
              <a:gd name="connsiteY32" fmla="*/ 308473 h 4770304"/>
              <a:gd name="connsiteX33" fmla="*/ 3150824 w 5343181"/>
              <a:gd name="connsiteY33" fmla="*/ 341523 h 4770304"/>
              <a:gd name="connsiteX34" fmla="*/ 3172858 w 5343181"/>
              <a:gd name="connsiteY34" fmla="*/ 374574 h 4770304"/>
              <a:gd name="connsiteX35" fmla="*/ 3183875 w 5343181"/>
              <a:gd name="connsiteY35" fmla="*/ 407624 h 4770304"/>
              <a:gd name="connsiteX36" fmla="*/ 3216926 w 5343181"/>
              <a:gd name="connsiteY36" fmla="*/ 440675 h 4770304"/>
              <a:gd name="connsiteX37" fmla="*/ 3249976 w 5343181"/>
              <a:gd name="connsiteY37" fmla="*/ 506776 h 4770304"/>
              <a:gd name="connsiteX38" fmla="*/ 3272010 w 5343181"/>
              <a:gd name="connsiteY38" fmla="*/ 572877 h 4770304"/>
              <a:gd name="connsiteX39" fmla="*/ 3283027 w 5343181"/>
              <a:gd name="connsiteY39" fmla="*/ 605928 h 4770304"/>
              <a:gd name="connsiteX40" fmla="*/ 3305061 w 5343181"/>
              <a:gd name="connsiteY40" fmla="*/ 649995 h 4770304"/>
              <a:gd name="connsiteX41" fmla="*/ 3371162 w 5343181"/>
              <a:gd name="connsiteY41" fmla="*/ 716097 h 4770304"/>
              <a:gd name="connsiteX42" fmla="*/ 3404212 w 5343181"/>
              <a:gd name="connsiteY42" fmla="*/ 749147 h 4770304"/>
              <a:gd name="connsiteX43" fmla="*/ 3558449 w 5343181"/>
              <a:gd name="connsiteY43" fmla="*/ 793215 h 4770304"/>
              <a:gd name="connsiteX44" fmla="*/ 3646583 w 5343181"/>
              <a:gd name="connsiteY44" fmla="*/ 804232 h 4770304"/>
              <a:gd name="connsiteX45" fmla="*/ 3844887 w 5343181"/>
              <a:gd name="connsiteY45" fmla="*/ 826265 h 4770304"/>
              <a:gd name="connsiteX46" fmla="*/ 3877938 w 5343181"/>
              <a:gd name="connsiteY46" fmla="*/ 837282 h 4770304"/>
              <a:gd name="connsiteX47" fmla="*/ 3988106 w 5343181"/>
              <a:gd name="connsiteY47" fmla="*/ 859316 h 4770304"/>
              <a:gd name="connsiteX48" fmla="*/ 4109292 w 5343181"/>
              <a:gd name="connsiteY48" fmla="*/ 870333 h 4770304"/>
              <a:gd name="connsiteX49" fmla="*/ 4373697 w 5343181"/>
              <a:gd name="connsiteY49" fmla="*/ 903383 h 4770304"/>
              <a:gd name="connsiteX50" fmla="*/ 4439798 w 5343181"/>
              <a:gd name="connsiteY50" fmla="*/ 914400 h 4770304"/>
              <a:gd name="connsiteX51" fmla="*/ 4494882 w 5343181"/>
              <a:gd name="connsiteY51" fmla="*/ 925417 h 4770304"/>
              <a:gd name="connsiteX52" fmla="*/ 4583017 w 5343181"/>
              <a:gd name="connsiteY52" fmla="*/ 936434 h 4770304"/>
              <a:gd name="connsiteX53" fmla="*/ 4616068 w 5343181"/>
              <a:gd name="connsiteY53" fmla="*/ 947451 h 4770304"/>
              <a:gd name="connsiteX54" fmla="*/ 4649118 w 5343181"/>
              <a:gd name="connsiteY54" fmla="*/ 969485 h 4770304"/>
              <a:gd name="connsiteX55" fmla="*/ 4693186 w 5343181"/>
              <a:gd name="connsiteY55" fmla="*/ 980501 h 4770304"/>
              <a:gd name="connsiteX56" fmla="*/ 4759287 w 5343181"/>
              <a:gd name="connsiteY56" fmla="*/ 1035586 h 4770304"/>
              <a:gd name="connsiteX57" fmla="*/ 4825388 w 5343181"/>
              <a:gd name="connsiteY57" fmla="*/ 1057620 h 4770304"/>
              <a:gd name="connsiteX58" fmla="*/ 4957591 w 5343181"/>
              <a:gd name="connsiteY58" fmla="*/ 1156771 h 4770304"/>
              <a:gd name="connsiteX59" fmla="*/ 5045726 w 5343181"/>
              <a:gd name="connsiteY59" fmla="*/ 1222873 h 4770304"/>
              <a:gd name="connsiteX60" fmla="*/ 5078776 w 5343181"/>
              <a:gd name="connsiteY60" fmla="*/ 1255923 h 4770304"/>
              <a:gd name="connsiteX61" fmla="*/ 5122844 w 5343181"/>
              <a:gd name="connsiteY61" fmla="*/ 1288974 h 4770304"/>
              <a:gd name="connsiteX62" fmla="*/ 5155894 w 5343181"/>
              <a:gd name="connsiteY62" fmla="*/ 1322024 h 4770304"/>
              <a:gd name="connsiteX63" fmla="*/ 5199962 w 5343181"/>
              <a:gd name="connsiteY63" fmla="*/ 1344058 h 4770304"/>
              <a:gd name="connsiteX64" fmla="*/ 5221995 w 5343181"/>
              <a:gd name="connsiteY64" fmla="*/ 1377109 h 4770304"/>
              <a:gd name="connsiteX65" fmla="*/ 5255046 w 5343181"/>
              <a:gd name="connsiteY65" fmla="*/ 1421176 h 4770304"/>
              <a:gd name="connsiteX66" fmla="*/ 5299114 w 5343181"/>
              <a:gd name="connsiteY66" fmla="*/ 1509311 h 4770304"/>
              <a:gd name="connsiteX67" fmla="*/ 5321147 w 5343181"/>
              <a:gd name="connsiteY67" fmla="*/ 1553379 h 4770304"/>
              <a:gd name="connsiteX68" fmla="*/ 5332164 w 5343181"/>
              <a:gd name="connsiteY68" fmla="*/ 1597446 h 4770304"/>
              <a:gd name="connsiteX69" fmla="*/ 5343181 w 5343181"/>
              <a:gd name="connsiteY69" fmla="*/ 2511846 h 4770304"/>
              <a:gd name="connsiteX70" fmla="*/ 5332164 w 5343181"/>
              <a:gd name="connsiteY70" fmla="*/ 2588964 h 4770304"/>
              <a:gd name="connsiteX71" fmla="*/ 5321147 w 5343181"/>
              <a:gd name="connsiteY71" fmla="*/ 2633032 h 4770304"/>
              <a:gd name="connsiteX72" fmla="*/ 5255046 w 5343181"/>
              <a:gd name="connsiteY72" fmla="*/ 2699133 h 4770304"/>
              <a:gd name="connsiteX73" fmla="*/ 5233012 w 5343181"/>
              <a:gd name="connsiteY73" fmla="*/ 2732183 h 4770304"/>
              <a:gd name="connsiteX74" fmla="*/ 5144877 w 5343181"/>
              <a:gd name="connsiteY74" fmla="*/ 2754217 h 4770304"/>
              <a:gd name="connsiteX75" fmla="*/ 5067759 w 5343181"/>
              <a:gd name="connsiteY75" fmla="*/ 2787268 h 4770304"/>
              <a:gd name="connsiteX76" fmla="*/ 5023692 w 5343181"/>
              <a:gd name="connsiteY76" fmla="*/ 2809301 h 4770304"/>
              <a:gd name="connsiteX77" fmla="*/ 4946574 w 5343181"/>
              <a:gd name="connsiteY77" fmla="*/ 2831335 h 4770304"/>
              <a:gd name="connsiteX78" fmla="*/ 4880473 w 5343181"/>
              <a:gd name="connsiteY78" fmla="*/ 2864386 h 4770304"/>
              <a:gd name="connsiteX79" fmla="*/ 4770304 w 5343181"/>
              <a:gd name="connsiteY79" fmla="*/ 2886420 h 4770304"/>
              <a:gd name="connsiteX80" fmla="*/ 4649118 w 5343181"/>
              <a:gd name="connsiteY80" fmla="*/ 2908453 h 4770304"/>
              <a:gd name="connsiteX81" fmla="*/ 4572000 w 5343181"/>
              <a:gd name="connsiteY81" fmla="*/ 2919470 h 4770304"/>
              <a:gd name="connsiteX82" fmla="*/ 4527933 w 5343181"/>
              <a:gd name="connsiteY82" fmla="*/ 2930487 h 4770304"/>
              <a:gd name="connsiteX83" fmla="*/ 4439798 w 5343181"/>
              <a:gd name="connsiteY83" fmla="*/ 2941504 h 4770304"/>
              <a:gd name="connsiteX84" fmla="*/ 4373697 w 5343181"/>
              <a:gd name="connsiteY84" fmla="*/ 2952521 h 4770304"/>
              <a:gd name="connsiteX85" fmla="*/ 4208444 w 5343181"/>
              <a:gd name="connsiteY85" fmla="*/ 2974554 h 4770304"/>
              <a:gd name="connsiteX86" fmla="*/ 4098275 w 5343181"/>
              <a:gd name="connsiteY86" fmla="*/ 2996588 h 4770304"/>
              <a:gd name="connsiteX87" fmla="*/ 4043191 w 5343181"/>
              <a:gd name="connsiteY87" fmla="*/ 3007605 h 4770304"/>
              <a:gd name="connsiteX88" fmla="*/ 3999123 w 5343181"/>
              <a:gd name="connsiteY88" fmla="*/ 3040656 h 4770304"/>
              <a:gd name="connsiteX89" fmla="*/ 3966073 w 5343181"/>
              <a:gd name="connsiteY89" fmla="*/ 3161841 h 4770304"/>
              <a:gd name="connsiteX90" fmla="*/ 3933022 w 5343181"/>
              <a:gd name="connsiteY90" fmla="*/ 3216926 h 4770304"/>
              <a:gd name="connsiteX91" fmla="*/ 3922005 w 5343181"/>
              <a:gd name="connsiteY91" fmla="*/ 3260993 h 4770304"/>
              <a:gd name="connsiteX92" fmla="*/ 3910988 w 5343181"/>
              <a:gd name="connsiteY92" fmla="*/ 3327094 h 4770304"/>
              <a:gd name="connsiteX93" fmla="*/ 3899971 w 5343181"/>
              <a:gd name="connsiteY93" fmla="*/ 3360145 h 4770304"/>
              <a:gd name="connsiteX94" fmla="*/ 3888955 w 5343181"/>
              <a:gd name="connsiteY94" fmla="*/ 3503364 h 4770304"/>
              <a:gd name="connsiteX95" fmla="*/ 3844887 w 5343181"/>
              <a:gd name="connsiteY95" fmla="*/ 3701668 h 4770304"/>
              <a:gd name="connsiteX96" fmla="*/ 3833870 w 5343181"/>
              <a:gd name="connsiteY96" fmla="*/ 3756752 h 4770304"/>
              <a:gd name="connsiteX97" fmla="*/ 3811836 w 5343181"/>
              <a:gd name="connsiteY97" fmla="*/ 3800820 h 4770304"/>
              <a:gd name="connsiteX98" fmla="*/ 3800820 w 5343181"/>
              <a:gd name="connsiteY98" fmla="*/ 3833870 h 4770304"/>
              <a:gd name="connsiteX99" fmla="*/ 3778786 w 5343181"/>
              <a:gd name="connsiteY99" fmla="*/ 3877938 h 4770304"/>
              <a:gd name="connsiteX100" fmla="*/ 3767769 w 5343181"/>
              <a:gd name="connsiteY100" fmla="*/ 3922005 h 4770304"/>
              <a:gd name="connsiteX101" fmla="*/ 3723702 w 5343181"/>
              <a:gd name="connsiteY101" fmla="*/ 4032174 h 4770304"/>
              <a:gd name="connsiteX102" fmla="*/ 3712685 w 5343181"/>
              <a:gd name="connsiteY102" fmla="*/ 4087258 h 4770304"/>
              <a:gd name="connsiteX103" fmla="*/ 3679634 w 5343181"/>
              <a:gd name="connsiteY103" fmla="*/ 4131326 h 4770304"/>
              <a:gd name="connsiteX104" fmla="*/ 3635567 w 5343181"/>
              <a:gd name="connsiteY104" fmla="*/ 4230477 h 4770304"/>
              <a:gd name="connsiteX105" fmla="*/ 3624550 w 5343181"/>
              <a:gd name="connsiteY105" fmla="*/ 4263528 h 4770304"/>
              <a:gd name="connsiteX106" fmla="*/ 3580482 w 5343181"/>
              <a:gd name="connsiteY106" fmla="*/ 4329629 h 4770304"/>
              <a:gd name="connsiteX107" fmla="*/ 3558449 w 5343181"/>
              <a:gd name="connsiteY107" fmla="*/ 4428781 h 4770304"/>
              <a:gd name="connsiteX108" fmla="*/ 3503364 w 5343181"/>
              <a:gd name="connsiteY108" fmla="*/ 4494882 h 4770304"/>
              <a:gd name="connsiteX109" fmla="*/ 3470314 w 5343181"/>
              <a:gd name="connsiteY109" fmla="*/ 4516916 h 4770304"/>
              <a:gd name="connsiteX110" fmla="*/ 3426246 w 5343181"/>
              <a:gd name="connsiteY110" fmla="*/ 4549967 h 4770304"/>
              <a:gd name="connsiteX111" fmla="*/ 3349128 w 5343181"/>
              <a:gd name="connsiteY111" fmla="*/ 4649118 h 4770304"/>
              <a:gd name="connsiteX112" fmla="*/ 3327094 w 5343181"/>
              <a:gd name="connsiteY112" fmla="*/ 4682169 h 4770304"/>
              <a:gd name="connsiteX113" fmla="*/ 3283027 w 5343181"/>
              <a:gd name="connsiteY113" fmla="*/ 4693186 h 4770304"/>
              <a:gd name="connsiteX114" fmla="*/ 3260993 w 5343181"/>
              <a:gd name="connsiteY114" fmla="*/ 4726236 h 4770304"/>
              <a:gd name="connsiteX115" fmla="*/ 3117774 w 5343181"/>
              <a:gd name="connsiteY115" fmla="*/ 4759287 h 4770304"/>
              <a:gd name="connsiteX116" fmla="*/ 2985571 w 5343181"/>
              <a:gd name="connsiteY116" fmla="*/ 4770304 h 4770304"/>
              <a:gd name="connsiteX117" fmla="*/ 2644049 w 5343181"/>
              <a:gd name="connsiteY117" fmla="*/ 4759287 h 4770304"/>
              <a:gd name="connsiteX118" fmla="*/ 2511846 w 5343181"/>
              <a:gd name="connsiteY118" fmla="*/ 4748270 h 4770304"/>
              <a:gd name="connsiteX119" fmla="*/ 2192357 w 5343181"/>
              <a:gd name="connsiteY119" fmla="*/ 4726236 h 4770304"/>
              <a:gd name="connsiteX120" fmla="*/ 2126256 w 5343181"/>
              <a:gd name="connsiteY120" fmla="*/ 4704203 h 4770304"/>
              <a:gd name="connsiteX121" fmla="*/ 2005070 w 5343181"/>
              <a:gd name="connsiteY121" fmla="*/ 4682169 h 4770304"/>
              <a:gd name="connsiteX122" fmla="*/ 1938969 w 5343181"/>
              <a:gd name="connsiteY122" fmla="*/ 4638101 h 4770304"/>
              <a:gd name="connsiteX123" fmla="*/ 1883885 w 5343181"/>
              <a:gd name="connsiteY123" fmla="*/ 4572000 h 4770304"/>
              <a:gd name="connsiteX124" fmla="*/ 1850834 w 5343181"/>
              <a:gd name="connsiteY124" fmla="*/ 4483865 h 4770304"/>
              <a:gd name="connsiteX125" fmla="*/ 1839817 w 5343181"/>
              <a:gd name="connsiteY125" fmla="*/ 4450815 h 4770304"/>
              <a:gd name="connsiteX126" fmla="*/ 1850834 w 5343181"/>
              <a:gd name="connsiteY126" fmla="*/ 4274545 h 4770304"/>
              <a:gd name="connsiteX127" fmla="*/ 1861851 w 5343181"/>
              <a:gd name="connsiteY127" fmla="*/ 4186410 h 4770304"/>
              <a:gd name="connsiteX128" fmla="*/ 1850834 w 5343181"/>
              <a:gd name="connsiteY128" fmla="*/ 4032174 h 4770304"/>
              <a:gd name="connsiteX129" fmla="*/ 1817783 w 5343181"/>
              <a:gd name="connsiteY129" fmla="*/ 3756752 h 4770304"/>
              <a:gd name="connsiteX130" fmla="*/ 1773716 w 5343181"/>
              <a:gd name="connsiteY130" fmla="*/ 3679634 h 4770304"/>
              <a:gd name="connsiteX131" fmla="*/ 1751682 w 5343181"/>
              <a:gd name="connsiteY131" fmla="*/ 3646583 h 4770304"/>
              <a:gd name="connsiteX132" fmla="*/ 1729649 w 5343181"/>
              <a:gd name="connsiteY132" fmla="*/ 3602516 h 4770304"/>
              <a:gd name="connsiteX133" fmla="*/ 1597446 w 5343181"/>
              <a:gd name="connsiteY133" fmla="*/ 3481330 h 4770304"/>
              <a:gd name="connsiteX134" fmla="*/ 1531345 w 5343181"/>
              <a:gd name="connsiteY134" fmla="*/ 3415229 h 4770304"/>
              <a:gd name="connsiteX135" fmla="*/ 1465244 w 5343181"/>
              <a:gd name="connsiteY135" fmla="*/ 3360145 h 4770304"/>
              <a:gd name="connsiteX136" fmla="*/ 1432193 w 5343181"/>
              <a:gd name="connsiteY136" fmla="*/ 3349128 h 4770304"/>
              <a:gd name="connsiteX137" fmla="*/ 1388126 w 5343181"/>
              <a:gd name="connsiteY137" fmla="*/ 3327094 h 4770304"/>
              <a:gd name="connsiteX138" fmla="*/ 1322024 w 5343181"/>
              <a:gd name="connsiteY138" fmla="*/ 3316077 h 4770304"/>
              <a:gd name="connsiteX139" fmla="*/ 1277957 w 5343181"/>
              <a:gd name="connsiteY139" fmla="*/ 3294044 h 4770304"/>
              <a:gd name="connsiteX140" fmla="*/ 1233889 w 5343181"/>
              <a:gd name="connsiteY140" fmla="*/ 3283027 h 4770304"/>
              <a:gd name="connsiteX141" fmla="*/ 1200839 w 5343181"/>
              <a:gd name="connsiteY141" fmla="*/ 3260993 h 4770304"/>
              <a:gd name="connsiteX142" fmla="*/ 1167788 w 5343181"/>
              <a:gd name="connsiteY142" fmla="*/ 3249976 h 4770304"/>
              <a:gd name="connsiteX143" fmla="*/ 1090670 w 5343181"/>
              <a:gd name="connsiteY143" fmla="*/ 3227942 h 4770304"/>
              <a:gd name="connsiteX144" fmla="*/ 1057620 w 5343181"/>
              <a:gd name="connsiteY144" fmla="*/ 3205909 h 4770304"/>
              <a:gd name="connsiteX145" fmla="*/ 903383 w 5343181"/>
              <a:gd name="connsiteY145" fmla="*/ 3172858 h 4770304"/>
              <a:gd name="connsiteX146" fmla="*/ 826265 w 5343181"/>
              <a:gd name="connsiteY146" fmla="*/ 3150824 h 4770304"/>
              <a:gd name="connsiteX147" fmla="*/ 738130 w 5343181"/>
              <a:gd name="connsiteY147" fmla="*/ 3128791 h 4770304"/>
              <a:gd name="connsiteX148" fmla="*/ 705080 w 5343181"/>
              <a:gd name="connsiteY148" fmla="*/ 3117774 h 4770304"/>
              <a:gd name="connsiteX149" fmla="*/ 672029 w 5343181"/>
              <a:gd name="connsiteY149" fmla="*/ 3095740 h 4770304"/>
              <a:gd name="connsiteX150" fmla="*/ 638979 w 5343181"/>
              <a:gd name="connsiteY150" fmla="*/ 3084723 h 4770304"/>
              <a:gd name="connsiteX151" fmla="*/ 572877 w 5343181"/>
              <a:gd name="connsiteY151" fmla="*/ 3040656 h 4770304"/>
              <a:gd name="connsiteX152" fmla="*/ 396608 w 5343181"/>
              <a:gd name="connsiteY152" fmla="*/ 2930487 h 4770304"/>
              <a:gd name="connsiteX153" fmla="*/ 341523 w 5343181"/>
              <a:gd name="connsiteY153" fmla="*/ 2853369 h 4770304"/>
              <a:gd name="connsiteX154" fmla="*/ 286439 w 5343181"/>
              <a:gd name="connsiteY154" fmla="*/ 2809301 h 4770304"/>
              <a:gd name="connsiteX155" fmla="*/ 253388 w 5343181"/>
              <a:gd name="connsiteY155" fmla="*/ 2787268 h 4770304"/>
              <a:gd name="connsiteX156" fmla="*/ 176270 w 5343181"/>
              <a:gd name="connsiteY156" fmla="*/ 2721167 h 4770304"/>
              <a:gd name="connsiteX157" fmla="*/ 143220 w 5343181"/>
              <a:gd name="connsiteY157" fmla="*/ 2666082 h 4770304"/>
              <a:gd name="connsiteX158" fmla="*/ 110169 w 5343181"/>
              <a:gd name="connsiteY158" fmla="*/ 2622015 h 4770304"/>
              <a:gd name="connsiteX159" fmla="*/ 99152 w 5343181"/>
              <a:gd name="connsiteY159" fmla="*/ 2588964 h 4770304"/>
              <a:gd name="connsiteX160" fmla="*/ 22034 w 5343181"/>
              <a:gd name="connsiteY160" fmla="*/ 2478795 h 4770304"/>
              <a:gd name="connsiteX161" fmla="*/ 0 w 5343181"/>
              <a:gd name="connsiteY161" fmla="*/ 2423711 h 4770304"/>
              <a:gd name="connsiteX162" fmla="*/ 11017 w 5343181"/>
              <a:gd name="connsiteY162" fmla="*/ 2181340 h 4770304"/>
              <a:gd name="connsiteX163" fmla="*/ 22034 w 5343181"/>
              <a:gd name="connsiteY163" fmla="*/ 2060154 h 4770304"/>
              <a:gd name="connsiteX164" fmla="*/ 44068 w 5343181"/>
              <a:gd name="connsiteY164" fmla="*/ 1938969 h 4770304"/>
              <a:gd name="connsiteX165" fmla="*/ 77118 w 5343181"/>
              <a:gd name="connsiteY165" fmla="*/ 1894901 h 4770304"/>
              <a:gd name="connsiteX166" fmla="*/ 88135 w 5343181"/>
              <a:gd name="connsiteY166" fmla="*/ 1817783 h 4770304"/>
              <a:gd name="connsiteX167" fmla="*/ 110169 w 5343181"/>
              <a:gd name="connsiteY167" fmla="*/ 1740665 h 4770304"/>
              <a:gd name="connsiteX168" fmla="*/ 132203 w 5343181"/>
              <a:gd name="connsiteY168" fmla="*/ 1652530 h 4770304"/>
              <a:gd name="connsiteX169" fmla="*/ 143220 w 5343181"/>
              <a:gd name="connsiteY169" fmla="*/ 1597446 h 4770304"/>
              <a:gd name="connsiteX170" fmla="*/ 253388 w 5343181"/>
              <a:gd name="connsiteY170" fmla="*/ 1487277 h 4770304"/>
              <a:gd name="connsiteX171" fmla="*/ 319489 w 5343181"/>
              <a:gd name="connsiteY171" fmla="*/ 1476260 h 4770304"/>
              <a:gd name="connsiteX172" fmla="*/ 352540 w 5343181"/>
              <a:gd name="connsiteY172" fmla="*/ 1465244 h 4770304"/>
              <a:gd name="connsiteX173" fmla="*/ 528810 w 5343181"/>
              <a:gd name="connsiteY173" fmla="*/ 1454227 h 4770304"/>
              <a:gd name="connsiteX174" fmla="*/ 870333 w 5343181"/>
              <a:gd name="connsiteY174" fmla="*/ 1443210 h 4770304"/>
              <a:gd name="connsiteX175" fmla="*/ 936434 w 5343181"/>
              <a:gd name="connsiteY175" fmla="*/ 1432193 h 4770304"/>
              <a:gd name="connsiteX176" fmla="*/ 1046603 w 5343181"/>
              <a:gd name="connsiteY176" fmla="*/ 1421176 h 4770304"/>
              <a:gd name="connsiteX177" fmla="*/ 1079653 w 5343181"/>
              <a:gd name="connsiteY177" fmla="*/ 1410159 h 4770304"/>
              <a:gd name="connsiteX178" fmla="*/ 1167788 w 5343181"/>
              <a:gd name="connsiteY178" fmla="*/ 1399142 h 4770304"/>
              <a:gd name="connsiteX179" fmla="*/ 1255923 w 5343181"/>
              <a:gd name="connsiteY179" fmla="*/ 1377109 h 4770304"/>
              <a:gd name="connsiteX180" fmla="*/ 1355075 w 5343181"/>
              <a:gd name="connsiteY180" fmla="*/ 1355075 h 4770304"/>
              <a:gd name="connsiteX181" fmla="*/ 1465244 w 5343181"/>
              <a:gd name="connsiteY181" fmla="*/ 1244906 h 4770304"/>
              <a:gd name="connsiteX182" fmla="*/ 1487277 w 5343181"/>
              <a:gd name="connsiteY182" fmla="*/ 1178805 h 4770304"/>
              <a:gd name="connsiteX183" fmla="*/ 1498294 w 5343181"/>
              <a:gd name="connsiteY183" fmla="*/ 1145754 h 4770304"/>
              <a:gd name="connsiteX184" fmla="*/ 1542362 w 5343181"/>
              <a:gd name="connsiteY184" fmla="*/ 1079653 h 4770304"/>
              <a:gd name="connsiteX185" fmla="*/ 1553379 w 5343181"/>
              <a:gd name="connsiteY185" fmla="*/ 1046603 h 4770304"/>
              <a:gd name="connsiteX186" fmla="*/ 1575412 w 5343181"/>
              <a:gd name="connsiteY186" fmla="*/ 980501 h 4770304"/>
              <a:gd name="connsiteX0" fmla="*/ 1575412 w 5343181"/>
              <a:gd name="connsiteY0" fmla="*/ 980501 h 4770304"/>
              <a:gd name="connsiteX1" fmla="*/ 1575412 w 5343181"/>
              <a:gd name="connsiteY1" fmla="*/ 980501 h 4770304"/>
              <a:gd name="connsiteX2" fmla="*/ 1597446 w 5343181"/>
              <a:gd name="connsiteY2" fmla="*/ 870333 h 4770304"/>
              <a:gd name="connsiteX3" fmla="*/ 1608463 w 5343181"/>
              <a:gd name="connsiteY3" fmla="*/ 837282 h 4770304"/>
              <a:gd name="connsiteX4" fmla="*/ 1619480 w 5343181"/>
              <a:gd name="connsiteY4" fmla="*/ 793215 h 4770304"/>
              <a:gd name="connsiteX5" fmla="*/ 1630497 w 5343181"/>
              <a:gd name="connsiteY5" fmla="*/ 760164 h 4770304"/>
              <a:gd name="connsiteX6" fmla="*/ 1663547 w 5343181"/>
              <a:gd name="connsiteY6" fmla="*/ 672029 h 4770304"/>
              <a:gd name="connsiteX7" fmla="*/ 1674564 w 5343181"/>
              <a:gd name="connsiteY7" fmla="*/ 638979 h 4770304"/>
              <a:gd name="connsiteX8" fmla="*/ 1707615 w 5343181"/>
              <a:gd name="connsiteY8" fmla="*/ 605928 h 4770304"/>
              <a:gd name="connsiteX9" fmla="*/ 1729649 w 5343181"/>
              <a:gd name="connsiteY9" fmla="*/ 561860 h 4770304"/>
              <a:gd name="connsiteX10" fmla="*/ 1795750 w 5343181"/>
              <a:gd name="connsiteY10" fmla="*/ 495759 h 4770304"/>
              <a:gd name="connsiteX11" fmla="*/ 1828800 w 5343181"/>
              <a:gd name="connsiteY11" fmla="*/ 462709 h 4770304"/>
              <a:gd name="connsiteX12" fmla="*/ 1861851 w 5343181"/>
              <a:gd name="connsiteY12" fmla="*/ 429658 h 4770304"/>
              <a:gd name="connsiteX13" fmla="*/ 1883885 w 5343181"/>
              <a:gd name="connsiteY13" fmla="*/ 396607 h 4770304"/>
              <a:gd name="connsiteX14" fmla="*/ 1927952 w 5343181"/>
              <a:gd name="connsiteY14" fmla="*/ 374574 h 4770304"/>
              <a:gd name="connsiteX15" fmla="*/ 1938969 w 5343181"/>
              <a:gd name="connsiteY15" fmla="*/ 341523 h 4770304"/>
              <a:gd name="connsiteX16" fmla="*/ 2005070 w 5343181"/>
              <a:gd name="connsiteY16" fmla="*/ 286439 h 4770304"/>
              <a:gd name="connsiteX17" fmla="*/ 2093205 w 5343181"/>
              <a:gd name="connsiteY17" fmla="*/ 187287 h 4770304"/>
              <a:gd name="connsiteX18" fmla="*/ 2159306 w 5343181"/>
              <a:gd name="connsiteY18" fmla="*/ 143220 h 4770304"/>
              <a:gd name="connsiteX19" fmla="*/ 2192357 w 5343181"/>
              <a:gd name="connsiteY19" fmla="*/ 132203 h 4770304"/>
              <a:gd name="connsiteX20" fmla="*/ 2225408 w 5343181"/>
              <a:gd name="connsiteY20" fmla="*/ 110169 h 4770304"/>
              <a:gd name="connsiteX21" fmla="*/ 2258458 w 5343181"/>
              <a:gd name="connsiteY21" fmla="*/ 77118 h 4770304"/>
              <a:gd name="connsiteX22" fmla="*/ 2324559 w 5343181"/>
              <a:gd name="connsiteY22" fmla="*/ 66101 h 4770304"/>
              <a:gd name="connsiteX23" fmla="*/ 2368627 w 5343181"/>
              <a:gd name="connsiteY23" fmla="*/ 55085 h 4770304"/>
              <a:gd name="connsiteX24" fmla="*/ 2434728 w 5343181"/>
              <a:gd name="connsiteY24" fmla="*/ 22034 h 4770304"/>
              <a:gd name="connsiteX25" fmla="*/ 2511846 w 5343181"/>
              <a:gd name="connsiteY25" fmla="*/ 0 h 4770304"/>
              <a:gd name="connsiteX26" fmla="*/ 2787268 w 5343181"/>
              <a:gd name="connsiteY26" fmla="*/ 22034 h 4770304"/>
              <a:gd name="connsiteX27" fmla="*/ 2886420 w 5343181"/>
              <a:gd name="connsiteY27" fmla="*/ 77118 h 4770304"/>
              <a:gd name="connsiteX28" fmla="*/ 2952521 w 5343181"/>
              <a:gd name="connsiteY28" fmla="*/ 99152 h 4770304"/>
              <a:gd name="connsiteX29" fmla="*/ 3029639 w 5343181"/>
              <a:gd name="connsiteY29" fmla="*/ 143220 h 4770304"/>
              <a:gd name="connsiteX30" fmla="*/ 3051673 w 5343181"/>
              <a:gd name="connsiteY30" fmla="*/ 176270 h 4770304"/>
              <a:gd name="connsiteX31" fmla="*/ 3117774 w 5343181"/>
              <a:gd name="connsiteY31" fmla="*/ 242371 h 4770304"/>
              <a:gd name="connsiteX32" fmla="*/ 3139808 w 5343181"/>
              <a:gd name="connsiteY32" fmla="*/ 308473 h 4770304"/>
              <a:gd name="connsiteX33" fmla="*/ 3150824 w 5343181"/>
              <a:gd name="connsiteY33" fmla="*/ 341523 h 4770304"/>
              <a:gd name="connsiteX34" fmla="*/ 3172858 w 5343181"/>
              <a:gd name="connsiteY34" fmla="*/ 374574 h 4770304"/>
              <a:gd name="connsiteX35" fmla="*/ 3183875 w 5343181"/>
              <a:gd name="connsiteY35" fmla="*/ 407624 h 4770304"/>
              <a:gd name="connsiteX36" fmla="*/ 3216926 w 5343181"/>
              <a:gd name="connsiteY36" fmla="*/ 440675 h 4770304"/>
              <a:gd name="connsiteX37" fmla="*/ 3249976 w 5343181"/>
              <a:gd name="connsiteY37" fmla="*/ 506776 h 4770304"/>
              <a:gd name="connsiteX38" fmla="*/ 3272010 w 5343181"/>
              <a:gd name="connsiteY38" fmla="*/ 572877 h 4770304"/>
              <a:gd name="connsiteX39" fmla="*/ 3283027 w 5343181"/>
              <a:gd name="connsiteY39" fmla="*/ 605928 h 4770304"/>
              <a:gd name="connsiteX40" fmla="*/ 3305061 w 5343181"/>
              <a:gd name="connsiteY40" fmla="*/ 649995 h 4770304"/>
              <a:gd name="connsiteX41" fmla="*/ 3371162 w 5343181"/>
              <a:gd name="connsiteY41" fmla="*/ 716097 h 4770304"/>
              <a:gd name="connsiteX42" fmla="*/ 3404212 w 5343181"/>
              <a:gd name="connsiteY42" fmla="*/ 749147 h 4770304"/>
              <a:gd name="connsiteX43" fmla="*/ 3558449 w 5343181"/>
              <a:gd name="connsiteY43" fmla="*/ 793215 h 4770304"/>
              <a:gd name="connsiteX44" fmla="*/ 3646583 w 5343181"/>
              <a:gd name="connsiteY44" fmla="*/ 804232 h 4770304"/>
              <a:gd name="connsiteX45" fmla="*/ 3844887 w 5343181"/>
              <a:gd name="connsiteY45" fmla="*/ 826265 h 4770304"/>
              <a:gd name="connsiteX46" fmla="*/ 3877938 w 5343181"/>
              <a:gd name="connsiteY46" fmla="*/ 837282 h 4770304"/>
              <a:gd name="connsiteX47" fmla="*/ 3988106 w 5343181"/>
              <a:gd name="connsiteY47" fmla="*/ 859316 h 4770304"/>
              <a:gd name="connsiteX48" fmla="*/ 4109292 w 5343181"/>
              <a:gd name="connsiteY48" fmla="*/ 870333 h 4770304"/>
              <a:gd name="connsiteX49" fmla="*/ 4373697 w 5343181"/>
              <a:gd name="connsiteY49" fmla="*/ 903383 h 4770304"/>
              <a:gd name="connsiteX50" fmla="*/ 4439798 w 5343181"/>
              <a:gd name="connsiteY50" fmla="*/ 914400 h 4770304"/>
              <a:gd name="connsiteX51" fmla="*/ 4494882 w 5343181"/>
              <a:gd name="connsiteY51" fmla="*/ 925417 h 4770304"/>
              <a:gd name="connsiteX52" fmla="*/ 4583017 w 5343181"/>
              <a:gd name="connsiteY52" fmla="*/ 936434 h 4770304"/>
              <a:gd name="connsiteX53" fmla="*/ 4616068 w 5343181"/>
              <a:gd name="connsiteY53" fmla="*/ 947451 h 4770304"/>
              <a:gd name="connsiteX54" fmla="*/ 4649118 w 5343181"/>
              <a:gd name="connsiteY54" fmla="*/ 969485 h 4770304"/>
              <a:gd name="connsiteX55" fmla="*/ 4693186 w 5343181"/>
              <a:gd name="connsiteY55" fmla="*/ 980501 h 4770304"/>
              <a:gd name="connsiteX56" fmla="*/ 4759287 w 5343181"/>
              <a:gd name="connsiteY56" fmla="*/ 1035586 h 4770304"/>
              <a:gd name="connsiteX57" fmla="*/ 4825388 w 5343181"/>
              <a:gd name="connsiteY57" fmla="*/ 1057620 h 4770304"/>
              <a:gd name="connsiteX58" fmla="*/ 4957591 w 5343181"/>
              <a:gd name="connsiteY58" fmla="*/ 1156771 h 4770304"/>
              <a:gd name="connsiteX59" fmla="*/ 5045726 w 5343181"/>
              <a:gd name="connsiteY59" fmla="*/ 1222873 h 4770304"/>
              <a:gd name="connsiteX60" fmla="*/ 5078776 w 5343181"/>
              <a:gd name="connsiteY60" fmla="*/ 1255923 h 4770304"/>
              <a:gd name="connsiteX61" fmla="*/ 5122844 w 5343181"/>
              <a:gd name="connsiteY61" fmla="*/ 1288974 h 4770304"/>
              <a:gd name="connsiteX62" fmla="*/ 5155894 w 5343181"/>
              <a:gd name="connsiteY62" fmla="*/ 1322024 h 4770304"/>
              <a:gd name="connsiteX63" fmla="*/ 5199962 w 5343181"/>
              <a:gd name="connsiteY63" fmla="*/ 1344058 h 4770304"/>
              <a:gd name="connsiteX64" fmla="*/ 5221995 w 5343181"/>
              <a:gd name="connsiteY64" fmla="*/ 1377109 h 4770304"/>
              <a:gd name="connsiteX65" fmla="*/ 5255046 w 5343181"/>
              <a:gd name="connsiteY65" fmla="*/ 1421176 h 4770304"/>
              <a:gd name="connsiteX66" fmla="*/ 5299114 w 5343181"/>
              <a:gd name="connsiteY66" fmla="*/ 1509311 h 4770304"/>
              <a:gd name="connsiteX67" fmla="*/ 5321147 w 5343181"/>
              <a:gd name="connsiteY67" fmla="*/ 1553379 h 4770304"/>
              <a:gd name="connsiteX68" fmla="*/ 5332164 w 5343181"/>
              <a:gd name="connsiteY68" fmla="*/ 1597446 h 4770304"/>
              <a:gd name="connsiteX69" fmla="*/ 5343181 w 5343181"/>
              <a:gd name="connsiteY69" fmla="*/ 2511846 h 4770304"/>
              <a:gd name="connsiteX70" fmla="*/ 5332164 w 5343181"/>
              <a:gd name="connsiteY70" fmla="*/ 2588964 h 4770304"/>
              <a:gd name="connsiteX71" fmla="*/ 5321147 w 5343181"/>
              <a:gd name="connsiteY71" fmla="*/ 2633032 h 4770304"/>
              <a:gd name="connsiteX72" fmla="*/ 5255046 w 5343181"/>
              <a:gd name="connsiteY72" fmla="*/ 2699133 h 4770304"/>
              <a:gd name="connsiteX73" fmla="*/ 5233012 w 5343181"/>
              <a:gd name="connsiteY73" fmla="*/ 2732183 h 4770304"/>
              <a:gd name="connsiteX74" fmla="*/ 5144877 w 5343181"/>
              <a:gd name="connsiteY74" fmla="*/ 2754217 h 4770304"/>
              <a:gd name="connsiteX75" fmla="*/ 5067759 w 5343181"/>
              <a:gd name="connsiteY75" fmla="*/ 2787268 h 4770304"/>
              <a:gd name="connsiteX76" fmla="*/ 5023692 w 5343181"/>
              <a:gd name="connsiteY76" fmla="*/ 2809301 h 4770304"/>
              <a:gd name="connsiteX77" fmla="*/ 4946574 w 5343181"/>
              <a:gd name="connsiteY77" fmla="*/ 2831335 h 4770304"/>
              <a:gd name="connsiteX78" fmla="*/ 4880473 w 5343181"/>
              <a:gd name="connsiteY78" fmla="*/ 2864386 h 4770304"/>
              <a:gd name="connsiteX79" fmla="*/ 4770304 w 5343181"/>
              <a:gd name="connsiteY79" fmla="*/ 2886420 h 4770304"/>
              <a:gd name="connsiteX80" fmla="*/ 4649118 w 5343181"/>
              <a:gd name="connsiteY80" fmla="*/ 2908453 h 4770304"/>
              <a:gd name="connsiteX81" fmla="*/ 4572000 w 5343181"/>
              <a:gd name="connsiteY81" fmla="*/ 2919470 h 4770304"/>
              <a:gd name="connsiteX82" fmla="*/ 4527933 w 5343181"/>
              <a:gd name="connsiteY82" fmla="*/ 2930487 h 4770304"/>
              <a:gd name="connsiteX83" fmla="*/ 4439798 w 5343181"/>
              <a:gd name="connsiteY83" fmla="*/ 2941504 h 4770304"/>
              <a:gd name="connsiteX84" fmla="*/ 4373697 w 5343181"/>
              <a:gd name="connsiteY84" fmla="*/ 2952521 h 4770304"/>
              <a:gd name="connsiteX85" fmla="*/ 4208444 w 5343181"/>
              <a:gd name="connsiteY85" fmla="*/ 2974554 h 4770304"/>
              <a:gd name="connsiteX86" fmla="*/ 4098275 w 5343181"/>
              <a:gd name="connsiteY86" fmla="*/ 2996588 h 4770304"/>
              <a:gd name="connsiteX87" fmla="*/ 4043191 w 5343181"/>
              <a:gd name="connsiteY87" fmla="*/ 3007605 h 4770304"/>
              <a:gd name="connsiteX88" fmla="*/ 3999123 w 5343181"/>
              <a:gd name="connsiteY88" fmla="*/ 3040656 h 4770304"/>
              <a:gd name="connsiteX89" fmla="*/ 3966073 w 5343181"/>
              <a:gd name="connsiteY89" fmla="*/ 3161841 h 4770304"/>
              <a:gd name="connsiteX90" fmla="*/ 3933022 w 5343181"/>
              <a:gd name="connsiteY90" fmla="*/ 3216926 h 4770304"/>
              <a:gd name="connsiteX91" fmla="*/ 3922005 w 5343181"/>
              <a:gd name="connsiteY91" fmla="*/ 3260993 h 4770304"/>
              <a:gd name="connsiteX92" fmla="*/ 3910988 w 5343181"/>
              <a:gd name="connsiteY92" fmla="*/ 3327094 h 4770304"/>
              <a:gd name="connsiteX93" fmla="*/ 3899971 w 5343181"/>
              <a:gd name="connsiteY93" fmla="*/ 3360145 h 4770304"/>
              <a:gd name="connsiteX94" fmla="*/ 3888955 w 5343181"/>
              <a:gd name="connsiteY94" fmla="*/ 3503364 h 4770304"/>
              <a:gd name="connsiteX95" fmla="*/ 3844887 w 5343181"/>
              <a:gd name="connsiteY95" fmla="*/ 3701668 h 4770304"/>
              <a:gd name="connsiteX96" fmla="*/ 3833870 w 5343181"/>
              <a:gd name="connsiteY96" fmla="*/ 3756752 h 4770304"/>
              <a:gd name="connsiteX97" fmla="*/ 3811836 w 5343181"/>
              <a:gd name="connsiteY97" fmla="*/ 3800820 h 4770304"/>
              <a:gd name="connsiteX98" fmla="*/ 3800820 w 5343181"/>
              <a:gd name="connsiteY98" fmla="*/ 3833870 h 4770304"/>
              <a:gd name="connsiteX99" fmla="*/ 3778786 w 5343181"/>
              <a:gd name="connsiteY99" fmla="*/ 3877938 h 4770304"/>
              <a:gd name="connsiteX100" fmla="*/ 3767769 w 5343181"/>
              <a:gd name="connsiteY100" fmla="*/ 3922005 h 4770304"/>
              <a:gd name="connsiteX101" fmla="*/ 3723702 w 5343181"/>
              <a:gd name="connsiteY101" fmla="*/ 4032174 h 4770304"/>
              <a:gd name="connsiteX102" fmla="*/ 3712685 w 5343181"/>
              <a:gd name="connsiteY102" fmla="*/ 4087258 h 4770304"/>
              <a:gd name="connsiteX103" fmla="*/ 3679634 w 5343181"/>
              <a:gd name="connsiteY103" fmla="*/ 4131326 h 4770304"/>
              <a:gd name="connsiteX104" fmla="*/ 3635567 w 5343181"/>
              <a:gd name="connsiteY104" fmla="*/ 4230477 h 4770304"/>
              <a:gd name="connsiteX105" fmla="*/ 3624550 w 5343181"/>
              <a:gd name="connsiteY105" fmla="*/ 4263528 h 4770304"/>
              <a:gd name="connsiteX106" fmla="*/ 3580482 w 5343181"/>
              <a:gd name="connsiteY106" fmla="*/ 4329629 h 4770304"/>
              <a:gd name="connsiteX107" fmla="*/ 3558449 w 5343181"/>
              <a:gd name="connsiteY107" fmla="*/ 4428781 h 4770304"/>
              <a:gd name="connsiteX108" fmla="*/ 3503364 w 5343181"/>
              <a:gd name="connsiteY108" fmla="*/ 4494882 h 4770304"/>
              <a:gd name="connsiteX109" fmla="*/ 3470314 w 5343181"/>
              <a:gd name="connsiteY109" fmla="*/ 4516916 h 4770304"/>
              <a:gd name="connsiteX110" fmla="*/ 3426246 w 5343181"/>
              <a:gd name="connsiteY110" fmla="*/ 4549967 h 4770304"/>
              <a:gd name="connsiteX111" fmla="*/ 3349128 w 5343181"/>
              <a:gd name="connsiteY111" fmla="*/ 4649118 h 4770304"/>
              <a:gd name="connsiteX112" fmla="*/ 3327094 w 5343181"/>
              <a:gd name="connsiteY112" fmla="*/ 4682169 h 4770304"/>
              <a:gd name="connsiteX113" fmla="*/ 3283027 w 5343181"/>
              <a:gd name="connsiteY113" fmla="*/ 4693186 h 4770304"/>
              <a:gd name="connsiteX114" fmla="*/ 3260993 w 5343181"/>
              <a:gd name="connsiteY114" fmla="*/ 4726236 h 4770304"/>
              <a:gd name="connsiteX115" fmla="*/ 3117774 w 5343181"/>
              <a:gd name="connsiteY115" fmla="*/ 4759287 h 4770304"/>
              <a:gd name="connsiteX116" fmla="*/ 2985571 w 5343181"/>
              <a:gd name="connsiteY116" fmla="*/ 4770304 h 4770304"/>
              <a:gd name="connsiteX117" fmla="*/ 2644049 w 5343181"/>
              <a:gd name="connsiteY117" fmla="*/ 4759287 h 4770304"/>
              <a:gd name="connsiteX118" fmla="*/ 2511846 w 5343181"/>
              <a:gd name="connsiteY118" fmla="*/ 4748270 h 4770304"/>
              <a:gd name="connsiteX119" fmla="*/ 2192357 w 5343181"/>
              <a:gd name="connsiteY119" fmla="*/ 4726236 h 4770304"/>
              <a:gd name="connsiteX120" fmla="*/ 2126256 w 5343181"/>
              <a:gd name="connsiteY120" fmla="*/ 4704203 h 4770304"/>
              <a:gd name="connsiteX121" fmla="*/ 2005070 w 5343181"/>
              <a:gd name="connsiteY121" fmla="*/ 4682169 h 4770304"/>
              <a:gd name="connsiteX122" fmla="*/ 1938969 w 5343181"/>
              <a:gd name="connsiteY122" fmla="*/ 4638101 h 4770304"/>
              <a:gd name="connsiteX123" fmla="*/ 1883885 w 5343181"/>
              <a:gd name="connsiteY123" fmla="*/ 4572000 h 4770304"/>
              <a:gd name="connsiteX124" fmla="*/ 1850834 w 5343181"/>
              <a:gd name="connsiteY124" fmla="*/ 4483865 h 4770304"/>
              <a:gd name="connsiteX125" fmla="*/ 1839817 w 5343181"/>
              <a:gd name="connsiteY125" fmla="*/ 4450815 h 4770304"/>
              <a:gd name="connsiteX126" fmla="*/ 1850834 w 5343181"/>
              <a:gd name="connsiteY126" fmla="*/ 4274545 h 4770304"/>
              <a:gd name="connsiteX127" fmla="*/ 1861851 w 5343181"/>
              <a:gd name="connsiteY127" fmla="*/ 4186410 h 4770304"/>
              <a:gd name="connsiteX128" fmla="*/ 1850834 w 5343181"/>
              <a:gd name="connsiteY128" fmla="*/ 4032174 h 4770304"/>
              <a:gd name="connsiteX129" fmla="*/ 1817783 w 5343181"/>
              <a:gd name="connsiteY129" fmla="*/ 3756752 h 4770304"/>
              <a:gd name="connsiteX130" fmla="*/ 1773716 w 5343181"/>
              <a:gd name="connsiteY130" fmla="*/ 3679634 h 4770304"/>
              <a:gd name="connsiteX131" fmla="*/ 1751682 w 5343181"/>
              <a:gd name="connsiteY131" fmla="*/ 3646583 h 4770304"/>
              <a:gd name="connsiteX132" fmla="*/ 1729649 w 5343181"/>
              <a:gd name="connsiteY132" fmla="*/ 3602516 h 4770304"/>
              <a:gd name="connsiteX133" fmla="*/ 1597446 w 5343181"/>
              <a:gd name="connsiteY133" fmla="*/ 3481330 h 4770304"/>
              <a:gd name="connsiteX134" fmla="*/ 1531345 w 5343181"/>
              <a:gd name="connsiteY134" fmla="*/ 3415229 h 4770304"/>
              <a:gd name="connsiteX135" fmla="*/ 1465244 w 5343181"/>
              <a:gd name="connsiteY135" fmla="*/ 3360145 h 4770304"/>
              <a:gd name="connsiteX136" fmla="*/ 1432193 w 5343181"/>
              <a:gd name="connsiteY136" fmla="*/ 3349128 h 4770304"/>
              <a:gd name="connsiteX137" fmla="*/ 1388126 w 5343181"/>
              <a:gd name="connsiteY137" fmla="*/ 3327094 h 4770304"/>
              <a:gd name="connsiteX138" fmla="*/ 1322024 w 5343181"/>
              <a:gd name="connsiteY138" fmla="*/ 3316077 h 4770304"/>
              <a:gd name="connsiteX139" fmla="*/ 1277957 w 5343181"/>
              <a:gd name="connsiteY139" fmla="*/ 3294044 h 4770304"/>
              <a:gd name="connsiteX140" fmla="*/ 1233889 w 5343181"/>
              <a:gd name="connsiteY140" fmla="*/ 3283027 h 4770304"/>
              <a:gd name="connsiteX141" fmla="*/ 1200839 w 5343181"/>
              <a:gd name="connsiteY141" fmla="*/ 3260993 h 4770304"/>
              <a:gd name="connsiteX142" fmla="*/ 1167788 w 5343181"/>
              <a:gd name="connsiteY142" fmla="*/ 3249976 h 4770304"/>
              <a:gd name="connsiteX143" fmla="*/ 1090670 w 5343181"/>
              <a:gd name="connsiteY143" fmla="*/ 3227942 h 4770304"/>
              <a:gd name="connsiteX144" fmla="*/ 1057620 w 5343181"/>
              <a:gd name="connsiteY144" fmla="*/ 3205909 h 4770304"/>
              <a:gd name="connsiteX145" fmla="*/ 903383 w 5343181"/>
              <a:gd name="connsiteY145" fmla="*/ 3172858 h 4770304"/>
              <a:gd name="connsiteX146" fmla="*/ 826265 w 5343181"/>
              <a:gd name="connsiteY146" fmla="*/ 3150824 h 4770304"/>
              <a:gd name="connsiteX147" fmla="*/ 738130 w 5343181"/>
              <a:gd name="connsiteY147" fmla="*/ 3128791 h 4770304"/>
              <a:gd name="connsiteX148" fmla="*/ 705080 w 5343181"/>
              <a:gd name="connsiteY148" fmla="*/ 3117774 h 4770304"/>
              <a:gd name="connsiteX149" fmla="*/ 672029 w 5343181"/>
              <a:gd name="connsiteY149" fmla="*/ 3095740 h 4770304"/>
              <a:gd name="connsiteX150" fmla="*/ 638979 w 5343181"/>
              <a:gd name="connsiteY150" fmla="*/ 3084723 h 4770304"/>
              <a:gd name="connsiteX151" fmla="*/ 572877 w 5343181"/>
              <a:gd name="connsiteY151" fmla="*/ 3040656 h 4770304"/>
              <a:gd name="connsiteX152" fmla="*/ 396608 w 5343181"/>
              <a:gd name="connsiteY152" fmla="*/ 2930487 h 4770304"/>
              <a:gd name="connsiteX153" fmla="*/ 341523 w 5343181"/>
              <a:gd name="connsiteY153" fmla="*/ 2853369 h 4770304"/>
              <a:gd name="connsiteX154" fmla="*/ 286439 w 5343181"/>
              <a:gd name="connsiteY154" fmla="*/ 2809301 h 4770304"/>
              <a:gd name="connsiteX155" fmla="*/ 253388 w 5343181"/>
              <a:gd name="connsiteY155" fmla="*/ 2787268 h 4770304"/>
              <a:gd name="connsiteX156" fmla="*/ 176270 w 5343181"/>
              <a:gd name="connsiteY156" fmla="*/ 2721167 h 4770304"/>
              <a:gd name="connsiteX157" fmla="*/ 143220 w 5343181"/>
              <a:gd name="connsiteY157" fmla="*/ 2666082 h 4770304"/>
              <a:gd name="connsiteX158" fmla="*/ 110169 w 5343181"/>
              <a:gd name="connsiteY158" fmla="*/ 2622015 h 4770304"/>
              <a:gd name="connsiteX159" fmla="*/ 99152 w 5343181"/>
              <a:gd name="connsiteY159" fmla="*/ 2588964 h 4770304"/>
              <a:gd name="connsiteX160" fmla="*/ 22034 w 5343181"/>
              <a:gd name="connsiteY160" fmla="*/ 2478795 h 4770304"/>
              <a:gd name="connsiteX161" fmla="*/ 0 w 5343181"/>
              <a:gd name="connsiteY161" fmla="*/ 2423711 h 4770304"/>
              <a:gd name="connsiteX162" fmla="*/ 11017 w 5343181"/>
              <a:gd name="connsiteY162" fmla="*/ 2181340 h 4770304"/>
              <a:gd name="connsiteX163" fmla="*/ 22034 w 5343181"/>
              <a:gd name="connsiteY163" fmla="*/ 2060154 h 4770304"/>
              <a:gd name="connsiteX164" fmla="*/ 44068 w 5343181"/>
              <a:gd name="connsiteY164" fmla="*/ 1938969 h 4770304"/>
              <a:gd name="connsiteX165" fmla="*/ 77118 w 5343181"/>
              <a:gd name="connsiteY165" fmla="*/ 1894901 h 4770304"/>
              <a:gd name="connsiteX166" fmla="*/ 88135 w 5343181"/>
              <a:gd name="connsiteY166" fmla="*/ 1817783 h 4770304"/>
              <a:gd name="connsiteX167" fmla="*/ 110169 w 5343181"/>
              <a:gd name="connsiteY167" fmla="*/ 1740665 h 4770304"/>
              <a:gd name="connsiteX168" fmla="*/ 132203 w 5343181"/>
              <a:gd name="connsiteY168" fmla="*/ 1652530 h 4770304"/>
              <a:gd name="connsiteX169" fmla="*/ 143220 w 5343181"/>
              <a:gd name="connsiteY169" fmla="*/ 1597446 h 4770304"/>
              <a:gd name="connsiteX170" fmla="*/ 253388 w 5343181"/>
              <a:gd name="connsiteY170" fmla="*/ 1487277 h 4770304"/>
              <a:gd name="connsiteX171" fmla="*/ 319489 w 5343181"/>
              <a:gd name="connsiteY171" fmla="*/ 1476260 h 4770304"/>
              <a:gd name="connsiteX172" fmla="*/ 352540 w 5343181"/>
              <a:gd name="connsiteY172" fmla="*/ 1465244 h 4770304"/>
              <a:gd name="connsiteX173" fmla="*/ 528810 w 5343181"/>
              <a:gd name="connsiteY173" fmla="*/ 1454227 h 4770304"/>
              <a:gd name="connsiteX174" fmla="*/ 870333 w 5343181"/>
              <a:gd name="connsiteY174" fmla="*/ 1443210 h 4770304"/>
              <a:gd name="connsiteX175" fmla="*/ 936434 w 5343181"/>
              <a:gd name="connsiteY175" fmla="*/ 1432193 h 4770304"/>
              <a:gd name="connsiteX176" fmla="*/ 1046603 w 5343181"/>
              <a:gd name="connsiteY176" fmla="*/ 1421176 h 4770304"/>
              <a:gd name="connsiteX177" fmla="*/ 1079653 w 5343181"/>
              <a:gd name="connsiteY177" fmla="*/ 1410159 h 4770304"/>
              <a:gd name="connsiteX178" fmla="*/ 1167788 w 5343181"/>
              <a:gd name="connsiteY178" fmla="*/ 1399142 h 4770304"/>
              <a:gd name="connsiteX179" fmla="*/ 1255923 w 5343181"/>
              <a:gd name="connsiteY179" fmla="*/ 1377109 h 4770304"/>
              <a:gd name="connsiteX180" fmla="*/ 1355075 w 5343181"/>
              <a:gd name="connsiteY180" fmla="*/ 1355075 h 4770304"/>
              <a:gd name="connsiteX181" fmla="*/ 1465244 w 5343181"/>
              <a:gd name="connsiteY181" fmla="*/ 1244906 h 4770304"/>
              <a:gd name="connsiteX182" fmla="*/ 1487277 w 5343181"/>
              <a:gd name="connsiteY182" fmla="*/ 1178805 h 4770304"/>
              <a:gd name="connsiteX183" fmla="*/ 1498294 w 5343181"/>
              <a:gd name="connsiteY183" fmla="*/ 1145754 h 4770304"/>
              <a:gd name="connsiteX184" fmla="*/ 1542362 w 5343181"/>
              <a:gd name="connsiteY184" fmla="*/ 1079653 h 4770304"/>
              <a:gd name="connsiteX185" fmla="*/ 1553379 w 5343181"/>
              <a:gd name="connsiteY185" fmla="*/ 1046603 h 4770304"/>
              <a:gd name="connsiteX186" fmla="*/ 1575412 w 5343181"/>
              <a:gd name="connsiteY186" fmla="*/ 980501 h 4770304"/>
              <a:gd name="connsiteX0" fmla="*/ 1575412 w 5343181"/>
              <a:gd name="connsiteY0" fmla="*/ 980501 h 4770304"/>
              <a:gd name="connsiteX1" fmla="*/ 1575412 w 5343181"/>
              <a:gd name="connsiteY1" fmla="*/ 980501 h 4770304"/>
              <a:gd name="connsiteX2" fmla="*/ 1597446 w 5343181"/>
              <a:gd name="connsiteY2" fmla="*/ 870333 h 4770304"/>
              <a:gd name="connsiteX3" fmla="*/ 1608463 w 5343181"/>
              <a:gd name="connsiteY3" fmla="*/ 837282 h 4770304"/>
              <a:gd name="connsiteX4" fmla="*/ 1619480 w 5343181"/>
              <a:gd name="connsiteY4" fmla="*/ 793215 h 4770304"/>
              <a:gd name="connsiteX5" fmla="*/ 1630497 w 5343181"/>
              <a:gd name="connsiteY5" fmla="*/ 760164 h 4770304"/>
              <a:gd name="connsiteX6" fmla="*/ 1663547 w 5343181"/>
              <a:gd name="connsiteY6" fmla="*/ 672029 h 4770304"/>
              <a:gd name="connsiteX7" fmla="*/ 1674564 w 5343181"/>
              <a:gd name="connsiteY7" fmla="*/ 638979 h 4770304"/>
              <a:gd name="connsiteX8" fmla="*/ 1707615 w 5343181"/>
              <a:gd name="connsiteY8" fmla="*/ 605928 h 4770304"/>
              <a:gd name="connsiteX9" fmla="*/ 1729649 w 5343181"/>
              <a:gd name="connsiteY9" fmla="*/ 561860 h 4770304"/>
              <a:gd name="connsiteX10" fmla="*/ 1795750 w 5343181"/>
              <a:gd name="connsiteY10" fmla="*/ 495759 h 4770304"/>
              <a:gd name="connsiteX11" fmla="*/ 1828800 w 5343181"/>
              <a:gd name="connsiteY11" fmla="*/ 462709 h 4770304"/>
              <a:gd name="connsiteX12" fmla="*/ 1861851 w 5343181"/>
              <a:gd name="connsiteY12" fmla="*/ 429658 h 4770304"/>
              <a:gd name="connsiteX13" fmla="*/ 1883885 w 5343181"/>
              <a:gd name="connsiteY13" fmla="*/ 396607 h 4770304"/>
              <a:gd name="connsiteX14" fmla="*/ 1927952 w 5343181"/>
              <a:gd name="connsiteY14" fmla="*/ 374574 h 4770304"/>
              <a:gd name="connsiteX15" fmla="*/ 1938969 w 5343181"/>
              <a:gd name="connsiteY15" fmla="*/ 341523 h 4770304"/>
              <a:gd name="connsiteX16" fmla="*/ 2005070 w 5343181"/>
              <a:gd name="connsiteY16" fmla="*/ 286439 h 4770304"/>
              <a:gd name="connsiteX17" fmla="*/ 2093205 w 5343181"/>
              <a:gd name="connsiteY17" fmla="*/ 187287 h 4770304"/>
              <a:gd name="connsiteX18" fmla="*/ 2159306 w 5343181"/>
              <a:gd name="connsiteY18" fmla="*/ 143220 h 4770304"/>
              <a:gd name="connsiteX19" fmla="*/ 2192357 w 5343181"/>
              <a:gd name="connsiteY19" fmla="*/ 132203 h 4770304"/>
              <a:gd name="connsiteX20" fmla="*/ 2225408 w 5343181"/>
              <a:gd name="connsiteY20" fmla="*/ 110169 h 4770304"/>
              <a:gd name="connsiteX21" fmla="*/ 2258458 w 5343181"/>
              <a:gd name="connsiteY21" fmla="*/ 77118 h 4770304"/>
              <a:gd name="connsiteX22" fmla="*/ 2324559 w 5343181"/>
              <a:gd name="connsiteY22" fmla="*/ 66101 h 4770304"/>
              <a:gd name="connsiteX23" fmla="*/ 2368627 w 5343181"/>
              <a:gd name="connsiteY23" fmla="*/ 55085 h 4770304"/>
              <a:gd name="connsiteX24" fmla="*/ 2434728 w 5343181"/>
              <a:gd name="connsiteY24" fmla="*/ 22034 h 4770304"/>
              <a:gd name="connsiteX25" fmla="*/ 2511846 w 5343181"/>
              <a:gd name="connsiteY25" fmla="*/ 0 h 4770304"/>
              <a:gd name="connsiteX26" fmla="*/ 2787268 w 5343181"/>
              <a:gd name="connsiteY26" fmla="*/ 22034 h 4770304"/>
              <a:gd name="connsiteX27" fmla="*/ 2886420 w 5343181"/>
              <a:gd name="connsiteY27" fmla="*/ 77118 h 4770304"/>
              <a:gd name="connsiteX28" fmla="*/ 2952521 w 5343181"/>
              <a:gd name="connsiteY28" fmla="*/ 99152 h 4770304"/>
              <a:gd name="connsiteX29" fmla="*/ 3029639 w 5343181"/>
              <a:gd name="connsiteY29" fmla="*/ 143220 h 4770304"/>
              <a:gd name="connsiteX30" fmla="*/ 3051673 w 5343181"/>
              <a:gd name="connsiteY30" fmla="*/ 176270 h 4770304"/>
              <a:gd name="connsiteX31" fmla="*/ 3117774 w 5343181"/>
              <a:gd name="connsiteY31" fmla="*/ 242371 h 4770304"/>
              <a:gd name="connsiteX32" fmla="*/ 3139808 w 5343181"/>
              <a:gd name="connsiteY32" fmla="*/ 308473 h 4770304"/>
              <a:gd name="connsiteX33" fmla="*/ 3150824 w 5343181"/>
              <a:gd name="connsiteY33" fmla="*/ 341523 h 4770304"/>
              <a:gd name="connsiteX34" fmla="*/ 3172858 w 5343181"/>
              <a:gd name="connsiteY34" fmla="*/ 374574 h 4770304"/>
              <a:gd name="connsiteX35" fmla="*/ 3183875 w 5343181"/>
              <a:gd name="connsiteY35" fmla="*/ 407624 h 4770304"/>
              <a:gd name="connsiteX36" fmla="*/ 3216926 w 5343181"/>
              <a:gd name="connsiteY36" fmla="*/ 440675 h 4770304"/>
              <a:gd name="connsiteX37" fmla="*/ 3249976 w 5343181"/>
              <a:gd name="connsiteY37" fmla="*/ 506776 h 4770304"/>
              <a:gd name="connsiteX38" fmla="*/ 3272010 w 5343181"/>
              <a:gd name="connsiteY38" fmla="*/ 572877 h 4770304"/>
              <a:gd name="connsiteX39" fmla="*/ 3283027 w 5343181"/>
              <a:gd name="connsiteY39" fmla="*/ 605928 h 4770304"/>
              <a:gd name="connsiteX40" fmla="*/ 3305061 w 5343181"/>
              <a:gd name="connsiteY40" fmla="*/ 649995 h 4770304"/>
              <a:gd name="connsiteX41" fmla="*/ 3371162 w 5343181"/>
              <a:gd name="connsiteY41" fmla="*/ 716097 h 4770304"/>
              <a:gd name="connsiteX42" fmla="*/ 3404212 w 5343181"/>
              <a:gd name="connsiteY42" fmla="*/ 749147 h 4770304"/>
              <a:gd name="connsiteX43" fmla="*/ 3558449 w 5343181"/>
              <a:gd name="connsiteY43" fmla="*/ 793215 h 4770304"/>
              <a:gd name="connsiteX44" fmla="*/ 3646583 w 5343181"/>
              <a:gd name="connsiteY44" fmla="*/ 804232 h 4770304"/>
              <a:gd name="connsiteX45" fmla="*/ 3844887 w 5343181"/>
              <a:gd name="connsiteY45" fmla="*/ 826265 h 4770304"/>
              <a:gd name="connsiteX46" fmla="*/ 3877938 w 5343181"/>
              <a:gd name="connsiteY46" fmla="*/ 837282 h 4770304"/>
              <a:gd name="connsiteX47" fmla="*/ 3988106 w 5343181"/>
              <a:gd name="connsiteY47" fmla="*/ 859316 h 4770304"/>
              <a:gd name="connsiteX48" fmla="*/ 4109292 w 5343181"/>
              <a:gd name="connsiteY48" fmla="*/ 870333 h 4770304"/>
              <a:gd name="connsiteX49" fmla="*/ 4373697 w 5343181"/>
              <a:gd name="connsiteY49" fmla="*/ 903383 h 4770304"/>
              <a:gd name="connsiteX50" fmla="*/ 4439798 w 5343181"/>
              <a:gd name="connsiteY50" fmla="*/ 914400 h 4770304"/>
              <a:gd name="connsiteX51" fmla="*/ 4494882 w 5343181"/>
              <a:gd name="connsiteY51" fmla="*/ 925417 h 4770304"/>
              <a:gd name="connsiteX52" fmla="*/ 4583017 w 5343181"/>
              <a:gd name="connsiteY52" fmla="*/ 936434 h 4770304"/>
              <a:gd name="connsiteX53" fmla="*/ 4616068 w 5343181"/>
              <a:gd name="connsiteY53" fmla="*/ 947451 h 4770304"/>
              <a:gd name="connsiteX54" fmla="*/ 4649118 w 5343181"/>
              <a:gd name="connsiteY54" fmla="*/ 969485 h 4770304"/>
              <a:gd name="connsiteX55" fmla="*/ 4693186 w 5343181"/>
              <a:gd name="connsiteY55" fmla="*/ 980501 h 4770304"/>
              <a:gd name="connsiteX56" fmla="*/ 4759287 w 5343181"/>
              <a:gd name="connsiteY56" fmla="*/ 1035586 h 4770304"/>
              <a:gd name="connsiteX57" fmla="*/ 4825388 w 5343181"/>
              <a:gd name="connsiteY57" fmla="*/ 1057620 h 4770304"/>
              <a:gd name="connsiteX58" fmla="*/ 4957591 w 5343181"/>
              <a:gd name="connsiteY58" fmla="*/ 1156771 h 4770304"/>
              <a:gd name="connsiteX59" fmla="*/ 5045726 w 5343181"/>
              <a:gd name="connsiteY59" fmla="*/ 1222873 h 4770304"/>
              <a:gd name="connsiteX60" fmla="*/ 5078776 w 5343181"/>
              <a:gd name="connsiteY60" fmla="*/ 1255923 h 4770304"/>
              <a:gd name="connsiteX61" fmla="*/ 5122844 w 5343181"/>
              <a:gd name="connsiteY61" fmla="*/ 1288974 h 4770304"/>
              <a:gd name="connsiteX62" fmla="*/ 5155894 w 5343181"/>
              <a:gd name="connsiteY62" fmla="*/ 1322024 h 4770304"/>
              <a:gd name="connsiteX63" fmla="*/ 5199962 w 5343181"/>
              <a:gd name="connsiteY63" fmla="*/ 1344058 h 4770304"/>
              <a:gd name="connsiteX64" fmla="*/ 5221995 w 5343181"/>
              <a:gd name="connsiteY64" fmla="*/ 1377109 h 4770304"/>
              <a:gd name="connsiteX65" fmla="*/ 5255046 w 5343181"/>
              <a:gd name="connsiteY65" fmla="*/ 1421176 h 4770304"/>
              <a:gd name="connsiteX66" fmla="*/ 5299114 w 5343181"/>
              <a:gd name="connsiteY66" fmla="*/ 1509311 h 4770304"/>
              <a:gd name="connsiteX67" fmla="*/ 5321147 w 5343181"/>
              <a:gd name="connsiteY67" fmla="*/ 1553379 h 4770304"/>
              <a:gd name="connsiteX68" fmla="*/ 5332164 w 5343181"/>
              <a:gd name="connsiteY68" fmla="*/ 1597446 h 4770304"/>
              <a:gd name="connsiteX69" fmla="*/ 5343181 w 5343181"/>
              <a:gd name="connsiteY69" fmla="*/ 2511846 h 4770304"/>
              <a:gd name="connsiteX70" fmla="*/ 5332164 w 5343181"/>
              <a:gd name="connsiteY70" fmla="*/ 2588964 h 4770304"/>
              <a:gd name="connsiteX71" fmla="*/ 5321147 w 5343181"/>
              <a:gd name="connsiteY71" fmla="*/ 2633032 h 4770304"/>
              <a:gd name="connsiteX72" fmla="*/ 5255046 w 5343181"/>
              <a:gd name="connsiteY72" fmla="*/ 2699133 h 4770304"/>
              <a:gd name="connsiteX73" fmla="*/ 5233012 w 5343181"/>
              <a:gd name="connsiteY73" fmla="*/ 2732183 h 4770304"/>
              <a:gd name="connsiteX74" fmla="*/ 5144877 w 5343181"/>
              <a:gd name="connsiteY74" fmla="*/ 2754217 h 4770304"/>
              <a:gd name="connsiteX75" fmla="*/ 5067759 w 5343181"/>
              <a:gd name="connsiteY75" fmla="*/ 2787268 h 4770304"/>
              <a:gd name="connsiteX76" fmla="*/ 5023692 w 5343181"/>
              <a:gd name="connsiteY76" fmla="*/ 2809301 h 4770304"/>
              <a:gd name="connsiteX77" fmla="*/ 4946574 w 5343181"/>
              <a:gd name="connsiteY77" fmla="*/ 2831335 h 4770304"/>
              <a:gd name="connsiteX78" fmla="*/ 4880473 w 5343181"/>
              <a:gd name="connsiteY78" fmla="*/ 2864386 h 4770304"/>
              <a:gd name="connsiteX79" fmla="*/ 4770304 w 5343181"/>
              <a:gd name="connsiteY79" fmla="*/ 2886420 h 4770304"/>
              <a:gd name="connsiteX80" fmla="*/ 4649118 w 5343181"/>
              <a:gd name="connsiteY80" fmla="*/ 2908453 h 4770304"/>
              <a:gd name="connsiteX81" fmla="*/ 4572000 w 5343181"/>
              <a:gd name="connsiteY81" fmla="*/ 2919470 h 4770304"/>
              <a:gd name="connsiteX82" fmla="*/ 4527933 w 5343181"/>
              <a:gd name="connsiteY82" fmla="*/ 2930487 h 4770304"/>
              <a:gd name="connsiteX83" fmla="*/ 4439798 w 5343181"/>
              <a:gd name="connsiteY83" fmla="*/ 2941504 h 4770304"/>
              <a:gd name="connsiteX84" fmla="*/ 4373697 w 5343181"/>
              <a:gd name="connsiteY84" fmla="*/ 2952521 h 4770304"/>
              <a:gd name="connsiteX85" fmla="*/ 4208444 w 5343181"/>
              <a:gd name="connsiteY85" fmla="*/ 2974554 h 4770304"/>
              <a:gd name="connsiteX86" fmla="*/ 4098275 w 5343181"/>
              <a:gd name="connsiteY86" fmla="*/ 2996588 h 4770304"/>
              <a:gd name="connsiteX87" fmla="*/ 4043191 w 5343181"/>
              <a:gd name="connsiteY87" fmla="*/ 3007605 h 4770304"/>
              <a:gd name="connsiteX88" fmla="*/ 3999123 w 5343181"/>
              <a:gd name="connsiteY88" fmla="*/ 3040656 h 4770304"/>
              <a:gd name="connsiteX89" fmla="*/ 3966073 w 5343181"/>
              <a:gd name="connsiteY89" fmla="*/ 3161841 h 4770304"/>
              <a:gd name="connsiteX90" fmla="*/ 3933022 w 5343181"/>
              <a:gd name="connsiteY90" fmla="*/ 3216926 h 4770304"/>
              <a:gd name="connsiteX91" fmla="*/ 3922005 w 5343181"/>
              <a:gd name="connsiteY91" fmla="*/ 3260993 h 4770304"/>
              <a:gd name="connsiteX92" fmla="*/ 3910988 w 5343181"/>
              <a:gd name="connsiteY92" fmla="*/ 3327094 h 4770304"/>
              <a:gd name="connsiteX93" fmla="*/ 3899971 w 5343181"/>
              <a:gd name="connsiteY93" fmla="*/ 3360145 h 4770304"/>
              <a:gd name="connsiteX94" fmla="*/ 3888955 w 5343181"/>
              <a:gd name="connsiteY94" fmla="*/ 3503364 h 4770304"/>
              <a:gd name="connsiteX95" fmla="*/ 3844887 w 5343181"/>
              <a:gd name="connsiteY95" fmla="*/ 3701668 h 4770304"/>
              <a:gd name="connsiteX96" fmla="*/ 3833870 w 5343181"/>
              <a:gd name="connsiteY96" fmla="*/ 3756752 h 4770304"/>
              <a:gd name="connsiteX97" fmla="*/ 3811836 w 5343181"/>
              <a:gd name="connsiteY97" fmla="*/ 3800820 h 4770304"/>
              <a:gd name="connsiteX98" fmla="*/ 3800820 w 5343181"/>
              <a:gd name="connsiteY98" fmla="*/ 3833870 h 4770304"/>
              <a:gd name="connsiteX99" fmla="*/ 3778786 w 5343181"/>
              <a:gd name="connsiteY99" fmla="*/ 3877938 h 4770304"/>
              <a:gd name="connsiteX100" fmla="*/ 3767769 w 5343181"/>
              <a:gd name="connsiteY100" fmla="*/ 3922005 h 4770304"/>
              <a:gd name="connsiteX101" fmla="*/ 3723702 w 5343181"/>
              <a:gd name="connsiteY101" fmla="*/ 4032174 h 4770304"/>
              <a:gd name="connsiteX102" fmla="*/ 3712685 w 5343181"/>
              <a:gd name="connsiteY102" fmla="*/ 4087258 h 4770304"/>
              <a:gd name="connsiteX103" fmla="*/ 3679634 w 5343181"/>
              <a:gd name="connsiteY103" fmla="*/ 4131326 h 4770304"/>
              <a:gd name="connsiteX104" fmla="*/ 3635567 w 5343181"/>
              <a:gd name="connsiteY104" fmla="*/ 4230477 h 4770304"/>
              <a:gd name="connsiteX105" fmla="*/ 3624550 w 5343181"/>
              <a:gd name="connsiteY105" fmla="*/ 4263528 h 4770304"/>
              <a:gd name="connsiteX106" fmla="*/ 3580482 w 5343181"/>
              <a:gd name="connsiteY106" fmla="*/ 4329629 h 4770304"/>
              <a:gd name="connsiteX107" fmla="*/ 3558449 w 5343181"/>
              <a:gd name="connsiteY107" fmla="*/ 4428781 h 4770304"/>
              <a:gd name="connsiteX108" fmla="*/ 3503364 w 5343181"/>
              <a:gd name="connsiteY108" fmla="*/ 4494882 h 4770304"/>
              <a:gd name="connsiteX109" fmla="*/ 3470314 w 5343181"/>
              <a:gd name="connsiteY109" fmla="*/ 4516916 h 4770304"/>
              <a:gd name="connsiteX110" fmla="*/ 3426246 w 5343181"/>
              <a:gd name="connsiteY110" fmla="*/ 4549967 h 4770304"/>
              <a:gd name="connsiteX111" fmla="*/ 3349128 w 5343181"/>
              <a:gd name="connsiteY111" fmla="*/ 4649118 h 4770304"/>
              <a:gd name="connsiteX112" fmla="*/ 3327094 w 5343181"/>
              <a:gd name="connsiteY112" fmla="*/ 4682169 h 4770304"/>
              <a:gd name="connsiteX113" fmla="*/ 3283027 w 5343181"/>
              <a:gd name="connsiteY113" fmla="*/ 4693186 h 4770304"/>
              <a:gd name="connsiteX114" fmla="*/ 3260993 w 5343181"/>
              <a:gd name="connsiteY114" fmla="*/ 4726236 h 4770304"/>
              <a:gd name="connsiteX115" fmla="*/ 3117774 w 5343181"/>
              <a:gd name="connsiteY115" fmla="*/ 4759287 h 4770304"/>
              <a:gd name="connsiteX116" fmla="*/ 2985571 w 5343181"/>
              <a:gd name="connsiteY116" fmla="*/ 4770304 h 4770304"/>
              <a:gd name="connsiteX117" fmla="*/ 2644049 w 5343181"/>
              <a:gd name="connsiteY117" fmla="*/ 4759287 h 4770304"/>
              <a:gd name="connsiteX118" fmla="*/ 2511846 w 5343181"/>
              <a:gd name="connsiteY118" fmla="*/ 4748270 h 4770304"/>
              <a:gd name="connsiteX119" fmla="*/ 2192357 w 5343181"/>
              <a:gd name="connsiteY119" fmla="*/ 4726236 h 4770304"/>
              <a:gd name="connsiteX120" fmla="*/ 2126256 w 5343181"/>
              <a:gd name="connsiteY120" fmla="*/ 4704203 h 4770304"/>
              <a:gd name="connsiteX121" fmla="*/ 2005070 w 5343181"/>
              <a:gd name="connsiteY121" fmla="*/ 4682169 h 4770304"/>
              <a:gd name="connsiteX122" fmla="*/ 1938969 w 5343181"/>
              <a:gd name="connsiteY122" fmla="*/ 4638101 h 4770304"/>
              <a:gd name="connsiteX123" fmla="*/ 1883885 w 5343181"/>
              <a:gd name="connsiteY123" fmla="*/ 4572000 h 4770304"/>
              <a:gd name="connsiteX124" fmla="*/ 1850834 w 5343181"/>
              <a:gd name="connsiteY124" fmla="*/ 4483865 h 4770304"/>
              <a:gd name="connsiteX125" fmla="*/ 1839817 w 5343181"/>
              <a:gd name="connsiteY125" fmla="*/ 4450815 h 4770304"/>
              <a:gd name="connsiteX126" fmla="*/ 1850834 w 5343181"/>
              <a:gd name="connsiteY126" fmla="*/ 4274545 h 4770304"/>
              <a:gd name="connsiteX127" fmla="*/ 1861851 w 5343181"/>
              <a:gd name="connsiteY127" fmla="*/ 4186410 h 4770304"/>
              <a:gd name="connsiteX128" fmla="*/ 1850834 w 5343181"/>
              <a:gd name="connsiteY128" fmla="*/ 4032174 h 4770304"/>
              <a:gd name="connsiteX129" fmla="*/ 1817783 w 5343181"/>
              <a:gd name="connsiteY129" fmla="*/ 3756752 h 4770304"/>
              <a:gd name="connsiteX130" fmla="*/ 1773716 w 5343181"/>
              <a:gd name="connsiteY130" fmla="*/ 3679634 h 4770304"/>
              <a:gd name="connsiteX131" fmla="*/ 1751682 w 5343181"/>
              <a:gd name="connsiteY131" fmla="*/ 3646583 h 4770304"/>
              <a:gd name="connsiteX132" fmla="*/ 1729649 w 5343181"/>
              <a:gd name="connsiteY132" fmla="*/ 3602516 h 4770304"/>
              <a:gd name="connsiteX133" fmla="*/ 1597446 w 5343181"/>
              <a:gd name="connsiteY133" fmla="*/ 3481330 h 4770304"/>
              <a:gd name="connsiteX134" fmla="*/ 1465244 w 5343181"/>
              <a:gd name="connsiteY134" fmla="*/ 3360145 h 4770304"/>
              <a:gd name="connsiteX135" fmla="*/ 1432193 w 5343181"/>
              <a:gd name="connsiteY135" fmla="*/ 3349128 h 4770304"/>
              <a:gd name="connsiteX136" fmla="*/ 1388126 w 5343181"/>
              <a:gd name="connsiteY136" fmla="*/ 3327094 h 4770304"/>
              <a:gd name="connsiteX137" fmla="*/ 1322024 w 5343181"/>
              <a:gd name="connsiteY137" fmla="*/ 3316077 h 4770304"/>
              <a:gd name="connsiteX138" fmla="*/ 1277957 w 5343181"/>
              <a:gd name="connsiteY138" fmla="*/ 3294044 h 4770304"/>
              <a:gd name="connsiteX139" fmla="*/ 1233889 w 5343181"/>
              <a:gd name="connsiteY139" fmla="*/ 3283027 h 4770304"/>
              <a:gd name="connsiteX140" fmla="*/ 1200839 w 5343181"/>
              <a:gd name="connsiteY140" fmla="*/ 3260993 h 4770304"/>
              <a:gd name="connsiteX141" fmla="*/ 1167788 w 5343181"/>
              <a:gd name="connsiteY141" fmla="*/ 3249976 h 4770304"/>
              <a:gd name="connsiteX142" fmla="*/ 1090670 w 5343181"/>
              <a:gd name="connsiteY142" fmla="*/ 3227942 h 4770304"/>
              <a:gd name="connsiteX143" fmla="*/ 1057620 w 5343181"/>
              <a:gd name="connsiteY143" fmla="*/ 3205909 h 4770304"/>
              <a:gd name="connsiteX144" fmla="*/ 903383 w 5343181"/>
              <a:gd name="connsiteY144" fmla="*/ 3172858 h 4770304"/>
              <a:gd name="connsiteX145" fmla="*/ 826265 w 5343181"/>
              <a:gd name="connsiteY145" fmla="*/ 3150824 h 4770304"/>
              <a:gd name="connsiteX146" fmla="*/ 738130 w 5343181"/>
              <a:gd name="connsiteY146" fmla="*/ 3128791 h 4770304"/>
              <a:gd name="connsiteX147" fmla="*/ 705080 w 5343181"/>
              <a:gd name="connsiteY147" fmla="*/ 3117774 h 4770304"/>
              <a:gd name="connsiteX148" fmla="*/ 672029 w 5343181"/>
              <a:gd name="connsiteY148" fmla="*/ 3095740 h 4770304"/>
              <a:gd name="connsiteX149" fmla="*/ 638979 w 5343181"/>
              <a:gd name="connsiteY149" fmla="*/ 3084723 h 4770304"/>
              <a:gd name="connsiteX150" fmla="*/ 572877 w 5343181"/>
              <a:gd name="connsiteY150" fmla="*/ 3040656 h 4770304"/>
              <a:gd name="connsiteX151" fmla="*/ 396608 w 5343181"/>
              <a:gd name="connsiteY151" fmla="*/ 2930487 h 4770304"/>
              <a:gd name="connsiteX152" fmla="*/ 341523 w 5343181"/>
              <a:gd name="connsiteY152" fmla="*/ 2853369 h 4770304"/>
              <a:gd name="connsiteX153" fmla="*/ 286439 w 5343181"/>
              <a:gd name="connsiteY153" fmla="*/ 2809301 h 4770304"/>
              <a:gd name="connsiteX154" fmla="*/ 253388 w 5343181"/>
              <a:gd name="connsiteY154" fmla="*/ 2787268 h 4770304"/>
              <a:gd name="connsiteX155" fmla="*/ 176270 w 5343181"/>
              <a:gd name="connsiteY155" fmla="*/ 2721167 h 4770304"/>
              <a:gd name="connsiteX156" fmla="*/ 143220 w 5343181"/>
              <a:gd name="connsiteY156" fmla="*/ 2666082 h 4770304"/>
              <a:gd name="connsiteX157" fmla="*/ 110169 w 5343181"/>
              <a:gd name="connsiteY157" fmla="*/ 2622015 h 4770304"/>
              <a:gd name="connsiteX158" fmla="*/ 99152 w 5343181"/>
              <a:gd name="connsiteY158" fmla="*/ 2588964 h 4770304"/>
              <a:gd name="connsiteX159" fmla="*/ 22034 w 5343181"/>
              <a:gd name="connsiteY159" fmla="*/ 2478795 h 4770304"/>
              <a:gd name="connsiteX160" fmla="*/ 0 w 5343181"/>
              <a:gd name="connsiteY160" fmla="*/ 2423711 h 4770304"/>
              <a:gd name="connsiteX161" fmla="*/ 11017 w 5343181"/>
              <a:gd name="connsiteY161" fmla="*/ 2181340 h 4770304"/>
              <a:gd name="connsiteX162" fmla="*/ 22034 w 5343181"/>
              <a:gd name="connsiteY162" fmla="*/ 2060154 h 4770304"/>
              <a:gd name="connsiteX163" fmla="*/ 44068 w 5343181"/>
              <a:gd name="connsiteY163" fmla="*/ 1938969 h 4770304"/>
              <a:gd name="connsiteX164" fmla="*/ 77118 w 5343181"/>
              <a:gd name="connsiteY164" fmla="*/ 1894901 h 4770304"/>
              <a:gd name="connsiteX165" fmla="*/ 88135 w 5343181"/>
              <a:gd name="connsiteY165" fmla="*/ 1817783 h 4770304"/>
              <a:gd name="connsiteX166" fmla="*/ 110169 w 5343181"/>
              <a:gd name="connsiteY166" fmla="*/ 1740665 h 4770304"/>
              <a:gd name="connsiteX167" fmla="*/ 132203 w 5343181"/>
              <a:gd name="connsiteY167" fmla="*/ 1652530 h 4770304"/>
              <a:gd name="connsiteX168" fmla="*/ 143220 w 5343181"/>
              <a:gd name="connsiteY168" fmla="*/ 1597446 h 4770304"/>
              <a:gd name="connsiteX169" fmla="*/ 253388 w 5343181"/>
              <a:gd name="connsiteY169" fmla="*/ 1487277 h 4770304"/>
              <a:gd name="connsiteX170" fmla="*/ 319489 w 5343181"/>
              <a:gd name="connsiteY170" fmla="*/ 1476260 h 4770304"/>
              <a:gd name="connsiteX171" fmla="*/ 352540 w 5343181"/>
              <a:gd name="connsiteY171" fmla="*/ 1465244 h 4770304"/>
              <a:gd name="connsiteX172" fmla="*/ 528810 w 5343181"/>
              <a:gd name="connsiteY172" fmla="*/ 1454227 h 4770304"/>
              <a:gd name="connsiteX173" fmla="*/ 870333 w 5343181"/>
              <a:gd name="connsiteY173" fmla="*/ 1443210 h 4770304"/>
              <a:gd name="connsiteX174" fmla="*/ 936434 w 5343181"/>
              <a:gd name="connsiteY174" fmla="*/ 1432193 h 4770304"/>
              <a:gd name="connsiteX175" fmla="*/ 1046603 w 5343181"/>
              <a:gd name="connsiteY175" fmla="*/ 1421176 h 4770304"/>
              <a:gd name="connsiteX176" fmla="*/ 1079653 w 5343181"/>
              <a:gd name="connsiteY176" fmla="*/ 1410159 h 4770304"/>
              <a:gd name="connsiteX177" fmla="*/ 1167788 w 5343181"/>
              <a:gd name="connsiteY177" fmla="*/ 1399142 h 4770304"/>
              <a:gd name="connsiteX178" fmla="*/ 1255923 w 5343181"/>
              <a:gd name="connsiteY178" fmla="*/ 1377109 h 4770304"/>
              <a:gd name="connsiteX179" fmla="*/ 1355075 w 5343181"/>
              <a:gd name="connsiteY179" fmla="*/ 1355075 h 4770304"/>
              <a:gd name="connsiteX180" fmla="*/ 1465244 w 5343181"/>
              <a:gd name="connsiteY180" fmla="*/ 1244906 h 4770304"/>
              <a:gd name="connsiteX181" fmla="*/ 1487277 w 5343181"/>
              <a:gd name="connsiteY181" fmla="*/ 1178805 h 4770304"/>
              <a:gd name="connsiteX182" fmla="*/ 1498294 w 5343181"/>
              <a:gd name="connsiteY182" fmla="*/ 1145754 h 4770304"/>
              <a:gd name="connsiteX183" fmla="*/ 1542362 w 5343181"/>
              <a:gd name="connsiteY183" fmla="*/ 1079653 h 4770304"/>
              <a:gd name="connsiteX184" fmla="*/ 1553379 w 5343181"/>
              <a:gd name="connsiteY184" fmla="*/ 1046603 h 4770304"/>
              <a:gd name="connsiteX185" fmla="*/ 1575412 w 5343181"/>
              <a:gd name="connsiteY185" fmla="*/ 980501 h 4770304"/>
              <a:gd name="connsiteX0" fmla="*/ 1575412 w 5343181"/>
              <a:gd name="connsiteY0" fmla="*/ 980501 h 4770304"/>
              <a:gd name="connsiteX1" fmla="*/ 1575412 w 5343181"/>
              <a:gd name="connsiteY1" fmla="*/ 980501 h 4770304"/>
              <a:gd name="connsiteX2" fmla="*/ 1597446 w 5343181"/>
              <a:gd name="connsiteY2" fmla="*/ 870333 h 4770304"/>
              <a:gd name="connsiteX3" fmla="*/ 1608463 w 5343181"/>
              <a:gd name="connsiteY3" fmla="*/ 837282 h 4770304"/>
              <a:gd name="connsiteX4" fmla="*/ 1619480 w 5343181"/>
              <a:gd name="connsiteY4" fmla="*/ 793215 h 4770304"/>
              <a:gd name="connsiteX5" fmla="*/ 1630497 w 5343181"/>
              <a:gd name="connsiteY5" fmla="*/ 760164 h 4770304"/>
              <a:gd name="connsiteX6" fmla="*/ 1663547 w 5343181"/>
              <a:gd name="connsiteY6" fmla="*/ 672029 h 4770304"/>
              <a:gd name="connsiteX7" fmla="*/ 1674564 w 5343181"/>
              <a:gd name="connsiteY7" fmla="*/ 638979 h 4770304"/>
              <a:gd name="connsiteX8" fmla="*/ 1707615 w 5343181"/>
              <a:gd name="connsiteY8" fmla="*/ 605928 h 4770304"/>
              <a:gd name="connsiteX9" fmla="*/ 1729649 w 5343181"/>
              <a:gd name="connsiteY9" fmla="*/ 561860 h 4770304"/>
              <a:gd name="connsiteX10" fmla="*/ 1795750 w 5343181"/>
              <a:gd name="connsiteY10" fmla="*/ 495759 h 4770304"/>
              <a:gd name="connsiteX11" fmla="*/ 1828800 w 5343181"/>
              <a:gd name="connsiteY11" fmla="*/ 462709 h 4770304"/>
              <a:gd name="connsiteX12" fmla="*/ 1861851 w 5343181"/>
              <a:gd name="connsiteY12" fmla="*/ 429658 h 4770304"/>
              <a:gd name="connsiteX13" fmla="*/ 1883885 w 5343181"/>
              <a:gd name="connsiteY13" fmla="*/ 396607 h 4770304"/>
              <a:gd name="connsiteX14" fmla="*/ 1927952 w 5343181"/>
              <a:gd name="connsiteY14" fmla="*/ 374574 h 4770304"/>
              <a:gd name="connsiteX15" fmla="*/ 1938969 w 5343181"/>
              <a:gd name="connsiteY15" fmla="*/ 341523 h 4770304"/>
              <a:gd name="connsiteX16" fmla="*/ 2005070 w 5343181"/>
              <a:gd name="connsiteY16" fmla="*/ 286439 h 4770304"/>
              <a:gd name="connsiteX17" fmla="*/ 2093205 w 5343181"/>
              <a:gd name="connsiteY17" fmla="*/ 187287 h 4770304"/>
              <a:gd name="connsiteX18" fmla="*/ 2159306 w 5343181"/>
              <a:gd name="connsiteY18" fmla="*/ 143220 h 4770304"/>
              <a:gd name="connsiteX19" fmla="*/ 2192357 w 5343181"/>
              <a:gd name="connsiteY19" fmla="*/ 132203 h 4770304"/>
              <a:gd name="connsiteX20" fmla="*/ 2225408 w 5343181"/>
              <a:gd name="connsiteY20" fmla="*/ 110169 h 4770304"/>
              <a:gd name="connsiteX21" fmla="*/ 2258458 w 5343181"/>
              <a:gd name="connsiteY21" fmla="*/ 77118 h 4770304"/>
              <a:gd name="connsiteX22" fmla="*/ 2324559 w 5343181"/>
              <a:gd name="connsiteY22" fmla="*/ 66101 h 4770304"/>
              <a:gd name="connsiteX23" fmla="*/ 2368627 w 5343181"/>
              <a:gd name="connsiteY23" fmla="*/ 55085 h 4770304"/>
              <a:gd name="connsiteX24" fmla="*/ 2434728 w 5343181"/>
              <a:gd name="connsiteY24" fmla="*/ 22034 h 4770304"/>
              <a:gd name="connsiteX25" fmla="*/ 2511846 w 5343181"/>
              <a:gd name="connsiteY25" fmla="*/ 0 h 4770304"/>
              <a:gd name="connsiteX26" fmla="*/ 2787268 w 5343181"/>
              <a:gd name="connsiteY26" fmla="*/ 22034 h 4770304"/>
              <a:gd name="connsiteX27" fmla="*/ 2886420 w 5343181"/>
              <a:gd name="connsiteY27" fmla="*/ 77118 h 4770304"/>
              <a:gd name="connsiteX28" fmla="*/ 2952521 w 5343181"/>
              <a:gd name="connsiteY28" fmla="*/ 99152 h 4770304"/>
              <a:gd name="connsiteX29" fmla="*/ 3029639 w 5343181"/>
              <a:gd name="connsiteY29" fmla="*/ 143220 h 4770304"/>
              <a:gd name="connsiteX30" fmla="*/ 3051673 w 5343181"/>
              <a:gd name="connsiteY30" fmla="*/ 176270 h 4770304"/>
              <a:gd name="connsiteX31" fmla="*/ 3117774 w 5343181"/>
              <a:gd name="connsiteY31" fmla="*/ 242371 h 4770304"/>
              <a:gd name="connsiteX32" fmla="*/ 3139808 w 5343181"/>
              <a:gd name="connsiteY32" fmla="*/ 308473 h 4770304"/>
              <a:gd name="connsiteX33" fmla="*/ 3150824 w 5343181"/>
              <a:gd name="connsiteY33" fmla="*/ 341523 h 4770304"/>
              <a:gd name="connsiteX34" fmla="*/ 3172858 w 5343181"/>
              <a:gd name="connsiteY34" fmla="*/ 374574 h 4770304"/>
              <a:gd name="connsiteX35" fmla="*/ 3183875 w 5343181"/>
              <a:gd name="connsiteY35" fmla="*/ 407624 h 4770304"/>
              <a:gd name="connsiteX36" fmla="*/ 3216926 w 5343181"/>
              <a:gd name="connsiteY36" fmla="*/ 440675 h 4770304"/>
              <a:gd name="connsiteX37" fmla="*/ 3249976 w 5343181"/>
              <a:gd name="connsiteY37" fmla="*/ 506776 h 4770304"/>
              <a:gd name="connsiteX38" fmla="*/ 3272010 w 5343181"/>
              <a:gd name="connsiteY38" fmla="*/ 572877 h 4770304"/>
              <a:gd name="connsiteX39" fmla="*/ 3283027 w 5343181"/>
              <a:gd name="connsiteY39" fmla="*/ 605928 h 4770304"/>
              <a:gd name="connsiteX40" fmla="*/ 3305061 w 5343181"/>
              <a:gd name="connsiteY40" fmla="*/ 649995 h 4770304"/>
              <a:gd name="connsiteX41" fmla="*/ 3371162 w 5343181"/>
              <a:gd name="connsiteY41" fmla="*/ 716097 h 4770304"/>
              <a:gd name="connsiteX42" fmla="*/ 3404212 w 5343181"/>
              <a:gd name="connsiteY42" fmla="*/ 749147 h 4770304"/>
              <a:gd name="connsiteX43" fmla="*/ 3558449 w 5343181"/>
              <a:gd name="connsiteY43" fmla="*/ 793215 h 4770304"/>
              <a:gd name="connsiteX44" fmla="*/ 3646583 w 5343181"/>
              <a:gd name="connsiteY44" fmla="*/ 804232 h 4770304"/>
              <a:gd name="connsiteX45" fmla="*/ 3844887 w 5343181"/>
              <a:gd name="connsiteY45" fmla="*/ 826265 h 4770304"/>
              <a:gd name="connsiteX46" fmla="*/ 3877938 w 5343181"/>
              <a:gd name="connsiteY46" fmla="*/ 837282 h 4770304"/>
              <a:gd name="connsiteX47" fmla="*/ 3988106 w 5343181"/>
              <a:gd name="connsiteY47" fmla="*/ 859316 h 4770304"/>
              <a:gd name="connsiteX48" fmla="*/ 4109292 w 5343181"/>
              <a:gd name="connsiteY48" fmla="*/ 870333 h 4770304"/>
              <a:gd name="connsiteX49" fmla="*/ 4373697 w 5343181"/>
              <a:gd name="connsiteY49" fmla="*/ 903383 h 4770304"/>
              <a:gd name="connsiteX50" fmla="*/ 4439798 w 5343181"/>
              <a:gd name="connsiteY50" fmla="*/ 914400 h 4770304"/>
              <a:gd name="connsiteX51" fmla="*/ 4494882 w 5343181"/>
              <a:gd name="connsiteY51" fmla="*/ 925417 h 4770304"/>
              <a:gd name="connsiteX52" fmla="*/ 4583017 w 5343181"/>
              <a:gd name="connsiteY52" fmla="*/ 936434 h 4770304"/>
              <a:gd name="connsiteX53" fmla="*/ 4616068 w 5343181"/>
              <a:gd name="connsiteY53" fmla="*/ 947451 h 4770304"/>
              <a:gd name="connsiteX54" fmla="*/ 4649118 w 5343181"/>
              <a:gd name="connsiteY54" fmla="*/ 969485 h 4770304"/>
              <a:gd name="connsiteX55" fmla="*/ 4693186 w 5343181"/>
              <a:gd name="connsiteY55" fmla="*/ 980501 h 4770304"/>
              <a:gd name="connsiteX56" fmla="*/ 4759287 w 5343181"/>
              <a:gd name="connsiteY56" fmla="*/ 1035586 h 4770304"/>
              <a:gd name="connsiteX57" fmla="*/ 4825388 w 5343181"/>
              <a:gd name="connsiteY57" fmla="*/ 1057620 h 4770304"/>
              <a:gd name="connsiteX58" fmla="*/ 4957591 w 5343181"/>
              <a:gd name="connsiteY58" fmla="*/ 1156771 h 4770304"/>
              <a:gd name="connsiteX59" fmla="*/ 5045726 w 5343181"/>
              <a:gd name="connsiteY59" fmla="*/ 1222873 h 4770304"/>
              <a:gd name="connsiteX60" fmla="*/ 5078776 w 5343181"/>
              <a:gd name="connsiteY60" fmla="*/ 1255923 h 4770304"/>
              <a:gd name="connsiteX61" fmla="*/ 5122844 w 5343181"/>
              <a:gd name="connsiteY61" fmla="*/ 1288974 h 4770304"/>
              <a:gd name="connsiteX62" fmla="*/ 5155894 w 5343181"/>
              <a:gd name="connsiteY62" fmla="*/ 1322024 h 4770304"/>
              <a:gd name="connsiteX63" fmla="*/ 5199962 w 5343181"/>
              <a:gd name="connsiteY63" fmla="*/ 1344058 h 4770304"/>
              <a:gd name="connsiteX64" fmla="*/ 5221995 w 5343181"/>
              <a:gd name="connsiteY64" fmla="*/ 1377109 h 4770304"/>
              <a:gd name="connsiteX65" fmla="*/ 5255046 w 5343181"/>
              <a:gd name="connsiteY65" fmla="*/ 1421176 h 4770304"/>
              <a:gd name="connsiteX66" fmla="*/ 5299114 w 5343181"/>
              <a:gd name="connsiteY66" fmla="*/ 1509311 h 4770304"/>
              <a:gd name="connsiteX67" fmla="*/ 5321147 w 5343181"/>
              <a:gd name="connsiteY67" fmla="*/ 1553379 h 4770304"/>
              <a:gd name="connsiteX68" fmla="*/ 5332164 w 5343181"/>
              <a:gd name="connsiteY68" fmla="*/ 1597446 h 4770304"/>
              <a:gd name="connsiteX69" fmla="*/ 5343181 w 5343181"/>
              <a:gd name="connsiteY69" fmla="*/ 2511846 h 4770304"/>
              <a:gd name="connsiteX70" fmla="*/ 5332164 w 5343181"/>
              <a:gd name="connsiteY70" fmla="*/ 2588964 h 4770304"/>
              <a:gd name="connsiteX71" fmla="*/ 5321147 w 5343181"/>
              <a:gd name="connsiteY71" fmla="*/ 2633032 h 4770304"/>
              <a:gd name="connsiteX72" fmla="*/ 5255046 w 5343181"/>
              <a:gd name="connsiteY72" fmla="*/ 2699133 h 4770304"/>
              <a:gd name="connsiteX73" fmla="*/ 5233012 w 5343181"/>
              <a:gd name="connsiteY73" fmla="*/ 2732183 h 4770304"/>
              <a:gd name="connsiteX74" fmla="*/ 5144877 w 5343181"/>
              <a:gd name="connsiteY74" fmla="*/ 2754217 h 4770304"/>
              <a:gd name="connsiteX75" fmla="*/ 5067759 w 5343181"/>
              <a:gd name="connsiteY75" fmla="*/ 2787268 h 4770304"/>
              <a:gd name="connsiteX76" fmla="*/ 5023692 w 5343181"/>
              <a:gd name="connsiteY76" fmla="*/ 2809301 h 4770304"/>
              <a:gd name="connsiteX77" fmla="*/ 4946574 w 5343181"/>
              <a:gd name="connsiteY77" fmla="*/ 2831335 h 4770304"/>
              <a:gd name="connsiteX78" fmla="*/ 4880473 w 5343181"/>
              <a:gd name="connsiteY78" fmla="*/ 2864386 h 4770304"/>
              <a:gd name="connsiteX79" fmla="*/ 4770304 w 5343181"/>
              <a:gd name="connsiteY79" fmla="*/ 2886420 h 4770304"/>
              <a:gd name="connsiteX80" fmla="*/ 4649118 w 5343181"/>
              <a:gd name="connsiteY80" fmla="*/ 2908453 h 4770304"/>
              <a:gd name="connsiteX81" fmla="*/ 4572000 w 5343181"/>
              <a:gd name="connsiteY81" fmla="*/ 2919470 h 4770304"/>
              <a:gd name="connsiteX82" fmla="*/ 4527933 w 5343181"/>
              <a:gd name="connsiteY82" fmla="*/ 2930487 h 4770304"/>
              <a:gd name="connsiteX83" fmla="*/ 4439798 w 5343181"/>
              <a:gd name="connsiteY83" fmla="*/ 2941504 h 4770304"/>
              <a:gd name="connsiteX84" fmla="*/ 4373697 w 5343181"/>
              <a:gd name="connsiteY84" fmla="*/ 2952521 h 4770304"/>
              <a:gd name="connsiteX85" fmla="*/ 4208444 w 5343181"/>
              <a:gd name="connsiteY85" fmla="*/ 2974554 h 4770304"/>
              <a:gd name="connsiteX86" fmla="*/ 4098275 w 5343181"/>
              <a:gd name="connsiteY86" fmla="*/ 2996588 h 4770304"/>
              <a:gd name="connsiteX87" fmla="*/ 4043191 w 5343181"/>
              <a:gd name="connsiteY87" fmla="*/ 3007605 h 4770304"/>
              <a:gd name="connsiteX88" fmla="*/ 3999123 w 5343181"/>
              <a:gd name="connsiteY88" fmla="*/ 3040656 h 4770304"/>
              <a:gd name="connsiteX89" fmla="*/ 3966073 w 5343181"/>
              <a:gd name="connsiteY89" fmla="*/ 3161841 h 4770304"/>
              <a:gd name="connsiteX90" fmla="*/ 3933022 w 5343181"/>
              <a:gd name="connsiteY90" fmla="*/ 3216926 h 4770304"/>
              <a:gd name="connsiteX91" fmla="*/ 3922005 w 5343181"/>
              <a:gd name="connsiteY91" fmla="*/ 3260993 h 4770304"/>
              <a:gd name="connsiteX92" fmla="*/ 3910988 w 5343181"/>
              <a:gd name="connsiteY92" fmla="*/ 3327094 h 4770304"/>
              <a:gd name="connsiteX93" fmla="*/ 3899971 w 5343181"/>
              <a:gd name="connsiteY93" fmla="*/ 3360145 h 4770304"/>
              <a:gd name="connsiteX94" fmla="*/ 3888955 w 5343181"/>
              <a:gd name="connsiteY94" fmla="*/ 3503364 h 4770304"/>
              <a:gd name="connsiteX95" fmla="*/ 3844887 w 5343181"/>
              <a:gd name="connsiteY95" fmla="*/ 3701668 h 4770304"/>
              <a:gd name="connsiteX96" fmla="*/ 3833870 w 5343181"/>
              <a:gd name="connsiteY96" fmla="*/ 3756752 h 4770304"/>
              <a:gd name="connsiteX97" fmla="*/ 3811836 w 5343181"/>
              <a:gd name="connsiteY97" fmla="*/ 3800820 h 4770304"/>
              <a:gd name="connsiteX98" fmla="*/ 3800820 w 5343181"/>
              <a:gd name="connsiteY98" fmla="*/ 3833870 h 4770304"/>
              <a:gd name="connsiteX99" fmla="*/ 3778786 w 5343181"/>
              <a:gd name="connsiteY99" fmla="*/ 3877938 h 4770304"/>
              <a:gd name="connsiteX100" fmla="*/ 3767769 w 5343181"/>
              <a:gd name="connsiteY100" fmla="*/ 3922005 h 4770304"/>
              <a:gd name="connsiteX101" fmla="*/ 3723702 w 5343181"/>
              <a:gd name="connsiteY101" fmla="*/ 4032174 h 4770304"/>
              <a:gd name="connsiteX102" fmla="*/ 3712685 w 5343181"/>
              <a:gd name="connsiteY102" fmla="*/ 4087258 h 4770304"/>
              <a:gd name="connsiteX103" fmla="*/ 3679634 w 5343181"/>
              <a:gd name="connsiteY103" fmla="*/ 4131326 h 4770304"/>
              <a:gd name="connsiteX104" fmla="*/ 3635567 w 5343181"/>
              <a:gd name="connsiteY104" fmla="*/ 4230477 h 4770304"/>
              <a:gd name="connsiteX105" fmla="*/ 3624550 w 5343181"/>
              <a:gd name="connsiteY105" fmla="*/ 4263528 h 4770304"/>
              <a:gd name="connsiteX106" fmla="*/ 3580482 w 5343181"/>
              <a:gd name="connsiteY106" fmla="*/ 4329629 h 4770304"/>
              <a:gd name="connsiteX107" fmla="*/ 3558449 w 5343181"/>
              <a:gd name="connsiteY107" fmla="*/ 4428781 h 4770304"/>
              <a:gd name="connsiteX108" fmla="*/ 3503364 w 5343181"/>
              <a:gd name="connsiteY108" fmla="*/ 4494882 h 4770304"/>
              <a:gd name="connsiteX109" fmla="*/ 3470314 w 5343181"/>
              <a:gd name="connsiteY109" fmla="*/ 4516916 h 4770304"/>
              <a:gd name="connsiteX110" fmla="*/ 3426246 w 5343181"/>
              <a:gd name="connsiteY110" fmla="*/ 4549967 h 4770304"/>
              <a:gd name="connsiteX111" fmla="*/ 3349128 w 5343181"/>
              <a:gd name="connsiteY111" fmla="*/ 4649118 h 4770304"/>
              <a:gd name="connsiteX112" fmla="*/ 3327094 w 5343181"/>
              <a:gd name="connsiteY112" fmla="*/ 4682169 h 4770304"/>
              <a:gd name="connsiteX113" fmla="*/ 3283027 w 5343181"/>
              <a:gd name="connsiteY113" fmla="*/ 4693186 h 4770304"/>
              <a:gd name="connsiteX114" fmla="*/ 3260993 w 5343181"/>
              <a:gd name="connsiteY114" fmla="*/ 4726236 h 4770304"/>
              <a:gd name="connsiteX115" fmla="*/ 3117774 w 5343181"/>
              <a:gd name="connsiteY115" fmla="*/ 4759287 h 4770304"/>
              <a:gd name="connsiteX116" fmla="*/ 2985571 w 5343181"/>
              <a:gd name="connsiteY116" fmla="*/ 4770304 h 4770304"/>
              <a:gd name="connsiteX117" fmla="*/ 2644049 w 5343181"/>
              <a:gd name="connsiteY117" fmla="*/ 4759287 h 4770304"/>
              <a:gd name="connsiteX118" fmla="*/ 2511846 w 5343181"/>
              <a:gd name="connsiteY118" fmla="*/ 4748270 h 4770304"/>
              <a:gd name="connsiteX119" fmla="*/ 2192357 w 5343181"/>
              <a:gd name="connsiteY119" fmla="*/ 4726236 h 4770304"/>
              <a:gd name="connsiteX120" fmla="*/ 2126256 w 5343181"/>
              <a:gd name="connsiteY120" fmla="*/ 4704203 h 4770304"/>
              <a:gd name="connsiteX121" fmla="*/ 2005070 w 5343181"/>
              <a:gd name="connsiteY121" fmla="*/ 4682169 h 4770304"/>
              <a:gd name="connsiteX122" fmla="*/ 1938969 w 5343181"/>
              <a:gd name="connsiteY122" fmla="*/ 4638101 h 4770304"/>
              <a:gd name="connsiteX123" fmla="*/ 1883885 w 5343181"/>
              <a:gd name="connsiteY123" fmla="*/ 4572000 h 4770304"/>
              <a:gd name="connsiteX124" fmla="*/ 1850834 w 5343181"/>
              <a:gd name="connsiteY124" fmla="*/ 4483865 h 4770304"/>
              <a:gd name="connsiteX125" fmla="*/ 1839817 w 5343181"/>
              <a:gd name="connsiteY125" fmla="*/ 4450815 h 4770304"/>
              <a:gd name="connsiteX126" fmla="*/ 1850834 w 5343181"/>
              <a:gd name="connsiteY126" fmla="*/ 4274545 h 4770304"/>
              <a:gd name="connsiteX127" fmla="*/ 1861851 w 5343181"/>
              <a:gd name="connsiteY127" fmla="*/ 4186410 h 4770304"/>
              <a:gd name="connsiteX128" fmla="*/ 1850834 w 5343181"/>
              <a:gd name="connsiteY128" fmla="*/ 4032174 h 4770304"/>
              <a:gd name="connsiteX129" fmla="*/ 1817783 w 5343181"/>
              <a:gd name="connsiteY129" fmla="*/ 3756752 h 4770304"/>
              <a:gd name="connsiteX130" fmla="*/ 1773716 w 5343181"/>
              <a:gd name="connsiteY130" fmla="*/ 3679634 h 4770304"/>
              <a:gd name="connsiteX131" fmla="*/ 1751682 w 5343181"/>
              <a:gd name="connsiteY131" fmla="*/ 3646583 h 4770304"/>
              <a:gd name="connsiteX132" fmla="*/ 1729649 w 5343181"/>
              <a:gd name="connsiteY132" fmla="*/ 3602516 h 4770304"/>
              <a:gd name="connsiteX133" fmla="*/ 1465244 w 5343181"/>
              <a:gd name="connsiteY133" fmla="*/ 3360145 h 4770304"/>
              <a:gd name="connsiteX134" fmla="*/ 1432193 w 5343181"/>
              <a:gd name="connsiteY134" fmla="*/ 3349128 h 4770304"/>
              <a:gd name="connsiteX135" fmla="*/ 1388126 w 5343181"/>
              <a:gd name="connsiteY135" fmla="*/ 3327094 h 4770304"/>
              <a:gd name="connsiteX136" fmla="*/ 1322024 w 5343181"/>
              <a:gd name="connsiteY136" fmla="*/ 3316077 h 4770304"/>
              <a:gd name="connsiteX137" fmla="*/ 1277957 w 5343181"/>
              <a:gd name="connsiteY137" fmla="*/ 3294044 h 4770304"/>
              <a:gd name="connsiteX138" fmla="*/ 1233889 w 5343181"/>
              <a:gd name="connsiteY138" fmla="*/ 3283027 h 4770304"/>
              <a:gd name="connsiteX139" fmla="*/ 1200839 w 5343181"/>
              <a:gd name="connsiteY139" fmla="*/ 3260993 h 4770304"/>
              <a:gd name="connsiteX140" fmla="*/ 1167788 w 5343181"/>
              <a:gd name="connsiteY140" fmla="*/ 3249976 h 4770304"/>
              <a:gd name="connsiteX141" fmla="*/ 1090670 w 5343181"/>
              <a:gd name="connsiteY141" fmla="*/ 3227942 h 4770304"/>
              <a:gd name="connsiteX142" fmla="*/ 1057620 w 5343181"/>
              <a:gd name="connsiteY142" fmla="*/ 3205909 h 4770304"/>
              <a:gd name="connsiteX143" fmla="*/ 903383 w 5343181"/>
              <a:gd name="connsiteY143" fmla="*/ 3172858 h 4770304"/>
              <a:gd name="connsiteX144" fmla="*/ 826265 w 5343181"/>
              <a:gd name="connsiteY144" fmla="*/ 3150824 h 4770304"/>
              <a:gd name="connsiteX145" fmla="*/ 738130 w 5343181"/>
              <a:gd name="connsiteY145" fmla="*/ 3128791 h 4770304"/>
              <a:gd name="connsiteX146" fmla="*/ 705080 w 5343181"/>
              <a:gd name="connsiteY146" fmla="*/ 3117774 h 4770304"/>
              <a:gd name="connsiteX147" fmla="*/ 672029 w 5343181"/>
              <a:gd name="connsiteY147" fmla="*/ 3095740 h 4770304"/>
              <a:gd name="connsiteX148" fmla="*/ 638979 w 5343181"/>
              <a:gd name="connsiteY148" fmla="*/ 3084723 h 4770304"/>
              <a:gd name="connsiteX149" fmla="*/ 572877 w 5343181"/>
              <a:gd name="connsiteY149" fmla="*/ 3040656 h 4770304"/>
              <a:gd name="connsiteX150" fmla="*/ 396608 w 5343181"/>
              <a:gd name="connsiteY150" fmla="*/ 2930487 h 4770304"/>
              <a:gd name="connsiteX151" fmla="*/ 341523 w 5343181"/>
              <a:gd name="connsiteY151" fmla="*/ 2853369 h 4770304"/>
              <a:gd name="connsiteX152" fmla="*/ 286439 w 5343181"/>
              <a:gd name="connsiteY152" fmla="*/ 2809301 h 4770304"/>
              <a:gd name="connsiteX153" fmla="*/ 253388 w 5343181"/>
              <a:gd name="connsiteY153" fmla="*/ 2787268 h 4770304"/>
              <a:gd name="connsiteX154" fmla="*/ 176270 w 5343181"/>
              <a:gd name="connsiteY154" fmla="*/ 2721167 h 4770304"/>
              <a:gd name="connsiteX155" fmla="*/ 143220 w 5343181"/>
              <a:gd name="connsiteY155" fmla="*/ 2666082 h 4770304"/>
              <a:gd name="connsiteX156" fmla="*/ 110169 w 5343181"/>
              <a:gd name="connsiteY156" fmla="*/ 2622015 h 4770304"/>
              <a:gd name="connsiteX157" fmla="*/ 99152 w 5343181"/>
              <a:gd name="connsiteY157" fmla="*/ 2588964 h 4770304"/>
              <a:gd name="connsiteX158" fmla="*/ 22034 w 5343181"/>
              <a:gd name="connsiteY158" fmla="*/ 2478795 h 4770304"/>
              <a:gd name="connsiteX159" fmla="*/ 0 w 5343181"/>
              <a:gd name="connsiteY159" fmla="*/ 2423711 h 4770304"/>
              <a:gd name="connsiteX160" fmla="*/ 11017 w 5343181"/>
              <a:gd name="connsiteY160" fmla="*/ 2181340 h 4770304"/>
              <a:gd name="connsiteX161" fmla="*/ 22034 w 5343181"/>
              <a:gd name="connsiteY161" fmla="*/ 2060154 h 4770304"/>
              <a:gd name="connsiteX162" fmla="*/ 44068 w 5343181"/>
              <a:gd name="connsiteY162" fmla="*/ 1938969 h 4770304"/>
              <a:gd name="connsiteX163" fmla="*/ 77118 w 5343181"/>
              <a:gd name="connsiteY163" fmla="*/ 1894901 h 4770304"/>
              <a:gd name="connsiteX164" fmla="*/ 88135 w 5343181"/>
              <a:gd name="connsiteY164" fmla="*/ 1817783 h 4770304"/>
              <a:gd name="connsiteX165" fmla="*/ 110169 w 5343181"/>
              <a:gd name="connsiteY165" fmla="*/ 1740665 h 4770304"/>
              <a:gd name="connsiteX166" fmla="*/ 132203 w 5343181"/>
              <a:gd name="connsiteY166" fmla="*/ 1652530 h 4770304"/>
              <a:gd name="connsiteX167" fmla="*/ 143220 w 5343181"/>
              <a:gd name="connsiteY167" fmla="*/ 1597446 h 4770304"/>
              <a:gd name="connsiteX168" fmla="*/ 253388 w 5343181"/>
              <a:gd name="connsiteY168" fmla="*/ 1487277 h 4770304"/>
              <a:gd name="connsiteX169" fmla="*/ 319489 w 5343181"/>
              <a:gd name="connsiteY169" fmla="*/ 1476260 h 4770304"/>
              <a:gd name="connsiteX170" fmla="*/ 352540 w 5343181"/>
              <a:gd name="connsiteY170" fmla="*/ 1465244 h 4770304"/>
              <a:gd name="connsiteX171" fmla="*/ 528810 w 5343181"/>
              <a:gd name="connsiteY171" fmla="*/ 1454227 h 4770304"/>
              <a:gd name="connsiteX172" fmla="*/ 870333 w 5343181"/>
              <a:gd name="connsiteY172" fmla="*/ 1443210 h 4770304"/>
              <a:gd name="connsiteX173" fmla="*/ 936434 w 5343181"/>
              <a:gd name="connsiteY173" fmla="*/ 1432193 h 4770304"/>
              <a:gd name="connsiteX174" fmla="*/ 1046603 w 5343181"/>
              <a:gd name="connsiteY174" fmla="*/ 1421176 h 4770304"/>
              <a:gd name="connsiteX175" fmla="*/ 1079653 w 5343181"/>
              <a:gd name="connsiteY175" fmla="*/ 1410159 h 4770304"/>
              <a:gd name="connsiteX176" fmla="*/ 1167788 w 5343181"/>
              <a:gd name="connsiteY176" fmla="*/ 1399142 h 4770304"/>
              <a:gd name="connsiteX177" fmla="*/ 1255923 w 5343181"/>
              <a:gd name="connsiteY177" fmla="*/ 1377109 h 4770304"/>
              <a:gd name="connsiteX178" fmla="*/ 1355075 w 5343181"/>
              <a:gd name="connsiteY178" fmla="*/ 1355075 h 4770304"/>
              <a:gd name="connsiteX179" fmla="*/ 1465244 w 5343181"/>
              <a:gd name="connsiteY179" fmla="*/ 1244906 h 4770304"/>
              <a:gd name="connsiteX180" fmla="*/ 1487277 w 5343181"/>
              <a:gd name="connsiteY180" fmla="*/ 1178805 h 4770304"/>
              <a:gd name="connsiteX181" fmla="*/ 1498294 w 5343181"/>
              <a:gd name="connsiteY181" fmla="*/ 1145754 h 4770304"/>
              <a:gd name="connsiteX182" fmla="*/ 1542362 w 5343181"/>
              <a:gd name="connsiteY182" fmla="*/ 1079653 h 4770304"/>
              <a:gd name="connsiteX183" fmla="*/ 1553379 w 5343181"/>
              <a:gd name="connsiteY183" fmla="*/ 1046603 h 4770304"/>
              <a:gd name="connsiteX184" fmla="*/ 1575412 w 5343181"/>
              <a:gd name="connsiteY184" fmla="*/ 980501 h 4770304"/>
              <a:gd name="connsiteX0" fmla="*/ 1575412 w 5343181"/>
              <a:gd name="connsiteY0" fmla="*/ 980501 h 4770304"/>
              <a:gd name="connsiteX1" fmla="*/ 1575412 w 5343181"/>
              <a:gd name="connsiteY1" fmla="*/ 980501 h 4770304"/>
              <a:gd name="connsiteX2" fmla="*/ 1597446 w 5343181"/>
              <a:gd name="connsiteY2" fmla="*/ 870333 h 4770304"/>
              <a:gd name="connsiteX3" fmla="*/ 1608463 w 5343181"/>
              <a:gd name="connsiteY3" fmla="*/ 837282 h 4770304"/>
              <a:gd name="connsiteX4" fmla="*/ 1619480 w 5343181"/>
              <a:gd name="connsiteY4" fmla="*/ 793215 h 4770304"/>
              <a:gd name="connsiteX5" fmla="*/ 1630497 w 5343181"/>
              <a:gd name="connsiteY5" fmla="*/ 760164 h 4770304"/>
              <a:gd name="connsiteX6" fmla="*/ 1663547 w 5343181"/>
              <a:gd name="connsiteY6" fmla="*/ 672029 h 4770304"/>
              <a:gd name="connsiteX7" fmla="*/ 1674564 w 5343181"/>
              <a:gd name="connsiteY7" fmla="*/ 638979 h 4770304"/>
              <a:gd name="connsiteX8" fmla="*/ 1707615 w 5343181"/>
              <a:gd name="connsiteY8" fmla="*/ 605928 h 4770304"/>
              <a:gd name="connsiteX9" fmla="*/ 1729649 w 5343181"/>
              <a:gd name="connsiteY9" fmla="*/ 561860 h 4770304"/>
              <a:gd name="connsiteX10" fmla="*/ 1795750 w 5343181"/>
              <a:gd name="connsiteY10" fmla="*/ 495759 h 4770304"/>
              <a:gd name="connsiteX11" fmla="*/ 1828800 w 5343181"/>
              <a:gd name="connsiteY11" fmla="*/ 462709 h 4770304"/>
              <a:gd name="connsiteX12" fmla="*/ 1861851 w 5343181"/>
              <a:gd name="connsiteY12" fmla="*/ 429658 h 4770304"/>
              <a:gd name="connsiteX13" fmla="*/ 1883885 w 5343181"/>
              <a:gd name="connsiteY13" fmla="*/ 396607 h 4770304"/>
              <a:gd name="connsiteX14" fmla="*/ 1927952 w 5343181"/>
              <a:gd name="connsiteY14" fmla="*/ 374574 h 4770304"/>
              <a:gd name="connsiteX15" fmla="*/ 1938969 w 5343181"/>
              <a:gd name="connsiteY15" fmla="*/ 341523 h 4770304"/>
              <a:gd name="connsiteX16" fmla="*/ 2005070 w 5343181"/>
              <a:gd name="connsiteY16" fmla="*/ 286439 h 4770304"/>
              <a:gd name="connsiteX17" fmla="*/ 2093205 w 5343181"/>
              <a:gd name="connsiteY17" fmla="*/ 187287 h 4770304"/>
              <a:gd name="connsiteX18" fmla="*/ 2159306 w 5343181"/>
              <a:gd name="connsiteY18" fmla="*/ 143220 h 4770304"/>
              <a:gd name="connsiteX19" fmla="*/ 2192357 w 5343181"/>
              <a:gd name="connsiteY19" fmla="*/ 132203 h 4770304"/>
              <a:gd name="connsiteX20" fmla="*/ 2225408 w 5343181"/>
              <a:gd name="connsiteY20" fmla="*/ 110169 h 4770304"/>
              <a:gd name="connsiteX21" fmla="*/ 2258458 w 5343181"/>
              <a:gd name="connsiteY21" fmla="*/ 77118 h 4770304"/>
              <a:gd name="connsiteX22" fmla="*/ 2324559 w 5343181"/>
              <a:gd name="connsiteY22" fmla="*/ 66101 h 4770304"/>
              <a:gd name="connsiteX23" fmla="*/ 2368627 w 5343181"/>
              <a:gd name="connsiteY23" fmla="*/ 55085 h 4770304"/>
              <a:gd name="connsiteX24" fmla="*/ 2434728 w 5343181"/>
              <a:gd name="connsiteY24" fmla="*/ 22034 h 4770304"/>
              <a:gd name="connsiteX25" fmla="*/ 2511846 w 5343181"/>
              <a:gd name="connsiteY25" fmla="*/ 0 h 4770304"/>
              <a:gd name="connsiteX26" fmla="*/ 2787268 w 5343181"/>
              <a:gd name="connsiteY26" fmla="*/ 22034 h 4770304"/>
              <a:gd name="connsiteX27" fmla="*/ 2886420 w 5343181"/>
              <a:gd name="connsiteY27" fmla="*/ 77118 h 4770304"/>
              <a:gd name="connsiteX28" fmla="*/ 2952521 w 5343181"/>
              <a:gd name="connsiteY28" fmla="*/ 99152 h 4770304"/>
              <a:gd name="connsiteX29" fmla="*/ 3029639 w 5343181"/>
              <a:gd name="connsiteY29" fmla="*/ 143220 h 4770304"/>
              <a:gd name="connsiteX30" fmla="*/ 3051673 w 5343181"/>
              <a:gd name="connsiteY30" fmla="*/ 176270 h 4770304"/>
              <a:gd name="connsiteX31" fmla="*/ 3117774 w 5343181"/>
              <a:gd name="connsiteY31" fmla="*/ 242371 h 4770304"/>
              <a:gd name="connsiteX32" fmla="*/ 3139808 w 5343181"/>
              <a:gd name="connsiteY32" fmla="*/ 308473 h 4770304"/>
              <a:gd name="connsiteX33" fmla="*/ 3150824 w 5343181"/>
              <a:gd name="connsiteY33" fmla="*/ 341523 h 4770304"/>
              <a:gd name="connsiteX34" fmla="*/ 3172858 w 5343181"/>
              <a:gd name="connsiteY34" fmla="*/ 374574 h 4770304"/>
              <a:gd name="connsiteX35" fmla="*/ 3183875 w 5343181"/>
              <a:gd name="connsiteY35" fmla="*/ 407624 h 4770304"/>
              <a:gd name="connsiteX36" fmla="*/ 3216926 w 5343181"/>
              <a:gd name="connsiteY36" fmla="*/ 440675 h 4770304"/>
              <a:gd name="connsiteX37" fmla="*/ 3249976 w 5343181"/>
              <a:gd name="connsiteY37" fmla="*/ 506776 h 4770304"/>
              <a:gd name="connsiteX38" fmla="*/ 3272010 w 5343181"/>
              <a:gd name="connsiteY38" fmla="*/ 572877 h 4770304"/>
              <a:gd name="connsiteX39" fmla="*/ 3283027 w 5343181"/>
              <a:gd name="connsiteY39" fmla="*/ 605928 h 4770304"/>
              <a:gd name="connsiteX40" fmla="*/ 3305061 w 5343181"/>
              <a:gd name="connsiteY40" fmla="*/ 649995 h 4770304"/>
              <a:gd name="connsiteX41" fmla="*/ 3371162 w 5343181"/>
              <a:gd name="connsiteY41" fmla="*/ 716097 h 4770304"/>
              <a:gd name="connsiteX42" fmla="*/ 3404212 w 5343181"/>
              <a:gd name="connsiteY42" fmla="*/ 749147 h 4770304"/>
              <a:gd name="connsiteX43" fmla="*/ 3558449 w 5343181"/>
              <a:gd name="connsiteY43" fmla="*/ 793215 h 4770304"/>
              <a:gd name="connsiteX44" fmla="*/ 3646583 w 5343181"/>
              <a:gd name="connsiteY44" fmla="*/ 804232 h 4770304"/>
              <a:gd name="connsiteX45" fmla="*/ 3844887 w 5343181"/>
              <a:gd name="connsiteY45" fmla="*/ 826265 h 4770304"/>
              <a:gd name="connsiteX46" fmla="*/ 3877938 w 5343181"/>
              <a:gd name="connsiteY46" fmla="*/ 837282 h 4770304"/>
              <a:gd name="connsiteX47" fmla="*/ 3988106 w 5343181"/>
              <a:gd name="connsiteY47" fmla="*/ 859316 h 4770304"/>
              <a:gd name="connsiteX48" fmla="*/ 4109292 w 5343181"/>
              <a:gd name="connsiteY48" fmla="*/ 870333 h 4770304"/>
              <a:gd name="connsiteX49" fmla="*/ 4373697 w 5343181"/>
              <a:gd name="connsiteY49" fmla="*/ 903383 h 4770304"/>
              <a:gd name="connsiteX50" fmla="*/ 4439798 w 5343181"/>
              <a:gd name="connsiteY50" fmla="*/ 914400 h 4770304"/>
              <a:gd name="connsiteX51" fmla="*/ 4494882 w 5343181"/>
              <a:gd name="connsiteY51" fmla="*/ 925417 h 4770304"/>
              <a:gd name="connsiteX52" fmla="*/ 4583017 w 5343181"/>
              <a:gd name="connsiteY52" fmla="*/ 936434 h 4770304"/>
              <a:gd name="connsiteX53" fmla="*/ 4616068 w 5343181"/>
              <a:gd name="connsiteY53" fmla="*/ 947451 h 4770304"/>
              <a:gd name="connsiteX54" fmla="*/ 4649118 w 5343181"/>
              <a:gd name="connsiteY54" fmla="*/ 969485 h 4770304"/>
              <a:gd name="connsiteX55" fmla="*/ 4693186 w 5343181"/>
              <a:gd name="connsiteY55" fmla="*/ 980501 h 4770304"/>
              <a:gd name="connsiteX56" fmla="*/ 4759287 w 5343181"/>
              <a:gd name="connsiteY56" fmla="*/ 1035586 h 4770304"/>
              <a:gd name="connsiteX57" fmla="*/ 4825388 w 5343181"/>
              <a:gd name="connsiteY57" fmla="*/ 1057620 h 4770304"/>
              <a:gd name="connsiteX58" fmla="*/ 4957591 w 5343181"/>
              <a:gd name="connsiteY58" fmla="*/ 1156771 h 4770304"/>
              <a:gd name="connsiteX59" fmla="*/ 5045726 w 5343181"/>
              <a:gd name="connsiteY59" fmla="*/ 1222873 h 4770304"/>
              <a:gd name="connsiteX60" fmla="*/ 5078776 w 5343181"/>
              <a:gd name="connsiteY60" fmla="*/ 1255923 h 4770304"/>
              <a:gd name="connsiteX61" fmla="*/ 5122844 w 5343181"/>
              <a:gd name="connsiteY61" fmla="*/ 1288974 h 4770304"/>
              <a:gd name="connsiteX62" fmla="*/ 5155894 w 5343181"/>
              <a:gd name="connsiteY62" fmla="*/ 1322024 h 4770304"/>
              <a:gd name="connsiteX63" fmla="*/ 5199962 w 5343181"/>
              <a:gd name="connsiteY63" fmla="*/ 1344058 h 4770304"/>
              <a:gd name="connsiteX64" fmla="*/ 5221995 w 5343181"/>
              <a:gd name="connsiteY64" fmla="*/ 1377109 h 4770304"/>
              <a:gd name="connsiteX65" fmla="*/ 5255046 w 5343181"/>
              <a:gd name="connsiteY65" fmla="*/ 1421176 h 4770304"/>
              <a:gd name="connsiteX66" fmla="*/ 5299114 w 5343181"/>
              <a:gd name="connsiteY66" fmla="*/ 1509311 h 4770304"/>
              <a:gd name="connsiteX67" fmla="*/ 5321147 w 5343181"/>
              <a:gd name="connsiteY67" fmla="*/ 1553379 h 4770304"/>
              <a:gd name="connsiteX68" fmla="*/ 5332164 w 5343181"/>
              <a:gd name="connsiteY68" fmla="*/ 1597446 h 4770304"/>
              <a:gd name="connsiteX69" fmla="*/ 5343181 w 5343181"/>
              <a:gd name="connsiteY69" fmla="*/ 2511846 h 4770304"/>
              <a:gd name="connsiteX70" fmla="*/ 5332164 w 5343181"/>
              <a:gd name="connsiteY70" fmla="*/ 2588964 h 4770304"/>
              <a:gd name="connsiteX71" fmla="*/ 5321147 w 5343181"/>
              <a:gd name="connsiteY71" fmla="*/ 2633032 h 4770304"/>
              <a:gd name="connsiteX72" fmla="*/ 5255046 w 5343181"/>
              <a:gd name="connsiteY72" fmla="*/ 2699133 h 4770304"/>
              <a:gd name="connsiteX73" fmla="*/ 5233012 w 5343181"/>
              <a:gd name="connsiteY73" fmla="*/ 2732183 h 4770304"/>
              <a:gd name="connsiteX74" fmla="*/ 5144877 w 5343181"/>
              <a:gd name="connsiteY74" fmla="*/ 2754217 h 4770304"/>
              <a:gd name="connsiteX75" fmla="*/ 5067759 w 5343181"/>
              <a:gd name="connsiteY75" fmla="*/ 2787268 h 4770304"/>
              <a:gd name="connsiteX76" fmla="*/ 5023692 w 5343181"/>
              <a:gd name="connsiteY76" fmla="*/ 2809301 h 4770304"/>
              <a:gd name="connsiteX77" fmla="*/ 4946574 w 5343181"/>
              <a:gd name="connsiteY77" fmla="*/ 2831335 h 4770304"/>
              <a:gd name="connsiteX78" fmla="*/ 4880473 w 5343181"/>
              <a:gd name="connsiteY78" fmla="*/ 2864386 h 4770304"/>
              <a:gd name="connsiteX79" fmla="*/ 4770304 w 5343181"/>
              <a:gd name="connsiteY79" fmla="*/ 2886420 h 4770304"/>
              <a:gd name="connsiteX80" fmla="*/ 4649118 w 5343181"/>
              <a:gd name="connsiteY80" fmla="*/ 2908453 h 4770304"/>
              <a:gd name="connsiteX81" fmla="*/ 4572000 w 5343181"/>
              <a:gd name="connsiteY81" fmla="*/ 2919470 h 4770304"/>
              <a:gd name="connsiteX82" fmla="*/ 4527933 w 5343181"/>
              <a:gd name="connsiteY82" fmla="*/ 2930487 h 4770304"/>
              <a:gd name="connsiteX83" fmla="*/ 4439798 w 5343181"/>
              <a:gd name="connsiteY83" fmla="*/ 2941504 h 4770304"/>
              <a:gd name="connsiteX84" fmla="*/ 4373697 w 5343181"/>
              <a:gd name="connsiteY84" fmla="*/ 2952521 h 4770304"/>
              <a:gd name="connsiteX85" fmla="*/ 4208444 w 5343181"/>
              <a:gd name="connsiteY85" fmla="*/ 2974554 h 4770304"/>
              <a:gd name="connsiteX86" fmla="*/ 4098275 w 5343181"/>
              <a:gd name="connsiteY86" fmla="*/ 2996588 h 4770304"/>
              <a:gd name="connsiteX87" fmla="*/ 4043191 w 5343181"/>
              <a:gd name="connsiteY87" fmla="*/ 3007605 h 4770304"/>
              <a:gd name="connsiteX88" fmla="*/ 3999123 w 5343181"/>
              <a:gd name="connsiteY88" fmla="*/ 3040656 h 4770304"/>
              <a:gd name="connsiteX89" fmla="*/ 3966073 w 5343181"/>
              <a:gd name="connsiteY89" fmla="*/ 3161841 h 4770304"/>
              <a:gd name="connsiteX90" fmla="*/ 3933022 w 5343181"/>
              <a:gd name="connsiteY90" fmla="*/ 3216926 h 4770304"/>
              <a:gd name="connsiteX91" fmla="*/ 3922005 w 5343181"/>
              <a:gd name="connsiteY91" fmla="*/ 3260993 h 4770304"/>
              <a:gd name="connsiteX92" fmla="*/ 3910988 w 5343181"/>
              <a:gd name="connsiteY92" fmla="*/ 3327094 h 4770304"/>
              <a:gd name="connsiteX93" fmla="*/ 3899971 w 5343181"/>
              <a:gd name="connsiteY93" fmla="*/ 3360145 h 4770304"/>
              <a:gd name="connsiteX94" fmla="*/ 3888955 w 5343181"/>
              <a:gd name="connsiteY94" fmla="*/ 3503364 h 4770304"/>
              <a:gd name="connsiteX95" fmla="*/ 3844887 w 5343181"/>
              <a:gd name="connsiteY95" fmla="*/ 3701668 h 4770304"/>
              <a:gd name="connsiteX96" fmla="*/ 3833870 w 5343181"/>
              <a:gd name="connsiteY96" fmla="*/ 3756752 h 4770304"/>
              <a:gd name="connsiteX97" fmla="*/ 3811836 w 5343181"/>
              <a:gd name="connsiteY97" fmla="*/ 3800820 h 4770304"/>
              <a:gd name="connsiteX98" fmla="*/ 3800820 w 5343181"/>
              <a:gd name="connsiteY98" fmla="*/ 3833870 h 4770304"/>
              <a:gd name="connsiteX99" fmla="*/ 3778786 w 5343181"/>
              <a:gd name="connsiteY99" fmla="*/ 3877938 h 4770304"/>
              <a:gd name="connsiteX100" fmla="*/ 3767769 w 5343181"/>
              <a:gd name="connsiteY100" fmla="*/ 3922005 h 4770304"/>
              <a:gd name="connsiteX101" fmla="*/ 3723702 w 5343181"/>
              <a:gd name="connsiteY101" fmla="*/ 4032174 h 4770304"/>
              <a:gd name="connsiteX102" fmla="*/ 3712685 w 5343181"/>
              <a:gd name="connsiteY102" fmla="*/ 4087258 h 4770304"/>
              <a:gd name="connsiteX103" fmla="*/ 3679634 w 5343181"/>
              <a:gd name="connsiteY103" fmla="*/ 4131326 h 4770304"/>
              <a:gd name="connsiteX104" fmla="*/ 3635567 w 5343181"/>
              <a:gd name="connsiteY104" fmla="*/ 4230477 h 4770304"/>
              <a:gd name="connsiteX105" fmla="*/ 3624550 w 5343181"/>
              <a:gd name="connsiteY105" fmla="*/ 4263528 h 4770304"/>
              <a:gd name="connsiteX106" fmla="*/ 3580482 w 5343181"/>
              <a:gd name="connsiteY106" fmla="*/ 4329629 h 4770304"/>
              <a:gd name="connsiteX107" fmla="*/ 3558449 w 5343181"/>
              <a:gd name="connsiteY107" fmla="*/ 4428781 h 4770304"/>
              <a:gd name="connsiteX108" fmla="*/ 3503364 w 5343181"/>
              <a:gd name="connsiteY108" fmla="*/ 4494882 h 4770304"/>
              <a:gd name="connsiteX109" fmla="*/ 3470314 w 5343181"/>
              <a:gd name="connsiteY109" fmla="*/ 4516916 h 4770304"/>
              <a:gd name="connsiteX110" fmla="*/ 3426246 w 5343181"/>
              <a:gd name="connsiteY110" fmla="*/ 4549967 h 4770304"/>
              <a:gd name="connsiteX111" fmla="*/ 3349128 w 5343181"/>
              <a:gd name="connsiteY111" fmla="*/ 4649118 h 4770304"/>
              <a:gd name="connsiteX112" fmla="*/ 3327094 w 5343181"/>
              <a:gd name="connsiteY112" fmla="*/ 4682169 h 4770304"/>
              <a:gd name="connsiteX113" fmla="*/ 3283027 w 5343181"/>
              <a:gd name="connsiteY113" fmla="*/ 4693186 h 4770304"/>
              <a:gd name="connsiteX114" fmla="*/ 3260993 w 5343181"/>
              <a:gd name="connsiteY114" fmla="*/ 4726236 h 4770304"/>
              <a:gd name="connsiteX115" fmla="*/ 3117774 w 5343181"/>
              <a:gd name="connsiteY115" fmla="*/ 4759287 h 4770304"/>
              <a:gd name="connsiteX116" fmla="*/ 2985571 w 5343181"/>
              <a:gd name="connsiteY116" fmla="*/ 4770304 h 4770304"/>
              <a:gd name="connsiteX117" fmla="*/ 2644049 w 5343181"/>
              <a:gd name="connsiteY117" fmla="*/ 4759287 h 4770304"/>
              <a:gd name="connsiteX118" fmla="*/ 2511846 w 5343181"/>
              <a:gd name="connsiteY118" fmla="*/ 4748270 h 4770304"/>
              <a:gd name="connsiteX119" fmla="*/ 2192357 w 5343181"/>
              <a:gd name="connsiteY119" fmla="*/ 4726236 h 4770304"/>
              <a:gd name="connsiteX120" fmla="*/ 2126256 w 5343181"/>
              <a:gd name="connsiteY120" fmla="*/ 4704203 h 4770304"/>
              <a:gd name="connsiteX121" fmla="*/ 2005070 w 5343181"/>
              <a:gd name="connsiteY121" fmla="*/ 4682169 h 4770304"/>
              <a:gd name="connsiteX122" fmla="*/ 1938969 w 5343181"/>
              <a:gd name="connsiteY122" fmla="*/ 4638101 h 4770304"/>
              <a:gd name="connsiteX123" fmla="*/ 1883885 w 5343181"/>
              <a:gd name="connsiteY123" fmla="*/ 4572000 h 4770304"/>
              <a:gd name="connsiteX124" fmla="*/ 1850834 w 5343181"/>
              <a:gd name="connsiteY124" fmla="*/ 4483865 h 4770304"/>
              <a:gd name="connsiteX125" fmla="*/ 1839817 w 5343181"/>
              <a:gd name="connsiteY125" fmla="*/ 4450815 h 4770304"/>
              <a:gd name="connsiteX126" fmla="*/ 1850834 w 5343181"/>
              <a:gd name="connsiteY126" fmla="*/ 4274545 h 4770304"/>
              <a:gd name="connsiteX127" fmla="*/ 1861851 w 5343181"/>
              <a:gd name="connsiteY127" fmla="*/ 4186410 h 4770304"/>
              <a:gd name="connsiteX128" fmla="*/ 1850834 w 5343181"/>
              <a:gd name="connsiteY128" fmla="*/ 4032174 h 4770304"/>
              <a:gd name="connsiteX129" fmla="*/ 1817783 w 5343181"/>
              <a:gd name="connsiteY129" fmla="*/ 3756752 h 4770304"/>
              <a:gd name="connsiteX130" fmla="*/ 1773716 w 5343181"/>
              <a:gd name="connsiteY130" fmla="*/ 3679634 h 4770304"/>
              <a:gd name="connsiteX131" fmla="*/ 1751682 w 5343181"/>
              <a:gd name="connsiteY131" fmla="*/ 3646583 h 4770304"/>
              <a:gd name="connsiteX132" fmla="*/ 1465244 w 5343181"/>
              <a:gd name="connsiteY132" fmla="*/ 3360145 h 4770304"/>
              <a:gd name="connsiteX133" fmla="*/ 1432193 w 5343181"/>
              <a:gd name="connsiteY133" fmla="*/ 3349128 h 4770304"/>
              <a:gd name="connsiteX134" fmla="*/ 1388126 w 5343181"/>
              <a:gd name="connsiteY134" fmla="*/ 3327094 h 4770304"/>
              <a:gd name="connsiteX135" fmla="*/ 1322024 w 5343181"/>
              <a:gd name="connsiteY135" fmla="*/ 3316077 h 4770304"/>
              <a:gd name="connsiteX136" fmla="*/ 1277957 w 5343181"/>
              <a:gd name="connsiteY136" fmla="*/ 3294044 h 4770304"/>
              <a:gd name="connsiteX137" fmla="*/ 1233889 w 5343181"/>
              <a:gd name="connsiteY137" fmla="*/ 3283027 h 4770304"/>
              <a:gd name="connsiteX138" fmla="*/ 1200839 w 5343181"/>
              <a:gd name="connsiteY138" fmla="*/ 3260993 h 4770304"/>
              <a:gd name="connsiteX139" fmla="*/ 1167788 w 5343181"/>
              <a:gd name="connsiteY139" fmla="*/ 3249976 h 4770304"/>
              <a:gd name="connsiteX140" fmla="*/ 1090670 w 5343181"/>
              <a:gd name="connsiteY140" fmla="*/ 3227942 h 4770304"/>
              <a:gd name="connsiteX141" fmla="*/ 1057620 w 5343181"/>
              <a:gd name="connsiteY141" fmla="*/ 3205909 h 4770304"/>
              <a:gd name="connsiteX142" fmla="*/ 903383 w 5343181"/>
              <a:gd name="connsiteY142" fmla="*/ 3172858 h 4770304"/>
              <a:gd name="connsiteX143" fmla="*/ 826265 w 5343181"/>
              <a:gd name="connsiteY143" fmla="*/ 3150824 h 4770304"/>
              <a:gd name="connsiteX144" fmla="*/ 738130 w 5343181"/>
              <a:gd name="connsiteY144" fmla="*/ 3128791 h 4770304"/>
              <a:gd name="connsiteX145" fmla="*/ 705080 w 5343181"/>
              <a:gd name="connsiteY145" fmla="*/ 3117774 h 4770304"/>
              <a:gd name="connsiteX146" fmla="*/ 672029 w 5343181"/>
              <a:gd name="connsiteY146" fmla="*/ 3095740 h 4770304"/>
              <a:gd name="connsiteX147" fmla="*/ 638979 w 5343181"/>
              <a:gd name="connsiteY147" fmla="*/ 3084723 h 4770304"/>
              <a:gd name="connsiteX148" fmla="*/ 572877 w 5343181"/>
              <a:gd name="connsiteY148" fmla="*/ 3040656 h 4770304"/>
              <a:gd name="connsiteX149" fmla="*/ 396608 w 5343181"/>
              <a:gd name="connsiteY149" fmla="*/ 2930487 h 4770304"/>
              <a:gd name="connsiteX150" fmla="*/ 341523 w 5343181"/>
              <a:gd name="connsiteY150" fmla="*/ 2853369 h 4770304"/>
              <a:gd name="connsiteX151" fmla="*/ 286439 w 5343181"/>
              <a:gd name="connsiteY151" fmla="*/ 2809301 h 4770304"/>
              <a:gd name="connsiteX152" fmla="*/ 253388 w 5343181"/>
              <a:gd name="connsiteY152" fmla="*/ 2787268 h 4770304"/>
              <a:gd name="connsiteX153" fmla="*/ 176270 w 5343181"/>
              <a:gd name="connsiteY153" fmla="*/ 2721167 h 4770304"/>
              <a:gd name="connsiteX154" fmla="*/ 143220 w 5343181"/>
              <a:gd name="connsiteY154" fmla="*/ 2666082 h 4770304"/>
              <a:gd name="connsiteX155" fmla="*/ 110169 w 5343181"/>
              <a:gd name="connsiteY155" fmla="*/ 2622015 h 4770304"/>
              <a:gd name="connsiteX156" fmla="*/ 99152 w 5343181"/>
              <a:gd name="connsiteY156" fmla="*/ 2588964 h 4770304"/>
              <a:gd name="connsiteX157" fmla="*/ 22034 w 5343181"/>
              <a:gd name="connsiteY157" fmla="*/ 2478795 h 4770304"/>
              <a:gd name="connsiteX158" fmla="*/ 0 w 5343181"/>
              <a:gd name="connsiteY158" fmla="*/ 2423711 h 4770304"/>
              <a:gd name="connsiteX159" fmla="*/ 11017 w 5343181"/>
              <a:gd name="connsiteY159" fmla="*/ 2181340 h 4770304"/>
              <a:gd name="connsiteX160" fmla="*/ 22034 w 5343181"/>
              <a:gd name="connsiteY160" fmla="*/ 2060154 h 4770304"/>
              <a:gd name="connsiteX161" fmla="*/ 44068 w 5343181"/>
              <a:gd name="connsiteY161" fmla="*/ 1938969 h 4770304"/>
              <a:gd name="connsiteX162" fmla="*/ 77118 w 5343181"/>
              <a:gd name="connsiteY162" fmla="*/ 1894901 h 4770304"/>
              <a:gd name="connsiteX163" fmla="*/ 88135 w 5343181"/>
              <a:gd name="connsiteY163" fmla="*/ 1817783 h 4770304"/>
              <a:gd name="connsiteX164" fmla="*/ 110169 w 5343181"/>
              <a:gd name="connsiteY164" fmla="*/ 1740665 h 4770304"/>
              <a:gd name="connsiteX165" fmla="*/ 132203 w 5343181"/>
              <a:gd name="connsiteY165" fmla="*/ 1652530 h 4770304"/>
              <a:gd name="connsiteX166" fmla="*/ 143220 w 5343181"/>
              <a:gd name="connsiteY166" fmla="*/ 1597446 h 4770304"/>
              <a:gd name="connsiteX167" fmla="*/ 253388 w 5343181"/>
              <a:gd name="connsiteY167" fmla="*/ 1487277 h 4770304"/>
              <a:gd name="connsiteX168" fmla="*/ 319489 w 5343181"/>
              <a:gd name="connsiteY168" fmla="*/ 1476260 h 4770304"/>
              <a:gd name="connsiteX169" fmla="*/ 352540 w 5343181"/>
              <a:gd name="connsiteY169" fmla="*/ 1465244 h 4770304"/>
              <a:gd name="connsiteX170" fmla="*/ 528810 w 5343181"/>
              <a:gd name="connsiteY170" fmla="*/ 1454227 h 4770304"/>
              <a:gd name="connsiteX171" fmla="*/ 870333 w 5343181"/>
              <a:gd name="connsiteY171" fmla="*/ 1443210 h 4770304"/>
              <a:gd name="connsiteX172" fmla="*/ 936434 w 5343181"/>
              <a:gd name="connsiteY172" fmla="*/ 1432193 h 4770304"/>
              <a:gd name="connsiteX173" fmla="*/ 1046603 w 5343181"/>
              <a:gd name="connsiteY173" fmla="*/ 1421176 h 4770304"/>
              <a:gd name="connsiteX174" fmla="*/ 1079653 w 5343181"/>
              <a:gd name="connsiteY174" fmla="*/ 1410159 h 4770304"/>
              <a:gd name="connsiteX175" fmla="*/ 1167788 w 5343181"/>
              <a:gd name="connsiteY175" fmla="*/ 1399142 h 4770304"/>
              <a:gd name="connsiteX176" fmla="*/ 1255923 w 5343181"/>
              <a:gd name="connsiteY176" fmla="*/ 1377109 h 4770304"/>
              <a:gd name="connsiteX177" fmla="*/ 1355075 w 5343181"/>
              <a:gd name="connsiteY177" fmla="*/ 1355075 h 4770304"/>
              <a:gd name="connsiteX178" fmla="*/ 1465244 w 5343181"/>
              <a:gd name="connsiteY178" fmla="*/ 1244906 h 4770304"/>
              <a:gd name="connsiteX179" fmla="*/ 1487277 w 5343181"/>
              <a:gd name="connsiteY179" fmla="*/ 1178805 h 4770304"/>
              <a:gd name="connsiteX180" fmla="*/ 1498294 w 5343181"/>
              <a:gd name="connsiteY180" fmla="*/ 1145754 h 4770304"/>
              <a:gd name="connsiteX181" fmla="*/ 1542362 w 5343181"/>
              <a:gd name="connsiteY181" fmla="*/ 1079653 h 4770304"/>
              <a:gd name="connsiteX182" fmla="*/ 1553379 w 5343181"/>
              <a:gd name="connsiteY182" fmla="*/ 1046603 h 4770304"/>
              <a:gd name="connsiteX183" fmla="*/ 1575412 w 5343181"/>
              <a:gd name="connsiteY183" fmla="*/ 980501 h 4770304"/>
              <a:gd name="connsiteX0" fmla="*/ 1575412 w 5343181"/>
              <a:gd name="connsiteY0" fmla="*/ 980501 h 4770304"/>
              <a:gd name="connsiteX1" fmla="*/ 1575412 w 5343181"/>
              <a:gd name="connsiteY1" fmla="*/ 980501 h 4770304"/>
              <a:gd name="connsiteX2" fmla="*/ 1597446 w 5343181"/>
              <a:gd name="connsiteY2" fmla="*/ 870333 h 4770304"/>
              <a:gd name="connsiteX3" fmla="*/ 1608463 w 5343181"/>
              <a:gd name="connsiteY3" fmla="*/ 837282 h 4770304"/>
              <a:gd name="connsiteX4" fmla="*/ 1619480 w 5343181"/>
              <a:gd name="connsiteY4" fmla="*/ 793215 h 4770304"/>
              <a:gd name="connsiteX5" fmla="*/ 1630497 w 5343181"/>
              <a:gd name="connsiteY5" fmla="*/ 760164 h 4770304"/>
              <a:gd name="connsiteX6" fmla="*/ 1663547 w 5343181"/>
              <a:gd name="connsiteY6" fmla="*/ 672029 h 4770304"/>
              <a:gd name="connsiteX7" fmla="*/ 1674564 w 5343181"/>
              <a:gd name="connsiteY7" fmla="*/ 638979 h 4770304"/>
              <a:gd name="connsiteX8" fmla="*/ 1707615 w 5343181"/>
              <a:gd name="connsiteY8" fmla="*/ 605928 h 4770304"/>
              <a:gd name="connsiteX9" fmla="*/ 1729649 w 5343181"/>
              <a:gd name="connsiteY9" fmla="*/ 561860 h 4770304"/>
              <a:gd name="connsiteX10" fmla="*/ 1795750 w 5343181"/>
              <a:gd name="connsiteY10" fmla="*/ 495759 h 4770304"/>
              <a:gd name="connsiteX11" fmla="*/ 1828800 w 5343181"/>
              <a:gd name="connsiteY11" fmla="*/ 462709 h 4770304"/>
              <a:gd name="connsiteX12" fmla="*/ 1861851 w 5343181"/>
              <a:gd name="connsiteY12" fmla="*/ 429658 h 4770304"/>
              <a:gd name="connsiteX13" fmla="*/ 1883885 w 5343181"/>
              <a:gd name="connsiteY13" fmla="*/ 396607 h 4770304"/>
              <a:gd name="connsiteX14" fmla="*/ 1927952 w 5343181"/>
              <a:gd name="connsiteY14" fmla="*/ 374574 h 4770304"/>
              <a:gd name="connsiteX15" fmla="*/ 1938969 w 5343181"/>
              <a:gd name="connsiteY15" fmla="*/ 341523 h 4770304"/>
              <a:gd name="connsiteX16" fmla="*/ 2005070 w 5343181"/>
              <a:gd name="connsiteY16" fmla="*/ 286439 h 4770304"/>
              <a:gd name="connsiteX17" fmla="*/ 2093205 w 5343181"/>
              <a:gd name="connsiteY17" fmla="*/ 187287 h 4770304"/>
              <a:gd name="connsiteX18" fmla="*/ 2159306 w 5343181"/>
              <a:gd name="connsiteY18" fmla="*/ 143220 h 4770304"/>
              <a:gd name="connsiteX19" fmla="*/ 2192357 w 5343181"/>
              <a:gd name="connsiteY19" fmla="*/ 132203 h 4770304"/>
              <a:gd name="connsiteX20" fmla="*/ 2225408 w 5343181"/>
              <a:gd name="connsiteY20" fmla="*/ 110169 h 4770304"/>
              <a:gd name="connsiteX21" fmla="*/ 2258458 w 5343181"/>
              <a:gd name="connsiteY21" fmla="*/ 77118 h 4770304"/>
              <a:gd name="connsiteX22" fmla="*/ 2324559 w 5343181"/>
              <a:gd name="connsiteY22" fmla="*/ 66101 h 4770304"/>
              <a:gd name="connsiteX23" fmla="*/ 2368627 w 5343181"/>
              <a:gd name="connsiteY23" fmla="*/ 55085 h 4770304"/>
              <a:gd name="connsiteX24" fmla="*/ 2434728 w 5343181"/>
              <a:gd name="connsiteY24" fmla="*/ 22034 h 4770304"/>
              <a:gd name="connsiteX25" fmla="*/ 2511846 w 5343181"/>
              <a:gd name="connsiteY25" fmla="*/ 0 h 4770304"/>
              <a:gd name="connsiteX26" fmla="*/ 2787268 w 5343181"/>
              <a:gd name="connsiteY26" fmla="*/ 22034 h 4770304"/>
              <a:gd name="connsiteX27" fmla="*/ 2886420 w 5343181"/>
              <a:gd name="connsiteY27" fmla="*/ 77118 h 4770304"/>
              <a:gd name="connsiteX28" fmla="*/ 2952521 w 5343181"/>
              <a:gd name="connsiteY28" fmla="*/ 99152 h 4770304"/>
              <a:gd name="connsiteX29" fmla="*/ 3029639 w 5343181"/>
              <a:gd name="connsiteY29" fmla="*/ 143220 h 4770304"/>
              <a:gd name="connsiteX30" fmla="*/ 3051673 w 5343181"/>
              <a:gd name="connsiteY30" fmla="*/ 176270 h 4770304"/>
              <a:gd name="connsiteX31" fmla="*/ 3117774 w 5343181"/>
              <a:gd name="connsiteY31" fmla="*/ 242371 h 4770304"/>
              <a:gd name="connsiteX32" fmla="*/ 3139808 w 5343181"/>
              <a:gd name="connsiteY32" fmla="*/ 308473 h 4770304"/>
              <a:gd name="connsiteX33" fmla="*/ 3150824 w 5343181"/>
              <a:gd name="connsiteY33" fmla="*/ 341523 h 4770304"/>
              <a:gd name="connsiteX34" fmla="*/ 3172858 w 5343181"/>
              <a:gd name="connsiteY34" fmla="*/ 374574 h 4770304"/>
              <a:gd name="connsiteX35" fmla="*/ 3183875 w 5343181"/>
              <a:gd name="connsiteY35" fmla="*/ 407624 h 4770304"/>
              <a:gd name="connsiteX36" fmla="*/ 3216926 w 5343181"/>
              <a:gd name="connsiteY36" fmla="*/ 440675 h 4770304"/>
              <a:gd name="connsiteX37" fmla="*/ 3249976 w 5343181"/>
              <a:gd name="connsiteY37" fmla="*/ 506776 h 4770304"/>
              <a:gd name="connsiteX38" fmla="*/ 3272010 w 5343181"/>
              <a:gd name="connsiteY38" fmla="*/ 572877 h 4770304"/>
              <a:gd name="connsiteX39" fmla="*/ 3283027 w 5343181"/>
              <a:gd name="connsiteY39" fmla="*/ 605928 h 4770304"/>
              <a:gd name="connsiteX40" fmla="*/ 3305061 w 5343181"/>
              <a:gd name="connsiteY40" fmla="*/ 649995 h 4770304"/>
              <a:gd name="connsiteX41" fmla="*/ 3371162 w 5343181"/>
              <a:gd name="connsiteY41" fmla="*/ 716097 h 4770304"/>
              <a:gd name="connsiteX42" fmla="*/ 3404212 w 5343181"/>
              <a:gd name="connsiteY42" fmla="*/ 749147 h 4770304"/>
              <a:gd name="connsiteX43" fmla="*/ 3558449 w 5343181"/>
              <a:gd name="connsiteY43" fmla="*/ 793215 h 4770304"/>
              <a:gd name="connsiteX44" fmla="*/ 3646583 w 5343181"/>
              <a:gd name="connsiteY44" fmla="*/ 804232 h 4770304"/>
              <a:gd name="connsiteX45" fmla="*/ 3844887 w 5343181"/>
              <a:gd name="connsiteY45" fmla="*/ 826265 h 4770304"/>
              <a:gd name="connsiteX46" fmla="*/ 3877938 w 5343181"/>
              <a:gd name="connsiteY46" fmla="*/ 837282 h 4770304"/>
              <a:gd name="connsiteX47" fmla="*/ 3988106 w 5343181"/>
              <a:gd name="connsiteY47" fmla="*/ 859316 h 4770304"/>
              <a:gd name="connsiteX48" fmla="*/ 4109292 w 5343181"/>
              <a:gd name="connsiteY48" fmla="*/ 870333 h 4770304"/>
              <a:gd name="connsiteX49" fmla="*/ 4373697 w 5343181"/>
              <a:gd name="connsiteY49" fmla="*/ 903383 h 4770304"/>
              <a:gd name="connsiteX50" fmla="*/ 4439798 w 5343181"/>
              <a:gd name="connsiteY50" fmla="*/ 914400 h 4770304"/>
              <a:gd name="connsiteX51" fmla="*/ 4494882 w 5343181"/>
              <a:gd name="connsiteY51" fmla="*/ 925417 h 4770304"/>
              <a:gd name="connsiteX52" fmla="*/ 4583017 w 5343181"/>
              <a:gd name="connsiteY52" fmla="*/ 936434 h 4770304"/>
              <a:gd name="connsiteX53" fmla="*/ 4616068 w 5343181"/>
              <a:gd name="connsiteY53" fmla="*/ 947451 h 4770304"/>
              <a:gd name="connsiteX54" fmla="*/ 4649118 w 5343181"/>
              <a:gd name="connsiteY54" fmla="*/ 969485 h 4770304"/>
              <a:gd name="connsiteX55" fmla="*/ 4693186 w 5343181"/>
              <a:gd name="connsiteY55" fmla="*/ 980501 h 4770304"/>
              <a:gd name="connsiteX56" fmla="*/ 4759287 w 5343181"/>
              <a:gd name="connsiteY56" fmla="*/ 1035586 h 4770304"/>
              <a:gd name="connsiteX57" fmla="*/ 4825388 w 5343181"/>
              <a:gd name="connsiteY57" fmla="*/ 1057620 h 4770304"/>
              <a:gd name="connsiteX58" fmla="*/ 4957591 w 5343181"/>
              <a:gd name="connsiteY58" fmla="*/ 1156771 h 4770304"/>
              <a:gd name="connsiteX59" fmla="*/ 5045726 w 5343181"/>
              <a:gd name="connsiteY59" fmla="*/ 1222873 h 4770304"/>
              <a:gd name="connsiteX60" fmla="*/ 5078776 w 5343181"/>
              <a:gd name="connsiteY60" fmla="*/ 1255923 h 4770304"/>
              <a:gd name="connsiteX61" fmla="*/ 5122844 w 5343181"/>
              <a:gd name="connsiteY61" fmla="*/ 1288974 h 4770304"/>
              <a:gd name="connsiteX62" fmla="*/ 5155894 w 5343181"/>
              <a:gd name="connsiteY62" fmla="*/ 1322024 h 4770304"/>
              <a:gd name="connsiteX63" fmla="*/ 5199962 w 5343181"/>
              <a:gd name="connsiteY63" fmla="*/ 1344058 h 4770304"/>
              <a:gd name="connsiteX64" fmla="*/ 5221995 w 5343181"/>
              <a:gd name="connsiteY64" fmla="*/ 1377109 h 4770304"/>
              <a:gd name="connsiteX65" fmla="*/ 5255046 w 5343181"/>
              <a:gd name="connsiteY65" fmla="*/ 1421176 h 4770304"/>
              <a:gd name="connsiteX66" fmla="*/ 5299114 w 5343181"/>
              <a:gd name="connsiteY66" fmla="*/ 1509311 h 4770304"/>
              <a:gd name="connsiteX67" fmla="*/ 5321147 w 5343181"/>
              <a:gd name="connsiteY67" fmla="*/ 1553379 h 4770304"/>
              <a:gd name="connsiteX68" fmla="*/ 5332164 w 5343181"/>
              <a:gd name="connsiteY68" fmla="*/ 1597446 h 4770304"/>
              <a:gd name="connsiteX69" fmla="*/ 5343181 w 5343181"/>
              <a:gd name="connsiteY69" fmla="*/ 2511846 h 4770304"/>
              <a:gd name="connsiteX70" fmla="*/ 5332164 w 5343181"/>
              <a:gd name="connsiteY70" fmla="*/ 2588964 h 4770304"/>
              <a:gd name="connsiteX71" fmla="*/ 5321147 w 5343181"/>
              <a:gd name="connsiteY71" fmla="*/ 2633032 h 4770304"/>
              <a:gd name="connsiteX72" fmla="*/ 5255046 w 5343181"/>
              <a:gd name="connsiteY72" fmla="*/ 2699133 h 4770304"/>
              <a:gd name="connsiteX73" fmla="*/ 5233012 w 5343181"/>
              <a:gd name="connsiteY73" fmla="*/ 2732183 h 4770304"/>
              <a:gd name="connsiteX74" fmla="*/ 5144877 w 5343181"/>
              <a:gd name="connsiteY74" fmla="*/ 2754217 h 4770304"/>
              <a:gd name="connsiteX75" fmla="*/ 5067759 w 5343181"/>
              <a:gd name="connsiteY75" fmla="*/ 2787268 h 4770304"/>
              <a:gd name="connsiteX76" fmla="*/ 5023692 w 5343181"/>
              <a:gd name="connsiteY76" fmla="*/ 2809301 h 4770304"/>
              <a:gd name="connsiteX77" fmla="*/ 4946574 w 5343181"/>
              <a:gd name="connsiteY77" fmla="*/ 2831335 h 4770304"/>
              <a:gd name="connsiteX78" fmla="*/ 4880473 w 5343181"/>
              <a:gd name="connsiteY78" fmla="*/ 2864386 h 4770304"/>
              <a:gd name="connsiteX79" fmla="*/ 4770304 w 5343181"/>
              <a:gd name="connsiteY79" fmla="*/ 2886420 h 4770304"/>
              <a:gd name="connsiteX80" fmla="*/ 4649118 w 5343181"/>
              <a:gd name="connsiteY80" fmla="*/ 2908453 h 4770304"/>
              <a:gd name="connsiteX81" fmla="*/ 4572000 w 5343181"/>
              <a:gd name="connsiteY81" fmla="*/ 2919470 h 4770304"/>
              <a:gd name="connsiteX82" fmla="*/ 4527933 w 5343181"/>
              <a:gd name="connsiteY82" fmla="*/ 2930487 h 4770304"/>
              <a:gd name="connsiteX83" fmla="*/ 4439798 w 5343181"/>
              <a:gd name="connsiteY83" fmla="*/ 2941504 h 4770304"/>
              <a:gd name="connsiteX84" fmla="*/ 4373697 w 5343181"/>
              <a:gd name="connsiteY84" fmla="*/ 2952521 h 4770304"/>
              <a:gd name="connsiteX85" fmla="*/ 4208444 w 5343181"/>
              <a:gd name="connsiteY85" fmla="*/ 2974554 h 4770304"/>
              <a:gd name="connsiteX86" fmla="*/ 4098275 w 5343181"/>
              <a:gd name="connsiteY86" fmla="*/ 2996588 h 4770304"/>
              <a:gd name="connsiteX87" fmla="*/ 4043191 w 5343181"/>
              <a:gd name="connsiteY87" fmla="*/ 3007605 h 4770304"/>
              <a:gd name="connsiteX88" fmla="*/ 3999123 w 5343181"/>
              <a:gd name="connsiteY88" fmla="*/ 3040656 h 4770304"/>
              <a:gd name="connsiteX89" fmla="*/ 3966073 w 5343181"/>
              <a:gd name="connsiteY89" fmla="*/ 3161841 h 4770304"/>
              <a:gd name="connsiteX90" fmla="*/ 3933022 w 5343181"/>
              <a:gd name="connsiteY90" fmla="*/ 3216926 h 4770304"/>
              <a:gd name="connsiteX91" fmla="*/ 3922005 w 5343181"/>
              <a:gd name="connsiteY91" fmla="*/ 3260993 h 4770304"/>
              <a:gd name="connsiteX92" fmla="*/ 3910988 w 5343181"/>
              <a:gd name="connsiteY92" fmla="*/ 3327094 h 4770304"/>
              <a:gd name="connsiteX93" fmla="*/ 3899971 w 5343181"/>
              <a:gd name="connsiteY93" fmla="*/ 3360145 h 4770304"/>
              <a:gd name="connsiteX94" fmla="*/ 3888955 w 5343181"/>
              <a:gd name="connsiteY94" fmla="*/ 3503364 h 4770304"/>
              <a:gd name="connsiteX95" fmla="*/ 3844887 w 5343181"/>
              <a:gd name="connsiteY95" fmla="*/ 3701668 h 4770304"/>
              <a:gd name="connsiteX96" fmla="*/ 3833870 w 5343181"/>
              <a:gd name="connsiteY96" fmla="*/ 3756752 h 4770304"/>
              <a:gd name="connsiteX97" fmla="*/ 3811836 w 5343181"/>
              <a:gd name="connsiteY97" fmla="*/ 3800820 h 4770304"/>
              <a:gd name="connsiteX98" fmla="*/ 3800820 w 5343181"/>
              <a:gd name="connsiteY98" fmla="*/ 3833870 h 4770304"/>
              <a:gd name="connsiteX99" fmla="*/ 3778786 w 5343181"/>
              <a:gd name="connsiteY99" fmla="*/ 3877938 h 4770304"/>
              <a:gd name="connsiteX100" fmla="*/ 3767769 w 5343181"/>
              <a:gd name="connsiteY100" fmla="*/ 3922005 h 4770304"/>
              <a:gd name="connsiteX101" fmla="*/ 3723702 w 5343181"/>
              <a:gd name="connsiteY101" fmla="*/ 4032174 h 4770304"/>
              <a:gd name="connsiteX102" fmla="*/ 3712685 w 5343181"/>
              <a:gd name="connsiteY102" fmla="*/ 4087258 h 4770304"/>
              <a:gd name="connsiteX103" fmla="*/ 3679634 w 5343181"/>
              <a:gd name="connsiteY103" fmla="*/ 4131326 h 4770304"/>
              <a:gd name="connsiteX104" fmla="*/ 3635567 w 5343181"/>
              <a:gd name="connsiteY104" fmla="*/ 4230477 h 4770304"/>
              <a:gd name="connsiteX105" fmla="*/ 3624550 w 5343181"/>
              <a:gd name="connsiteY105" fmla="*/ 4263528 h 4770304"/>
              <a:gd name="connsiteX106" fmla="*/ 3580482 w 5343181"/>
              <a:gd name="connsiteY106" fmla="*/ 4329629 h 4770304"/>
              <a:gd name="connsiteX107" fmla="*/ 3558449 w 5343181"/>
              <a:gd name="connsiteY107" fmla="*/ 4428781 h 4770304"/>
              <a:gd name="connsiteX108" fmla="*/ 3503364 w 5343181"/>
              <a:gd name="connsiteY108" fmla="*/ 4494882 h 4770304"/>
              <a:gd name="connsiteX109" fmla="*/ 3470314 w 5343181"/>
              <a:gd name="connsiteY109" fmla="*/ 4516916 h 4770304"/>
              <a:gd name="connsiteX110" fmla="*/ 3426246 w 5343181"/>
              <a:gd name="connsiteY110" fmla="*/ 4549967 h 4770304"/>
              <a:gd name="connsiteX111" fmla="*/ 3349128 w 5343181"/>
              <a:gd name="connsiteY111" fmla="*/ 4649118 h 4770304"/>
              <a:gd name="connsiteX112" fmla="*/ 3327094 w 5343181"/>
              <a:gd name="connsiteY112" fmla="*/ 4682169 h 4770304"/>
              <a:gd name="connsiteX113" fmla="*/ 3283027 w 5343181"/>
              <a:gd name="connsiteY113" fmla="*/ 4693186 h 4770304"/>
              <a:gd name="connsiteX114" fmla="*/ 3260993 w 5343181"/>
              <a:gd name="connsiteY114" fmla="*/ 4726236 h 4770304"/>
              <a:gd name="connsiteX115" fmla="*/ 3117774 w 5343181"/>
              <a:gd name="connsiteY115" fmla="*/ 4759287 h 4770304"/>
              <a:gd name="connsiteX116" fmla="*/ 2985571 w 5343181"/>
              <a:gd name="connsiteY116" fmla="*/ 4770304 h 4770304"/>
              <a:gd name="connsiteX117" fmla="*/ 2644049 w 5343181"/>
              <a:gd name="connsiteY117" fmla="*/ 4759287 h 4770304"/>
              <a:gd name="connsiteX118" fmla="*/ 2511846 w 5343181"/>
              <a:gd name="connsiteY118" fmla="*/ 4748270 h 4770304"/>
              <a:gd name="connsiteX119" fmla="*/ 2192357 w 5343181"/>
              <a:gd name="connsiteY119" fmla="*/ 4726236 h 4770304"/>
              <a:gd name="connsiteX120" fmla="*/ 2126256 w 5343181"/>
              <a:gd name="connsiteY120" fmla="*/ 4704203 h 4770304"/>
              <a:gd name="connsiteX121" fmla="*/ 2005070 w 5343181"/>
              <a:gd name="connsiteY121" fmla="*/ 4682169 h 4770304"/>
              <a:gd name="connsiteX122" fmla="*/ 1938969 w 5343181"/>
              <a:gd name="connsiteY122" fmla="*/ 4638101 h 4770304"/>
              <a:gd name="connsiteX123" fmla="*/ 1883885 w 5343181"/>
              <a:gd name="connsiteY123" fmla="*/ 4572000 h 4770304"/>
              <a:gd name="connsiteX124" fmla="*/ 1850834 w 5343181"/>
              <a:gd name="connsiteY124" fmla="*/ 4483865 h 4770304"/>
              <a:gd name="connsiteX125" fmla="*/ 1839817 w 5343181"/>
              <a:gd name="connsiteY125" fmla="*/ 4450815 h 4770304"/>
              <a:gd name="connsiteX126" fmla="*/ 1850834 w 5343181"/>
              <a:gd name="connsiteY126" fmla="*/ 4274545 h 4770304"/>
              <a:gd name="connsiteX127" fmla="*/ 1861851 w 5343181"/>
              <a:gd name="connsiteY127" fmla="*/ 4186410 h 4770304"/>
              <a:gd name="connsiteX128" fmla="*/ 1850834 w 5343181"/>
              <a:gd name="connsiteY128" fmla="*/ 4032174 h 4770304"/>
              <a:gd name="connsiteX129" fmla="*/ 1817783 w 5343181"/>
              <a:gd name="connsiteY129" fmla="*/ 3756752 h 4770304"/>
              <a:gd name="connsiteX130" fmla="*/ 1773716 w 5343181"/>
              <a:gd name="connsiteY130" fmla="*/ 3679634 h 4770304"/>
              <a:gd name="connsiteX131" fmla="*/ 1751682 w 5343181"/>
              <a:gd name="connsiteY131" fmla="*/ 3646583 h 4770304"/>
              <a:gd name="connsiteX132" fmla="*/ 1465244 w 5343181"/>
              <a:gd name="connsiteY132" fmla="*/ 3360145 h 4770304"/>
              <a:gd name="connsiteX133" fmla="*/ 1432193 w 5343181"/>
              <a:gd name="connsiteY133" fmla="*/ 3349128 h 4770304"/>
              <a:gd name="connsiteX134" fmla="*/ 1322024 w 5343181"/>
              <a:gd name="connsiteY134" fmla="*/ 3316077 h 4770304"/>
              <a:gd name="connsiteX135" fmla="*/ 1277957 w 5343181"/>
              <a:gd name="connsiteY135" fmla="*/ 3294044 h 4770304"/>
              <a:gd name="connsiteX136" fmla="*/ 1233889 w 5343181"/>
              <a:gd name="connsiteY136" fmla="*/ 3283027 h 4770304"/>
              <a:gd name="connsiteX137" fmla="*/ 1200839 w 5343181"/>
              <a:gd name="connsiteY137" fmla="*/ 3260993 h 4770304"/>
              <a:gd name="connsiteX138" fmla="*/ 1167788 w 5343181"/>
              <a:gd name="connsiteY138" fmla="*/ 3249976 h 4770304"/>
              <a:gd name="connsiteX139" fmla="*/ 1090670 w 5343181"/>
              <a:gd name="connsiteY139" fmla="*/ 3227942 h 4770304"/>
              <a:gd name="connsiteX140" fmla="*/ 1057620 w 5343181"/>
              <a:gd name="connsiteY140" fmla="*/ 3205909 h 4770304"/>
              <a:gd name="connsiteX141" fmla="*/ 903383 w 5343181"/>
              <a:gd name="connsiteY141" fmla="*/ 3172858 h 4770304"/>
              <a:gd name="connsiteX142" fmla="*/ 826265 w 5343181"/>
              <a:gd name="connsiteY142" fmla="*/ 3150824 h 4770304"/>
              <a:gd name="connsiteX143" fmla="*/ 738130 w 5343181"/>
              <a:gd name="connsiteY143" fmla="*/ 3128791 h 4770304"/>
              <a:gd name="connsiteX144" fmla="*/ 705080 w 5343181"/>
              <a:gd name="connsiteY144" fmla="*/ 3117774 h 4770304"/>
              <a:gd name="connsiteX145" fmla="*/ 672029 w 5343181"/>
              <a:gd name="connsiteY145" fmla="*/ 3095740 h 4770304"/>
              <a:gd name="connsiteX146" fmla="*/ 638979 w 5343181"/>
              <a:gd name="connsiteY146" fmla="*/ 3084723 h 4770304"/>
              <a:gd name="connsiteX147" fmla="*/ 572877 w 5343181"/>
              <a:gd name="connsiteY147" fmla="*/ 3040656 h 4770304"/>
              <a:gd name="connsiteX148" fmla="*/ 396608 w 5343181"/>
              <a:gd name="connsiteY148" fmla="*/ 2930487 h 4770304"/>
              <a:gd name="connsiteX149" fmla="*/ 341523 w 5343181"/>
              <a:gd name="connsiteY149" fmla="*/ 2853369 h 4770304"/>
              <a:gd name="connsiteX150" fmla="*/ 286439 w 5343181"/>
              <a:gd name="connsiteY150" fmla="*/ 2809301 h 4770304"/>
              <a:gd name="connsiteX151" fmla="*/ 253388 w 5343181"/>
              <a:gd name="connsiteY151" fmla="*/ 2787268 h 4770304"/>
              <a:gd name="connsiteX152" fmla="*/ 176270 w 5343181"/>
              <a:gd name="connsiteY152" fmla="*/ 2721167 h 4770304"/>
              <a:gd name="connsiteX153" fmla="*/ 143220 w 5343181"/>
              <a:gd name="connsiteY153" fmla="*/ 2666082 h 4770304"/>
              <a:gd name="connsiteX154" fmla="*/ 110169 w 5343181"/>
              <a:gd name="connsiteY154" fmla="*/ 2622015 h 4770304"/>
              <a:gd name="connsiteX155" fmla="*/ 99152 w 5343181"/>
              <a:gd name="connsiteY155" fmla="*/ 2588964 h 4770304"/>
              <a:gd name="connsiteX156" fmla="*/ 22034 w 5343181"/>
              <a:gd name="connsiteY156" fmla="*/ 2478795 h 4770304"/>
              <a:gd name="connsiteX157" fmla="*/ 0 w 5343181"/>
              <a:gd name="connsiteY157" fmla="*/ 2423711 h 4770304"/>
              <a:gd name="connsiteX158" fmla="*/ 11017 w 5343181"/>
              <a:gd name="connsiteY158" fmla="*/ 2181340 h 4770304"/>
              <a:gd name="connsiteX159" fmla="*/ 22034 w 5343181"/>
              <a:gd name="connsiteY159" fmla="*/ 2060154 h 4770304"/>
              <a:gd name="connsiteX160" fmla="*/ 44068 w 5343181"/>
              <a:gd name="connsiteY160" fmla="*/ 1938969 h 4770304"/>
              <a:gd name="connsiteX161" fmla="*/ 77118 w 5343181"/>
              <a:gd name="connsiteY161" fmla="*/ 1894901 h 4770304"/>
              <a:gd name="connsiteX162" fmla="*/ 88135 w 5343181"/>
              <a:gd name="connsiteY162" fmla="*/ 1817783 h 4770304"/>
              <a:gd name="connsiteX163" fmla="*/ 110169 w 5343181"/>
              <a:gd name="connsiteY163" fmla="*/ 1740665 h 4770304"/>
              <a:gd name="connsiteX164" fmla="*/ 132203 w 5343181"/>
              <a:gd name="connsiteY164" fmla="*/ 1652530 h 4770304"/>
              <a:gd name="connsiteX165" fmla="*/ 143220 w 5343181"/>
              <a:gd name="connsiteY165" fmla="*/ 1597446 h 4770304"/>
              <a:gd name="connsiteX166" fmla="*/ 253388 w 5343181"/>
              <a:gd name="connsiteY166" fmla="*/ 1487277 h 4770304"/>
              <a:gd name="connsiteX167" fmla="*/ 319489 w 5343181"/>
              <a:gd name="connsiteY167" fmla="*/ 1476260 h 4770304"/>
              <a:gd name="connsiteX168" fmla="*/ 352540 w 5343181"/>
              <a:gd name="connsiteY168" fmla="*/ 1465244 h 4770304"/>
              <a:gd name="connsiteX169" fmla="*/ 528810 w 5343181"/>
              <a:gd name="connsiteY169" fmla="*/ 1454227 h 4770304"/>
              <a:gd name="connsiteX170" fmla="*/ 870333 w 5343181"/>
              <a:gd name="connsiteY170" fmla="*/ 1443210 h 4770304"/>
              <a:gd name="connsiteX171" fmla="*/ 936434 w 5343181"/>
              <a:gd name="connsiteY171" fmla="*/ 1432193 h 4770304"/>
              <a:gd name="connsiteX172" fmla="*/ 1046603 w 5343181"/>
              <a:gd name="connsiteY172" fmla="*/ 1421176 h 4770304"/>
              <a:gd name="connsiteX173" fmla="*/ 1079653 w 5343181"/>
              <a:gd name="connsiteY173" fmla="*/ 1410159 h 4770304"/>
              <a:gd name="connsiteX174" fmla="*/ 1167788 w 5343181"/>
              <a:gd name="connsiteY174" fmla="*/ 1399142 h 4770304"/>
              <a:gd name="connsiteX175" fmla="*/ 1255923 w 5343181"/>
              <a:gd name="connsiteY175" fmla="*/ 1377109 h 4770304"/>
              <a:gd name="connsiteX176" fmla="*/ 1355075 w 5343181"/>
              <a:gd name="connsiteY176" fmla="*/ 1355075 h 4770304"/>
              <a:gd name="connsiteX177" fmla="*/ 1465244 w 5343181"/>
              <a:gd name="connsiteY177" fmla="*/ 1244906 h 4770304"/>
              <a:gd name="connsiteX178" fmla="*/ 1487277 w 5343181"/>
              <a:gd name="connsiteY178" fmla="*/ 1178805 h 4770304"/>
              <a:gd name="connsiteX179" fmla="*/ 1498294 w 5343181"/>
              <a:gd name="connsiteY179" fmla="*/ 1145754 h 4770304"/>
              <a:gd name="connsiteX180" fmla="*/ 1542362 w 5343181"/>
              <a:gd name="connsiteY180" fmla="*/ 1079653 h 4770304"/>
              <a:gd name="connsiteX181" fmla="*/ 1553379 w 5343181"/>
              <a:gd name="connsiteY181" fmla="*/ 1046603 h 4770304"/>
              <a:gd name="connsiteX182" fmla="*/ 1575412 w 5343181"/>
              <a:gd name="connsiteY182" fmla="*/ 980501 h 4770304"/>
              <a:gd name="connsiteX0" fmla="*/ 1575412 w 5343181"/>
              <a:gd name="connsiteY0" fmla="*/ 980501 h 4770304"/>
              <a:gd name="connsiteX1" fmla="*/ 1575412 w 5343181"/>
              <a:gd name="connsiteY1" fmla="*/ 980501 h 4770304"/>
              <a:gd name="connsiteX2" fmla="*/ 1597446 w 5343181"/>
              <a:gd name="connsiteY2" fmla="*/ 870333 h 4770304"/>
              <a:gd name="connsiteX3" fmla="*/ 1608463 w 5343181"/>
              <a:gd name="connsiteY3" fmla="*/ 837282 h 4770304"/>
              <a:gd name="connsiteX4" fmla="*/ 1619480 w 5343181"/>
              <a:gd name="connsiteY4" fmla="*/ 793215 h 4770304"/>
              <a:gd name="connsiteX5" fmla="*/ 1630497 w 5343181"/>
              <a:gd name="connsiteY5" fmla="*/ 760164 h 4770304"/>
              <a:gd name="connsiteX6" fmla="*/ 1663547 w 5343181"/>
              <a:gd name="connsiteY6" fmla="*/ 672029 h 4770304"/>
              <a:gd name="connsiteX7" fmla="*/ 1674564 w 5343181"/>
              <a:gd name="connsiteY7" fmla="*/ 638979 h 4770304"/>
              <a:gd name="connsiteX8" fmla="*/ 1707615 w 5343181"/>
              <a:gd name="connsiteY8" fmla="*/ 605928 h 4770304"/>
              <a:gd name="connsiteX9" fmla="*/ 1729649 w 5343181"/>
              <a:gd name="connsiteY9" fmla="*/ 561860 h 4770304"/>
              <a:gd name="connsiteX10" fmla="*/ 1795750 w 5343181"/>
              <a:gd name="connsiteY10" fmla="*/ 495759 h 4770304"/>
              <a:gd name="connsiteX11" fmla="*/ 1828800 w 5343181"/>
              <a:gd name="connsiteY11" fmla="*/ 462709 h 4770304"/>
              <a:gd name="connsiteX12" fmla="*/ 1861851 w 5343181"/>
              <a:gd name="connsiteY12" fmla="*/ 429658 h 4770304"/>
              <a:gd name="connsiteX13" fmla="*/ 1883885 w 5343181"/>
              <a:gd name="connsiteY13" fmla="*/ 396607 h 4770304"/>
              <a:gd name="connsiteX14" fmla="*/ 1927952 w 5343181"/>
              <a:gd name="connsiteY14" fmla="*/ 374574 h 4770304"/>
              <a:gd name="connsiteX15" fmla="*/ 1938969 w 5343181"/>
              <a:gd name="connsiteY15" fmla="*/ 341523 h 4770304"/>
              <a:gd name="connsiteX16" fmla="*/ 2005070 w 5343181"/>
              <a:gd name="connsiteY16" fmla="*/ 286439 h 4770304"/>
              <a:gd name="connsiteX17" fmla="*/ 2093205 w 5343181"/>
              <a:gd name="connsiteY17" fmla="*/ 187287 h 4770304"/>
              <a:gd name="connsiteX18" fmla="*/ 2159306 w 5343181"/>
              <a:gd name="connsiteY18" fmla="*/ 143220 h 4770304"/>
              <a:gd name="connsiteX19" fmla="*/ 2192357 w 5343181"/>
              <a:gd name="connsiteY19" fmla="*/ 132203 h 4770304"/>
              <a:gd name="connsiteX20" fmla="*/ 2225408 w 5343181"/>
              <a:gd name="connsiteY20" fmla="*/ 110169 h 4770304"/>
              <a:gd name="connsiteX21" fmla="*/ 2258458 w 5343181"/>
              <a:gd name="connsiteY21" fmla="*/ 77118 h 4770304"/>
              <a:gd name="connsiteX22" fmla="*/ 2324559 w 5343181"/>
              <a:gd name="connsiteY22" fmla="*/ 66101 h 4770304"/>
              <a:gd name="connsiteX23" fmla="*/ 2368627 w 5343181"/>
              <a:gd name="connsiteY23" fmla="*/ 55085 h 4770304"/>
              <a:gd name="connsiteX24" fmla="*/ 2434728 w 5343181"/>
              <a:gd name="connsiteY24" fmla="*/ 22034 h 4770304"/>
              <a:gd name="connsiteX25" fmla="*/ 2511846 w 5343181"/>
              <a:gd name="connsiteY25" fmla="*/ 0 h 4770304"/>
              <a:gd name="connsiteX26" fmla="*/ 2787268 w 5343181"/>
              <a:gd name="connsiteY26" fmla="*/ 22034 h 4770304"/>
              <a:gd name="connsiteX27" fmla="*/ 2886420 w 5343181"/>
              <a:gd name="connsiteY27" fmla="*/ 77118 h 4770304"/>
              <a:gd name="connsiteX28" fmla="*/ 2952521 w 5343181"/>
              <a:gd name="connsiteY28" fmla="*/ 99152 h 4770304"/>
              <a:gd name="connsiteX29" fmla="*/ 3029639 w 5343181"/>
              <a:gd name="connsiteY29" fmla="*/ 143220 h 4770304"/>
              <a:gd name="connsiteX30" fmla="*/ 3051673 w 5343181"/>
              <a:gd name="connsiteY30" fmla="*/ 176270 h 4770304"/>
              <a:gd name="connsiteX31" fmla="*/ 3117774 w 5343181"/>
              <a:gd name="connsiteY31" fmla="*/ 242371 h 4770304"/>
              <a:gd name="connsiteX32" fmla="*/ 3139808 w 5343181"/>
              <a:gd name="connsiteY32" fmla="*/ 308473 h 4770304"/>
              <a:gd name="connsiteX33" fmla="*/ 3150824 w 5343181"/>
              <a:gd name="connsiteY33" fmla="*/ 341523 h 4770304"/>
              <a:gd name="connsiteX34" fmla="*/ 3172858 w 5343181"/>
              <a:gd name="connsiteY34" fmla="*/ 374574 h 4770304"/>
              <a:gd name="connsiteX35" fmla="*/ 3183875 w 5343181"/>
              <a:gd name="connsiteY35" fmla="*/ 407624 h 4770304"/>
              <a:gd name="connsiteX36" fmla="*/ 3216926 w 5343181"/>
              <a:gd name="connsiteY36" fmla="*/ 440675 h 4770304"/>
              <a:gd name="connsiteX37" fmla="*/ 3249976 w 5343181"/>
              <a:gd name="connsiteY37" fmla="*/ 506776 h 4770304"/>
              <a:gd name="connsiteX38" fmla="*/ 3272010 w 5343181"/>
              <a:gd name="connsiteY38" fmla="*/ 572877 h 4770304"/>
              <a:gd name="connsiteX39" fmla="*/ 3283027 w 5343181"/>
              <a:gd name="connsiteY39" fmla="*/ 605928 h 4770304"/>
              <a:gd name="connsiteX40" fmla="*/ 3305061 w 5343181"/>
              <a:gd name="connsiteY40" fmla="*/ 649995 h 4770304"/>
              <a:gd name="connsiteX41" fmla="*/ 3371162 w 5343181"/>
              <a:gd name="connsiteY41" fmla="*/ 716097 h 4770304"/>
              <a:gd name="connsiteX42" fmla="*/ 3404212 w 5343181"/>
              <a:gd name="connsiteY42" fmla="*/ 749147 h 4770304"/>
              <a:gd name="connsiteX43" fmla="*/ 3558449 w 5343181"/>
              <a:gd name="connsiteY43" fmla="*/ 793215 h 4770304"/>
              <a:gd name="connsiteX44" fmla="*/ 3646583 w 5343181"/>
              <a:gd name="connsiteY44" fmla="*/ 804232 h 4770304"/>
              <a:gd name="connsiteX45" fmla="*/ 3844887 w 5343181"/>
              <a:gd name="connsiteY45" fmla="*/ 826265 h 4770304"/>
              <a:gd name="connsiteX46" fmla="*/ 3877938 w 5343181"/>
              <a:gd name="connsiteY46" fmla="*/ 837282 h 4770304"/>
              <a:gd name="connsiteX47" fmla="*/ 3988106 w 5343181"/>
              <a:gd name="connsiteY47" fmla="*/ 859316 h 4770304"/>
              <a:gd name="connsiteX48" fmla="*/ 4109292 w 5343181"/>
              <a:gd name="connsiteY48" fmla="*/ 870333 h 4770304"/>
              <a:gd name="connsiteX49" fmla="*/ 4373697 w 5343181"/>
              <a:gd name="connsiteY49" fmla="*/ 903383 h 4770304"/>
              <a:gd name="connsiteX50" fmla="*/ 4439798 w 5343181"/>
              <a:gd name="connsiteY50" fmla="*/ 914400 h 4770304"/>
              <a:gd name="connsiteX51" fmla="*/ 4494882 w 5343181"/>
              <a:gd name="connsiteY51" fmla="*/ 925417 h 4770304"/>
              <a:gd name="connsiteX52" fmla="*/ 4583017 w 5343181"/>
              <a:gd name="connsiteY52" fmla="*/ 936434 h 4770304"/>
              <a:gd name="connsiteX53" fmla="*/ 4616068 w 5343181"/>
              <a:gd name="connsiteY53" fmla="*/ 947451 h 4770304"/>
              <a:gd name="connsiteX54" fmla="*/ 4649118 w 5343181"/>
              <a:gd name="connsiteY54" fmla="*/ 969485 h 4770304"/>
              <a:gd name="connsiteX55" fmla="*/ 4693186 w 5343181"/>
              <a:gd name="connsiteY55" fmla="*/ 980501 h 4770304"/>
              <a:gd name="connsiteX56" fmla="*/ 4759287 w 5343181"/>
              <a:gd name="connsiteY56" fmla="*/ 1035586 h 4770304"/>
              <a:gd name="connsiteX57" fmla="*/ 4825388 w 5343181"/>
              <a:gd name="connsiteY57" fmla="*/ 1057620 h 4770304"/>
              <a:gd name="connsiteX58" fmla="*/ 4957591 w 5343181"/>
              <a:gd name="connsiteY58" fmla="*/ 1156771 h 4770304"/>
              <a:gd name="connsiteX59" fmla="*/ 5045726 w 5343181"/>
              <a:gd name="connsiteY59" fmla="*/ 1222873 h 4770304"/>
              <a:gd name="connsiteX60" fmla="*/ 5078776 w 5343181"/>
              <a:gd name="connsiteY60" fmla="*/ 1255923 h 4770304"/>
              <a:gd name="connsiteX61" fmla="*/ 5122844 w 5343181"/>
              <a:gd name="connsiteY61" fmla="*/ 1288974 h 4770304"/>
              <a:gd name="connsiteX62" fmla="*/ 5155894 w 5343181"/>
              <a:gd name="connsiteY62" fmla="*/ 1322024 h 4770304"/>
              <a:gd name="connsiteX63" fmla="*/ 5199962 w 5343181"/>
              <a:gd name="connsiteY63" fmla="*/ 1344058 h 4770304"/>
              <a:gd name="connsiteX64" fmla="*/ 5221995 w 5343181"/>
              <a:gd name="connsiteY64" fmla="*/ 1377109 h 4770304"/>
              <a:gd name="connsiteX65" fmla="*/ 5255046 w 5343181"/>
              <a:gd name="connsiteY65" fmla="*/ 1421176 h 4770304"/>
              <a:gd name="connsiteX66" fmla="*/ 5299114 w 5343181"/>
              <a:gd name="connsiteY66" fmla="*/ 1509311 h 4770304"/>
              <a:gd name="connsiteX67" fmla="*/ 5321147 w 5343181"/>
              <a:gd name="connsiteY67" fmla="*/ 1553379 h 4770304"/>
              <a:gd name="connsiteX68" fmla="*/ 5332164 w 5343181"/>
              <a:gd name="connsiteY68" fmla="*/ 1597446 h 4770304"/>
              <a:gd name="connsiteX69" fmla="*/ 5343181 w 5343181"/>
              <a:gd name="connsiteY69" fmla="*/ 2511846 h 4770304"/>
              <a:gd name="connsiteX70" fmla="*/ 5332164 w 5343181"/>
              <a:gd name="connsiteY70" fmla="*/ 2588964 h 4770304"/>
              <a:gd name="connsiteX71" fmla="*/ 5321147 w 5343181"/>
              <a:gd name="connsiteY71" fmla="*/ 2633032 h 4770304"/>
              <a:gd name="connsiteX72" fmla="*/ 5255046 w 5343181"/>
              <a:gd name="connsiteY72" fmla="*/ 2699133 h 4770304"/>
              <a:gd name="connsiteX73" fmla="*/ 5233012 w 5343181"/>
              <a:gd name="connsiteY73" fmla="*/ 2732183 h 4770304"/>
              <a:gd name="connsiteX74" fmla="*/ 5144877 w 5343181"/>
              <a:gd name="connsiteY74" fmla="*/ 2754217 h 4770304"/>
              <a:gd name="connsiteX75" fmla="*/ 5067759 w 5343181"/>
              <a:gd name="connsiteY75" fmla="*/ 2787268 h 4770304"/>
              <a:gd name="connsiteX76" fmla="*/ 5023692 w 5343181"/>
              <a:gd name="connsiteY76" fmla="*/ 2809301 h 4770304"/>
              <a:gd name="connsiteX77" fmla="*/ 4946574 w 5343181"/>
              <a:gd name="connsiteY77" fmla="*/ 2831335 h 4770304"/>
              <a:gd name="connsiteX78" fmla="*/ 4880473 w 5343181"/>
              <a:gd name="connsiteY78" fmla="*/ 2864386 h 4770304"/>
              <a:gd name="connsiteX79" fmla="*/ 4770304 w 5343181"/>
              <a:gd name="connsiteY79" fmla="*/ 2886420 h 4770304"/>
              <a:gd name="connsiteX80" fmla="*/ 4649118 w 5343181"/>
              <a:gd name="connsiteY80" fmla="*/ 2908453 h 4770304"/>
              <a:gd name="connsiteX81" fmla="*/ 4572000 w 5343181"/>
              <a:gd name="connsiteY81" fmla="*/ 2919470 h 4770304"/>
              <a:gd name="connsiteX82" fmla="*/ 4527933 w 5343181"/>
              <a:gd name="connsiteY82" fmla="*/ 2930487 h 4770304"/>
              <a:gd name="connsiteX83" fmla="*/ 4439798 w 5343181"/>
              <a:gd name="connsiteY83" fmla="*/ 2941504 h 4770304"/>
              <a:gd name="connsiteX84" fmla="*/ 4373697 w 5343181"/>
              <a:gd name="connsiteY84" fmla="*/ 2952521 h 4770304"/>
              <a:gd name="connsiteX85" fmla="*/ 4208444 w 5343181"/>
              <a:gd name="connsiteY85" fmla="*/ 2974554 h 4770304"/>
              <a:gd name="connsiteX86" fmla="*/ 4098275 w 5343181"/>
              <a:gd name="connsiteY86" fmla="*/ 2996588 h 4770304"/>
              <a:gd name="connsiteX87" fmla="*/ 4043191 w 5343181"/>
              <a:gd name="connsiteY87" fmla="*/ 3007605 h 4770304"/>
              <a:gd name="connsiteX88" fmla="*/ 3999123 w 5343181"/>
              <a:gd name="connsiteY88" fmla="*/ 3040656 h 4770304"/>
              <a:gd name="connsiteX89" fmla="*/ 3966073 w 5343181"/>
              <a:gd name="connsiteY89" fmla="*/ 3161841 h 4770304"/>
              <a:gd name="connsiteX90" fmla="*/ 3933022 w 5343181"/>
              <a:gd name="connsiteY90" fmla="*/ 3216926 h 4770304"/>
              <a:gd name="connsiteX91" fmla="*/ 3922005 w 5343181"/>
              <a:gd name="connsiteY91" fmla="*/ 3260993 h 4770304"/>
              <a:gd name="connsiteX92" fmla="*/ 3910988 w 5343181"/>
              <a:gd name="connsiteY92" fmla="*/ 3327094 h 4770304"/>
              <a:gd name="connsiteX93" fmla="*/ 3899971 w 5343181"/>
              <a:gd name="connsiteY93" fmla="*/ 3360145 h 4770304"/>
              <a:gd name="connsiteX94" fmla="*/ 3888955 w 5343181"/>
              <a:gd name="connsiteY94" fmla="*/ 3503364 h 4770304"/>
              <a:gd name="connsiteX95" fmla="*/ 3844887 w 5343181"/>
              <a:gd name="connsiteY95" fmla="*/ 3701668 h 4770304"/>
              <a:gd name="connsiteX96" fmla="*/ 3833870 w 5343181"/>
              <a:gd name="connsiteY96" fmla="*/ 3756752 h 4770304"/>
              <a:gd name="connsiteX97" fmla="*/ 3811836 w 5343181"/>
              <a:gd name="connsiteY97" fmla="*/ 3800820 h 4770304"/>
              <a:gd name="connsiteX98" fmla="*/ 3800820 w 5343181"/>
              <a:gd name="connsiteY98" fmla="*/ 3833870 h 4770304"/>
              <a:gd name="connsiteX99" fmla="*/ 3778786 w 5343181"/>
              <a:gd name="connsiteY99" fmla="*/ 3877938 h 4770304"/>
              <a:gd name="connsiteX100" fmla="*/ 3767769 w 5343181"/>
              <a:gd name="connsiteY100" fmla="*/ 3922005 h 4770304"/>
              <a:gd name="connsiteX101" fmla="*/ 3723702 w 5343181"/>
              <a:gd name="connsiteY101" fmla="*/ 4032174 h 4770304"/>
              <a:gd name="connsiteX102" fmla="*/ 3712685 w 5343181"/>
              <a:gd name="connsiteY102" fmla="*/ 4087258 h 4770304"/>
              <a:gd name="connsiteX103" fmla="*/ 3679634 w 5343181"/>
              <a:gd name="connsiteY103" fmla="*/ 4131326 h 4770304"/>
              <a:gd name="connsiteX104" fmla="*/ 3635567 w 5343181"/>
              <a:gd name="connsiteY104" fmla="*/ 4230477 h 4770304"/>
              <a:gd name="connsiteX105" fmla="*/ 3624550 w 5343181"/>
              <a:gd name="connsiteY105" fmla="*/ 4263528 h 4770304"/>
              <a:gd name="connsiteX106" fmla="*/ 3580482 w 5343181"/>
              <a:gd name="connsiteY106" fmla="*/ 4329629 h 4770304"/>
              <a:gd name="connsiteX107" fmla="*/ 3558449 w 5343181"/>
              <a:gd name="connsiteY107" fmla="*/ 4428781 h 4770304"/>
              <a:gd name="connsiteX108" fmla="*/ 3503364 w 5343181"/>
              <a:gd name="connsiteY108" fmla="*/ 4494882 h 4770304"/>
              <a:gd name="connsiteX109" fmla="*/ 3470314 w 5343181"/>
              <a:gd name="connsiteY109" fmla="*/ 4516916 h 4770304"/>
              <a:gd name="connsiteX110" fmla="*/ 3426246 w 5343181"/>
              <a:gd name="connsiteY110" fmla="*/ 4549967 h 4770304"/>
              <a:gd name="connsiteX111" fmla="*/ 3349128 w 5343181"/>
              <a:gd name="connsiteY111" fmla="*/ 4649118 h 4770304"/>
              <a:gd name="connsiteX112" fmla="*/ 3327094 w 5343181"/>
              <a:gd name="connsiteY112" fmla="*/ 4682169 h 4770304"/>
              <a:gd name="connsiteX113" fmla="*/ 3283027 w 5343181"/>
              <a:gd name="connsiteY113" fmla="*/ 4693186 h 4770304"/>
              <a:gd name="connsiteX114" fmla="*/ 3260993 w 5343181"/>
              <a:gd name="connsiteY114" fmla="*/ 4726236 h 4770304"/>
              <a:gd name="connsiteX115" fmla="*/ 3117774 w 5343181"/>
              <a:gd name="connsiteY115" fmla="*/ 4759287 h 4770304"/>
              <a:gd name="connsiteX116" fmla="*/ 2985571 w 5343181"/>
              <a:gd name="connsiteY116" fmla="*/ 4770304 h 4770304"/>
              <a:gd name="connsiteX117" fmla="*/ 2644049 w 5343181"/>
              <a:gd name="connsiteY117" fmla="*/ 4759287 h 4770304"/>
              <a:gd name="connsiteX118" fmla="*/ 2511846 w 5343181"/>
              <a:gd name="connsiteY118" fmla="*/ 4748270 h 4770304"/>
              <a:gd name="connsiteX119" fmla="*/ 2192357 w 5343181"/>
              <a:gd name="connsiteY119" fmla="*/ 4726236 h 4770304"/>
              <a:gd name="connsiteX120" fmla="*/ 2126256 w 5343181"/>
              <a:gd name="connsiteY120" fmla="*/ 4704203 h 4770304"/>
              <a:gd name="connsiteX121" fmla="*/ 2005070 w 5343181"/>
              <a:gd name="connsiteY121" fmla="*/ 4682169 h 4770304"/>
              <a:gd name="connsiteX122" fmla="*/ 1938969 w 5343181"/>
              <a:gd name="connsiteY122" fmla="*/ 4638101 h 4770304"/>
              <a:gd name="connsiteX123" fmla="*/ 1883885 w 5343181"/>
              <a:gd name="connsiteY123" fmla="*/ 4572000 h 4770304"/>
              <a:gd name="connsiteX124" fmla="*/ 1850834 w 5343181"/>
              <a:gd name="connsiteY124" fmla="*/ 4483865 h 4770304"/>
              <a:gd name="connsiteX125" fmla="*/ 1839817 w 5343181"/>
              <a:gd name="connsiteY125" fmla="*/ 4450815 h 4770304"/>
              <a:gd name="connsiteX126" fmla="*/ 1850834 w 5343181"/>
              <a:gd name="connsiteY126" fmla="*/ 4274545 h 4770304"/>
              <a:gd name="connsiteX127" fmla="*/ 1861851 w 5343181"/>
              <a:gd name="connsiteY127" fmla="*/ 4186410 h 4770304"/>
              <a:gd name="connsiteX128" fmla="*/ 1850834 w 5343181"/>
              <a:gd name="connsiteY128" fmla="*/ 4032174 h 4770304"/>
              <a:gd name="connsiteX129" fmla="*/ 1817783 w 5343181"/>
              <a:gd name="connsiteY129" fmla="*/ 3756752 h 4770304"/>
              <a:gd name="connsiteX130" fmla="*/ 1773716 w 5343181"/>
              <a:gd name="connsiteY130" fmla="*/ 3679634 h 4770304"/>
              <a:gd name="connsiteX131" fmla="*/ 1751682 w 5343181"/>
              <a:gd name="connsiteY131" fmla="*/ 3646583 h 4770304"/>
              <a:gd name="connsiteX132" fmla="*/ 1465244 w 5343181"/>
              <a:gd name="connsiteY132" fmla="*/ 3360145 h 4770304"/>
              <a:gd name="connsiteX133" fmla="*/ 1432193 w 5343181"/>
              <a:gd name="connsiteY133" fmla="*/ 3349128 h 4770304"/>
              <a:gd name="connsiteX134" fmla="*/ 1322024 w 5343181"/>
              <a:gd name="connsiteY134" fmla="*/ 3316077 h 4770304"/>
              <a:gd name="connsiteX135" fmla="*/ 1277957 w 5343181"/>
              <a:gd name="connsiteY135" fmla="*/ 3294044 h 4770304"/>
              <a:gd name="connsiteX136" fmla="*/ 1233889 w 5343181"/>
              <a:gd name="connsiteY136" fmla="*/ 3283027 h 4770304"/>
              <a:gd name="connsiteX137" fmla="*/ 1200839 w 5343181"/>
              <a:gd name="connsiteY137" fmla="*/ 3260993 h 4770304"/>
              <a:gd name="connsiteX138" fmla="*/ 1167788 w 5343181"/>
              <a:gd name="connsiteY138" fmla="*/ 3249976 h 4770304"/>
              <a:gd name="connsiteX139" fmla="*/ 1090670 w 5343181"/>
              <a:gd name="connsiteY139" fmla="*/ 3227942 h 4770304"/>
              <a:gd name="connsiteX140" fmla="*/ 903383 w 5343181"/>
              <a:gd name="connsiteY140" fmla="*/ 3172858 h 4770304"/>
              <a:gd name="connsiteX141" fmla="*/ 826265 w 5343181"/>
              <a:gd name="connsiteY141" fmla="*/ 3150824 h 4770304"/>
              <a:gd name="connsiteX142" fmla="*/ 738130 w 5343181"/>
              <a:gd name="connsiteY142" fmla="*/ 3128791 h 4770304"/>
              <a:gd name="connsiteX143" fmla="*/ 705080 w 5343181"/>
              <a:gd name="connsiteY143" fmla="*/ 3117774 h 4770304"/>
              <a:gd name="connsiteX144" fmla="*/ 672029 w 5343181"/>
              <a:gd name="connsiteY144" fmla="*/ 3095740 h 4770304"/>
              <a:gd name="connsiteX145" fmla="*/ 638979 w 5343181"/>
              <a:gd name="connsiteY145" fmla="*/ 3084723 h 4770304"/>
              <a:gd name="connsiteX146" fmla="*/ 572877 w 5343181"/>
              <a:gd name="connsiteY146" fmla="*/ 3040656 h 4770304"/>
              <a:gd name="connsiteX147" fmla="*/ 396608 w 5343181"/>
              <a:gd name="connsiteY147" fmla="*/ 2930487 h 4770304"/>
              <a:gd name="connsiteX148" fmla="*/ 341523 w 5343181"/>
              <a:gd name="connsiteY148" fmla="*/ 2853369 h 4770304"/>
              <a:gd name="connsiteX149" fmla="*/ 286439 w 5343181"/>
              <a:gd name="connsiteY149" fmla="*/ 2809301 h 4770304"/>
              <a:gd name="connsiteX150" fmla="*/ 253388 w 5343181"/>
              <a:gd name="connsiteY150" fmla="*/ 2787268 h 4770304"/>
              <a:gd name="connsiteX151" fmla="*/ 176270 w 5343181"/>
              <a:gd name="connsiteY151" fmla="*/ 2721167 h 4770304"/>
              <a:gd name="connsiteX152" fmla="*/ 143220 w 5343181"/>
              <a:gd name="connsiteY152" fmla="*/ 2666082 h 4770304"/>
              <a:gd name="connsiteX153" fmla="*/ 110169 w 5343181"/>
              <a:gd name="connsiteY153" fmla="*/ 2622015 h 4770304"/>
              <a:gd name="connsiteX154" fmla="*/ 99152 w 5343181"/>
              <a:gd name="connsiteY154" fmla="*/ 2588964 h 4770304"/>
              <a:gd name="connsiteX155" fmla="*/ 22034 w 5343181"/>
              <a:gd name="connsiteY155" fmla="*/ 2478795 h 4770304"/>
              <a:gd name="connsiteX156" fmla="*/ 0 w 5343181"/>
              <a:gd name="connsiteY156" fmla="*/ 2423711 h 4770304"/>
              <a:gd name="connsiteX157" fmla="*/ 11017 w 5343181"/>
              <a:gd name="connsiteY157" fmla="*/ 2181340 h 4770304"/>
              <a:gd name="connsiteX158" fmla="*/ 22034 w 5343181"/>
              <a:gd name="connsiteY158" fmla="*/ 2060154 h 4770304"/>
              <a:gd name="connsiteX159" fmla="*/ 44068 w 5343181"/>
              <a:gd name="connsiteY159" fmla="*/ 1938969 h 4770304"/>
              <a:gd name="connsiteX160" fmla="*/ 77118 w 5343181"/>
              <a:gd name="connsiteY160" fmla="*/ 1894901 h 4770304"/>
              <a:gd name="connsiteX161" fmla="*/ 88135 w 5343181"/>
              <a:gd name="connsiteY161" fmla="*/ 1817783 h 4770304"/>
              <a:gd name="connsiteX162" fmla="*/ 110169 w 5343181"/>
              <a:gd name="connsiteY162" fmla="*/ 1740665 h 4770304"/>
              <a:gd name="connsiteX163" fmla="*/ 132203 w 5343181"/>
              <a:gd name="connsiteY163" fmla="*/ 1652530 h 4770304"/>
              <a:gd name="connsiteX164" fmla="*/ 143220 w 5343181"/>
              <a:gd name="connsiteY164" fmla="*/ 1597446 h 4770304"/>
              <a:gd name="connsiteX165" fmla="*/ 253388 w 5343181"/>
              <a:gd name="connsiteY165" fmla="*/ 1487277 h 4770304"/>
              <a:gd name="connsiteX166" fmla="*/ 319489 w 5343181"/>
              <a:gd name="connsiteY166" fmla="*/ 1476260 h 4770304"/>
              <a:gd name="connsiteX167" fmla="*/ 352540 w 5343181"/>
              <a:gd name="connsiteY167" fmla="*/ 1465244 h 4770304"/>
              <a:gd name="connsiteX168" fmla="*/ 528810 w 5343181"/>
              <a:gd name="connsiteY168" fmla="*/ 1454227 h 4770304"/>
              <a:gd name="connsiteX169" fmla="*/ 870333 w 5343181"/>
              <a:gd name="connsiteY169" fmla="*/ 1443210 h 4770304"/>
              <a:gd name="connsiteX170" fmla="*/ 936434 w 5343181"/>
              <a:gd name="connsiteY170" fmla="*/ 1432193 h 4770304"/>
              <a:gd name="connsiteX171" fmla="*/ 1046603 w 5343181"/>
              <a:gd name="connsiteY171" fmla="*/ 1421176 h 4770304"/>
              <a:gd name="connsiteX172" fmla="*/ 1079653 w 5343181"/>
              <a:gd name="connsiteY172" fmla="*/ 1410159 h 4770304"/>
              <a:gd name="connsiteX173" fmla="*/ 1167788 w 5343181"/>
              <a:gd name="connsiteY173" fmla="*/ 1399142 h 4770304"/>
              <a:gd name="connsiteX174" fmla="*/ 1255923 w 5343181"/>
              <a:gd name="connsiteY174" fmla="*/ 1377109 h 4770304"/>
              <a:gd name="connsiteX175" fmla="*/ 1355075 w 5343181"/>
              <a:gd name="connsiteY175" fmla="*/ 1355075 h 4770304"/>
              <a:gd name="connsiteX176" fmla="*/ 1465244 w 5343181"/>
              <a:gd name="connsiteY176" fmla="*/ 1244906 h 4770304"/>
              <a:gd name="connsiteX177" fmla="*/ 1487277 w 5343181"/>
              <a:gd name="connsiteY177" fmla="*/ 1178805 h 4770304"/>
              <a:gd name="connsiteX178" fmla="*/ 1498294 w 5343181"/>
              <a:gd name="connsiteY178" fmla="*/ 1145754 h 4770304"/>
              <a:gd name="connsiteX179" fmla="*/ 1542362 w 5343181"/>
              <a:gd name="connsiteY179" fmla="*/ 1079653 h 4770304"/>
              <a:gd name="connsiteX180" fmla="*/ 1553379 w 5343181"/>
              <a:gd name="connsiteY180" fmla="*/ 1046603 h 4770304"/>
              <a:gd name="connsiteX181" fmla="*/ 1575412 w 5343181"/>
              <a:gd name="connsiteY181" fmla="*/ 980501 h 477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</a:cxnLst>
            <a:rect l="l" t="t" r="r" b="b"/>
            <a:pathLst>
              <a:path w="5343181" h="4770304">
                <a:moveTo>
                  <a:pt x="1575412" y="980501"/>
                </a:moveTo>
                <a:lnTo>
                  <a:pt x="1575412" y="980501"/>
                </a:lnTo>
                <a:cubicBezTo>
                  <a:pt x="1582757" y="943778"/>
                  <a:pt x="1589025" y="906824"/>
                  <a:pt x="1597446" y="870333"/>
                </a:cubicBezTo>
                <a:cubicBezTo>
                  <a:pt x="1600057" y="859017"/>
                  <a:pt x="1605273" y="848448"/>
                  <a:pt x="1608463" y="837282"/>
                </a:cubicBezTo>
                <a:cubicBezTo>
                  <a:pt x="1612623" y="822723"/>
                  <a:pt x="1615320" y="807774"/>
                  <a:pt x="1619480" y="793215"/>
                </a:cubicBezTo>
                <a:cubicBezTo>
                  <a:pt x="1622670" y="782049"/>
                  <a:pt x="1627680" y="771430"/>
                  <a:pt x="1630497" y="760164"/>
                </a:cubicBezTo>
                <a:cubicBezTo>
                  <a:pt x="1662379" y="632637"/>
                  <a:pt x="1618210" y="762705"/>
                  <a:pt x="1663547" y="672029"/>
                </a:cubicBezTo>
                <a:cubicBezTo>
                  <a:pt x="1668740" y="661642"/>
                  <a:pt x="1668122" y="648641"/>
                  <a:pt x="1674564" y="638979"/>
                </a:cubicBezTo>
                <a:cubicBezTo>
                  <a:pt x="1683207" y="626015"/>
                  <a:pt x="1698559" y="618606"/>
                  <a:pt x="1707615" y="605928"/>
                </a:cubicBezTo>
                <a:cubicBezTo>
                  <a:pt x="1717161" y="592564"/>
                  <a:pt x="1719390" y="574684"/>
                  <a:pt x="1729649" y="561860"/>
                </a:cubicBezTo>
                <a:cubicBezTo>
                  <a:pt x="1749115" y="537528"/>
                  <a:pt x="1773716" y="517793"/>
                  <a:pt x="1795750" y="495759"/>
                </a:cubicBezTo>
                <a:lnTo>
                  <a:pt x="1828800" y="462709"/>
                </a:lnTo>
                <a:cubicBezTo>
                  <a:pt x="1839817" y="451692"/>
                  <a:pt x="1853209" y="442622"/>
                  <a:pt x="1861851" y="429658"/>
                </a:cubicBezTo>
                <a:cubicBezTo>
                  <a:pt x="1869196" y="418641"/>
                  <a:pt x="1873713" y="405084"/>
                  <a:pt x="1883885" y="396607"/>
                </a:cubicBezTo>
                <a:cubicBezTo>
                  <a:pt x="1896501" y="386093"/>
                  <a:pt x="1913263" y="381918"/>
                  <a:pt x="1927952" y="374574"/>
                </a:cubicBezTo>
                <a:cubicBezTo>
                  <a:pt x="1931624" y="363557"/>
                  <a:pt x="1932527" y="351186"/>
                  <a:pt x="1938969" y="341523"/>
                </a:cubicBezTo>
                <a:cubicBezTo>
                  <a:pt x="1955933" y="316078"/>
                  <a:pt x="1980685" y="302696"/>
                  <a:pt x="2005070" y="286439"/>
                </a:cubicBezTo>
                <a:cubicBezTo>
                  <a:pt x="2031562" y="246701"/>
                  <a:pt x="2047927" y="217472"/>
                  <a:pt x="2093205" y="187287"/>
                </a:cubicBezTo>
                <a:cubicBezTo>
                  <a:pt x="2115239" y="172598"/>
                  <a:pt x="2134184" y="151594"/>
                  <a:pt x="2159306" y="143220"/>
                </a:cubicBezTo>
                <a:cubicBezTo>
                  <a:pt x="2170323" y="139548"/>
                  <a:pt x="2181970" y="137396"/>
                  <a:pt x="2192357" y="132203"/>
                </a:cubicBezTo>
                <a:cubicBezTo>
                  <a:pt x="2204200" y="126282"/>
                  <a:pt x="2215236" y="118646"/>
                  <a:pt x="2225408" y="110169"/>
                </a:cubicBezTo>
                <a:cubicBezTo>
                  <a:pt x="2237377" y="100195"/>
                  <a:pt x="2244221" y="83446"/>
                  <a:pt x="2258458" y="77118"/>
                </a:cubicBezTo>
                <a:cubicBezTo>
                  <a:pt x="2278870" y="68046"/>
                  <a:pt x="2302655" y="70482"/>
                  <a:pt x="2324559" y="66101"/>
                </a:cubicBezTo>
                <a:cubicBezTo>
                  <a:pt x="2339406" y="63132"/>
                  <a:pt x="2354068" y="59245"/>
                  <a:pt x="2368627" y="55085"/>
                </a:cubicBezTo>
                <a:cubicBezTo>
                  <a:pt x="2433234" y="36627"/>
                  <a:pt x="2370356" y="54220"/>
                  <a:pt x="2434728" y="22034"/>
                </a:cubicBezTo>
                <a:cubicBezTo>
                  <a:pt x="2450532" y="14132"/>
                  <a:pt x="2497727" y="3530"/>
                  <a:pt x="2511846" y="0"/>
                </a:cubicBezTo>
                <a:cubicBezTo>
                  <a:pt x="2582139" y="4135"/>
                  <a:pt x="2706460" y="7341"/>
                  <a:pt x="2787268" y="22034"/>
                </a:cubicBezTo>
                <a:cubicBezTo>
                  <a:pt x="2860354" y="35323"/>
                  <a:pt x="2776647" y="40526"/>
                  <a:pt x="2886420" y="77118"/>
                </a:cubicBezTo>
                <a:cubicBezTo>
                  <a:pt x="2908454" y="84463"/>
                  <a:pt x="2931748" y="88765"/>
                  <a:pt x="2952521" y="99152"/>
                </a:cubicBezTo>
                <a:cubicBezTo>
                  <a:pt x="3008431" y="127108"/>
                  <a:pt x="2982923" y="112076"/>
                  <a:pt x="3029639" y="143220"/>
                </a:cubicBezTo>
                <a:cubicBezTo>
                  <a:pt x="3036984" y="154237"/>
                  <a:pt x="3042876" y="166374"/>
                  <a:pt x="3051673" y="176270"/>
                </a:cubicBezTo>
                <a:cubicBezTo>
                  <a:pt x="3072375" y="199559"/>
                  <a:pt x="3117774" y="242371"/>
                  <a:pt x="3117774" y="242371"/>
                </a:cubicBezTo>
                <a:lnTo>
                  <a:pt x="3139808" y="308473"/>
                </a:lnTo>
                <a:cubicBezTo>
                  <a:pt x="3143480" y="319490"/>
                  <a:pt x="3144383" y="331861"/>
                  <a:pt x="3150824" y="341523"/>
                </a:cubicBezTo>
                <a:cubicBezTo>
                  <a:pt x="3158169" y="352540"/>
                  <a:pt x="3166936" y="362731"/>
                  <a:pt x="3172858" y="374574"/>
                </a:cubicBezTo>
                <a:cubicBezTo>
                  <a:pt x="3178051" y="384961"/>
                  <a:pt x="3177433" y="397962"/>
                  <a:pt x="3183875" y="407624"/>
                </a:cubicBezTo>
                <a:cubicBezTo>
                  <a:pt x="3192518" y="420588"/>
                  <a:pt x="3205909" y="429658"/>
                  <a:pt x="3216926" y="440675"/>
                </a:cubicBezTo>
                <a:cubicBezTo>
                  <a:pt x="3257093" y="561188"/>
                  <a:pt x="3193037" y="378665"/>
                  <a:pt x="3249976" y="506776"/>
                </a:cubicBezTo>
                <a:cubicBezTo>
                  <a:pt x="3259409" y="528000"/>
                  <a:pt x="3264665" y="550843"/>
                  <a:pt x="3272010" y="572877"/>
                </a:cubicBezTo>
                <a:cubicBezTo>
                  <a:pt x="3275682" y="583894"/>
                  <a:pt x="3277833" y="595541"/>
                  <a:pt x="3283027" y="605928"/>
                </a:cubicBezTo>
                <a:cubicBezTo>
                  <a:pt x="3290372" y="620617"/>
                  <a:pt x="3294802" y="637171"/>
                  <a:pt x="3305061" y="649995"/>
                </a:cubicBezTo>
                <a:cubicBezTo>
                  <a:pt x="3324527" y="674327"/>
                  <a:pt x="3349128" y="694063"/>
                  <a:pt x="3371162" y="716097"/>
                </a:cubicBezTo>
                <a:cubicBezTo>
                  <a:pt x="3382179" y="727114"/>
                  <a:pt x="3389432" y="744220"/>
                  <a:pt x="3404212" y="749147"/>
                </a:cubicBezTo>
                <a:cubicBezTo>
                  <a:pt x="3448114" y="763781"/>
                  <a:pt x="3514183" y="787682"/>
                  <a:pt x="3558449" y="793215"/>
                </a:cubicBezTo>
                <a:lnTo>
                  <a:pt x="3646583" y="804232"/>
                </a:lnTo>
                <a:cubicBezTo>
                  <a:pt x="3739449" y="835184"/>
                  <a:pt x="3632674" y="802685"/>
                  <a:pt x="3844887" y="826265"/>
                </a:cubicBezTo>
                <a:cubicBezTo>
                  <a:pt x="3856429" y="827547"/>
                  <a:pt x="3866622" y="834671"/>
                  <a:pt x="3877938" y="837282"/>
                </a:cubicBezTo>
                <a:cubicBezTo>
                  <a:pt x="3914429" y="845703"/>
                  <a:pt x="3950810" y="855925"/>
                  <a:pt x="3988106" y="859316"/>
                </a:cubicBezTo>
                <a:lnTo>
                  <a:pt x="4109292" y="870333"/>
                </a:lnTo>
                <a:cubicBezTo>
                  <a:pt x="4238199" y="913303"/>
                  <a:pt x="4152203" y="891079"/>
                  <a:pt x="4373697" y="903383"/>
                </a:cubicBezTo>
                <a:lnTo>
                  <a:pt x="4439798" y="914400"/>
                </a:lnTo>
                <a:cubicBezTo>
                  <a:pt x="4458221" y="917750"/>
                  <a:pt x="4476375" y="922570"/>
                  <a:pt x="4494882" y="925417"/>
                </a:cubicBezTo>
                <a:cubicBezTo>
                  <a:pt x="4524145" y="929919"/>
                  <a:pt x="4553639" y="932762"/>
                  <a:pt x="4583017" y="936434"/>
                </a:cubicBezTo>
                <a:cubicBezTo>
                  <a:pt x="4594034" y="940106"/>
                  <a:pt x="4605681" y="942257"/>
                  <a:pt x="4616068" y="947451"/>
                </a:cubicBezTo>
                <a:cubicBezTo>
                  <a:pt x="4627911" y="953372"/>
                  <a:pt x="4636948" y="964269"/>
                  <a:pt x="4649118" y="969485"/>
                </a:cubicBezTo>
                <a:cubicBezTo>
                  <a:pt x="4663035" y="975449"/>
                  <a:pt x="4678497" y="976829"/>
                  <a:pt x="4693186" y="980501"/>
                </a:cubicBezTo>
                <a:cubicBezTo>
                  <a:pt x="4713942" y="1001258"/>
                  <a:pt x="4731677" y="1023315"/>
                  <a:pt x="4759287" y="1035586"/>
                </a:cubicBezTo>
                <a:cubicBezTo>
                  <a:pt x="4780511" y="1045019"/>
                  <a:pt x="4825388" y="1057620"/>
                  <a:pt x="4825388" y="1057620"/>
                </a:cubicBezTo>
                <a:cubicBezTo>
                  <a:pt x="4924230" y="1156461"/>
                  <a:pt x="4873216" y="1135677"/>
                  <a:pt x="4957591" y="1156771"/>
                </a:cubicBezTo>
                <a:cubicBezTo>
                  <a:pt x="5001666" y="1222887"/>
                  <a:pt x="4952194" y="1160519"/>
                  <a:pt x="5045726" y="1222873"/>
                </a:cubicBezTo>
                <a:cubicBezTo>
                  <a:pt x="5058689" y="1231515"/>
                  <a:pt x="5066947" y="1245784"/>
                  <a:pt x="5078776" y="1255923"/>
                </a:cubicBezTo>
                <a:cubicBezTo>
                  <a:pt x="5092717" y="1267873"/>
                  <a:pt x="5108903" y="1277024"/>
                  <a:pt x="5122844" y="1288974"/>
                </a:cubicBezTo>
                <a:cubicBezTo>
                  <a:pt x="5134673" y="1299113"/>
                  <a:pt x="5143216" y="1312968"/>
                  <a:pt x="5155894" y="1322024"/>
                </a:cubicBezTo>
                <a:cubicBezTo>
                  <a:pt x="5169258" y="1331570"/>
                  <a:pt x="5185273" y="1336713"/>
                  <a:pt x="5199962" y="1344058"/>
                </a:cubicBezTo>
                <a:cubicBezTo>
                  <a:pt x="5207306" y="1355075"/>
                  <a:pt x="5214299" y="1366335"/>
                  <a:pt x="5221995" y="1377109"/>
                </a:cubicBezTo>
                <a:cubicBezTo>
                  <a:pt x="5232667" y="1392050"/>
                  <a:pt x="5245794" y="1405316"/>
                  <a:pt x="5255046" y="1421176"/>
                </a:cubicBezTo>
                <a:cubicBezTo>
                  <a:pt x="5271596" y="1449548"/>
                  <a:pt x="5284425" y="1479933"/>
                  <a:pt x="5299114" y="1509311"/>
                </a:cubicBezTo>
                <a:cubicBezTo>
                  <a:pt x="5306459" y="1524000"/>
                  <a:pt x="5317164" y="1537446"/>
                  <a:pt x="5321147" y="1553379"/>
                </a:cubicBezTo>
                <a:lnTo>
                  <a:pt x="5332164" y="1597446"/>
                </a:lnTo>
                <a:cubicBezTo>
                  <a:pt x="5335836" y="1902246"/>
                  <a:pt x="5343181" y="2207024"/>
                  <a:pt x="5343181" y="2511846"/>
                </a:cubicBezTo>
                <a:cubicBezTo>
                  <a:pt x="5343181" y="2537813"/>
                  <a:pt x="5336809" y="2563416"/>
                  <a:pt x="5332164" y="2588964"/>
                </a:cubicBezTo>
                <a:cubicBezTo>
                  <a:pt x="5329455" y="2603861"/>
                  <a:pt x="5329830" y="2620628"/>
                  <a:pt x="5321147" y="2633032"/>
                </a:cubicBezTo>
                <a:cubicBezTo>
                  <a:pt x="5303278" y="2658560"/>
                  <a:pt x="5272331" y="2673206"/>
                  <a:pt x="5255046" y="2699133"/>
                </a:cubicBezTo>
                <a:cubicBezTo>
                  <a:pt x="5247701" y="2710150"/>
                  <a:pt x="5244855" y="2726262"/>
                  <a:pt x="5233012" y="2732183"/>
                </a:cubicBezTo>
                <a:cubicBezTo>
                  <a:pt x="5205926" y="2745726"/>
                  <a:pt x="5144877" y="2754217"/>
                  <a:pt x="5144877" y="2754217"/>
                </a:cubicBezTo>
                <a:cubicBezTo>
                  <a:pt x="4998756" y="2827279"/>
                  <a:pt x="5181210" y="2738647"/>
                  <a:pt x="5067759" y="2787268"/>
                </a:cubicBezTo>
                <a:cubicBezTo>
                  <a:pt x="5052664" y="2793737"/>
                  <a:pt x="5039069" y="2803535"/>
                  <a:pt x="5023692" y="2809301"/>
                </a:cubicBezTo>
                <a:cubicBezTo>
                  <a:pt x="4995453" y="2819890"/>
                  <a:pt x="4973208" y="2818018"/>
                  <a:pt x="4946574" y="2831335"/>
                </a:cubicBezTo>
                <a:cubicBezTo>
                  <a:pt x="4897234" y="2856006"/>
                  <a:pt x="4931896" y="2852519"/>
                  <a:pt x="4880473" y="2864386"/>
                </a:cubicBezTo>
                <a:cubicBezTo>
                  <a:pt x="4843982" y="2872807"/>
                  <a:pt x="4807027" y="2879076"/>
                  <a:pt x="4770304" y="2886420"/>
                </a:cubicBezTo>
                <a:cubicBezTo>
                  <a:pt x="4713027" y="2897875"/>
                  <a:pt x="4710176" y="2899059"/>
                  <a:pt x="4649118" y="2908453"/>
                </a:cubicBezTo>
                <a:cubicBezTo>
                  <a:pt x="4623453" y="2912401"/>
                  <a:pt x="4597548" y="2914825"/>
                  <a:pt x="4572000" y="2919470"/>
                </a:cubicBezTo>
                <a:cubicBezTo>
                  <a:pt x="4557103" y="2922179"/>
                  <a:pt x="4542868" y="2927998"/>
                  <a:pt x="4527933" y="2930487"/>
                </a:cubicBezTo>
                <a:cubicBezTo>
                  <a:pt x="4498729" y="2935354"/>
                  <a:pt x="4469107" y="2937317"/>
                  <a:pt x="4439798" y="2941504"/>
                </a:cubicBezTo>
                <a:cubicBezTo>
                  <a:pt x="4417685" y="2944663"/>
                  <a:pt x="4395810" y="2949362"/>
                  <a:pt x="4373697" y="2952521"/>
                </a:cubicBezTo>
                <a:cubicBezTo>
                  <a:pt x="4320668" y="2960097"/>
                  <a:pt x="4261483" y="2965194"/>
                  <a:pt x="4208444" y="2974554"/>
                </a:cubicBezTo>
                <a:cubicBezTo>
                  <a:pt x="4171564" y="2981062"/>
                  <a:pt x="4134998" y="2989243"/>
                  <a:pt x="4098275" y="2996588"/>
                </a:cubicBezTo>
                <a:lnTo>
                  <a:pt x="4043191" y="3007605"/>
                </a:lnTo>
                <a:cubicBezTo>
                  <a:pt x="4028502" y="3018622"/>
                  <a:pt x="4009308" y="3025378"/>
                  <a:pt x="3999123" y="3040656"/>
                </a:cubicBezTo>
                <a:cubicBezTo>
                  <a:pt x="3964811" y="3092123"/>
                  <a:pt x="3986768" y="3110102"/>
                  <a:pt x="3966073" y="3161841"/>
                </a:cubicBezTo>
                <a:cubicBezTo>
                  <a:pt x="3958120" y="3181723"/>
                  <a:pt x="3944039" y="3198564"/>
                  <a:pt x="3933022" y="3216926"/>
                </a:cubicBezTo>
                <a:cubicBezTo>
                  <a:pt x="3929350" y="3231615"/>
                  <a:pt x="3924974" y="3246146"/>
                  <a:pt x="3922005" y="3260993"/>
                </a:cubicBezTo>
                <a:cubicBezTo>
                  <a:pt x="3917624" y="3282897"/>
                  <a:pt x="3915834" y="3305288"/>
                  <a:pt x="3910988" y="3327094"/>
                </a:cubicBezTo>
                <a:cubicBezTo>
                  <a:pt x="3908469" y="3338430"/>
                  <a:pt x="3903643" y="3349128"/>
                  <a:pt x="3899971" y="3360145"/>
                </a:cubicBezTo>
                <a:cubicBezTo>
                  <a:pt x="3896299" y="3407885"/>
                  <a:pt x="3895148" y="3455885"/>
                  <a:pt x="3888955" y="3503364"/>
                </a:cubicBezTo>
                <a:cubicBezTo>
                  <a:pt x="3874526" y="3613992"/>
                  <a:pt x="3865053" y="3600841"/>
                  <a:pt x="3844887" y="3701668"/>
                </a:cubicBezTo>
                <a:cubicBezTo>
                  <a:pt x="3841215" y="3720029"/>
                  <a:pt x="3839791" y="3738988"/>
                  <a:pt x="3833870" y="3756752"/>
                </a:cubicBezTo>
                <a:cubicBezTo>
                  <a:pt x="3828676" y="3772332"/>
                  <a:pt x="3818305" y="3785725"/>
                  <a:pt x="3811836" y="3800820"/>
                </a:cubicBezTo>
                <a:cubicBezTo>
                  <a:pt x="3807262" y="3811494"/>
                  <a:pt x="3805394" y="3823196"/>
                  <a:pt x="3800820" y="3833870"/>
                </a:cubicBezTo>
                <a:cubicBezTo>
                  <a:pt x="3794351" y="3848965"/>
                  <a:pt x="3784553" y="3862561"/>
                  <a:pt x="3778786" y="3877938"/>
                </a:cubicBezTo>
                <a:cubicBezTo>
                  <a:pt x="3773470" y="3892115"/>
                  <a:pt x="3773085" y="3907828"/>
                  <a:pt x="3767769" y="3922005"/>
                </a:cubicBezTo>
                <a:cubicBezTo>
                  <a:pt x="3726570" y="4031867"/>
                  <a:pt x="3763342" y="3886825"/>
                  <a:pt x="3723702" y="4032174"/>
                </a:cubicBezTo>
                <a:cubicBezTo>
                  <a:pt x="3718775" y="4050239"/>
                  <a:pt x="3720290" y="4070147"/>
                  <a:pt x="3712685" y="4087258"/>
                </a:cubicBezTo>
                <a:cubicBezTo>
                  <a:pt x="3705228" y="4104037"/>
                  <a:pt x="3689366" y="4115755"/>
                  <a:pt x="3679634" y="4131326"/>
                </a:cubicBezTo>
                <a:cubicBezTo>
                  <a:pt x="3663983" y="4156367"/>
                  <a:pt x="3645363" y="4204354"/>
                  <a:pt x="3635567" y="4230477"/>
                </a:cubicBezTo>
                <a:cubicBezTo>
                  <a:pt x="3631489" y="4241351"/>
                  <a:pt x="3630190" y="4253376"/>
                  <a:pt x="3624550" y="4263528"/>
                </a:cubicBezTo>
                <a:cubicBezTo>
                  <a:pt x="3611689" y="4286677"/>
                  <a:pt x="3580482" y="4329629"/>
                  <a:pt x="3580482" y="4329629"/>
                </a:cubicBezTo>
                <a:cubicBezTo>
                  <a:pt x="3578523" y="4339425"/>
                  <a:pt x="3564281" y="4415173"/>
                  <a:pt x="3558449" y="4428781"/>
                </a:cubicBezTo>
                <a:cubicBezTo>
                  <a:pt x="3548820" y="4451250"/>
                  <a:pt x="3521012" y="4480175"/>
                  <a:pt x="3503364" y="4494882"/>
                </a:cubicBezTo>
                <a:cubicBezTo>
                  <a:pt x="3493192" y="4503358"/>
                  <a:pt x="3481088" y="4509220"/>
                  <a:pt x="3470314" y="4516916"/>
                </a:cubicBezTo>
                <a:cubicBezTo>
                  <a:pt x="3455373" y="4527589"/>
                  <a:pt x="3440935" y="4538950"/>
                  <a:pt x="3426246" y="4549967"/>
                </a:cubicBezTo>
                <a:cubicBezTo>
                  <a:pt x="3396143" y="4640273"/>
                  <a:pt x="3448213" y="4500491"/>
                  <a:pt x="3349128" y="4649118"/>
                </a:cubicBezTo>
                <a:cubicBezTo>
                  <a:pt x="3341783" y="4660135"/>
                  <a:pt x="3338111" y="4674824"/>
                  <a:pt x="3327094" y="4682169"/>
                </a:cubicBezTo>
                <a:cubicBezTo>
                  <a:pt x="3314496" y="4690568"/>
                  <a:pt x="3297716" y="4689514"/>
                  <a:pt x="3283027" y="4693186"/>
                </a:cubicBezTo>
                <a:cubicBezTo>
                  <a:pt x="3275682" y="4704203"/>
                  <a:pt x="3271767" y="4718540"/>
                  <a:pt x="3260993" y="4726236"/>
                </a:cubicBezTo>
                <a:cubicBezTo>
                  <a:pt x="3223595" y="4752949"/>
                  <a:pt x="3157899" y="4755274"/>
                  <a:pt x="3117774" y="4759287"/>
                </a:cubicBezTo>
                <a:cubicBezTo>
                  <a:pt x="3073773" y="4763687"/>
                  <a:pt x="3029639" y="4766632"/>
                  <a:pt x="2985571" y="4770304"/>
                </a:cubicBezTo>
                <a:lnTo>
                  <a:pt x="2644049" y="4759287"/>
                </a:lnTo>
                <a:cubicBezTo>
                  <a:pt x="2599876" y="4757232"/>
                  <a:pt x="2555962" y="4751312"/>
                  <a:pt x="2511846" y="4748270"/>
                </a:cubicBezTo>
                <a:cubicBezTo>
                  <a:pt x="2117059" y="4721043"/>
                  <a:pt x="2502390" y="4752072"/>
                  <a:pt x="2192357" y="4726236"/>
                </a:cubicBezTo>
                <a:cubicBezTo>
                  <a:pt x="2170323" y="4718892"/>
                  <a:pt x="2149165" y="4708021"/>
                  <a:pt x="2126256" y="4704203"/>
                </a:cubicBezTo>
                <a:cubicBezTo>
                  <a:pt x="2041684" y="4690108"/>
                  <a:pt x="2082059" y="4697567"/>
                  <a:pt x="2005070" y="4682169"/>
                </a:cubicBezTo>
                <a:cubicBezTo>
                  <a:pt x="1983036" y="4667480"/>
                  <a:pt x="1953658" y="4660135"/>
                  <a:pt x="1938969" y="4638101"/>
                </a:cubicBezTo>
                <a:cubicBezTo>
                  <a:pt x="1908293" y="4592088"/>
                  <a:pt x="1926297" y="4614414"/>
                  <a:pt x="1883885" y="4572000"/>
                </a:cubicBezTo>
                <a:cubicBezTo>
                  <a:pt x="1858879" y="4496983"/>
                  <a:pt x="1890354" y="4589251"/>
                  <a:pt x="1850834" y="4483865"/>
                </a:cubicBezTo>
                <a:cubicBezTo>
                  <a:pt x="1846756" y="4472992"/>
                  <a:pt x="1843489" y="4461832"/>
                  <a:pt x="1839817" y="4450815"/>
                </a:cubicBezTo>
                <a:cubicBezTo>
                  <a:pt x="1843489" y="4392058"/>
                  <a:pt x="1845945" y="4333213"/>
                  <a:pt x="1850834" y="4274545"/>
                </a:cubicBezTo>
                <a:cubicBezTo>
                  <a:pt x="1853293" y="4245040"/>
                  <a:pt x="1861851" y="4216017"/>
                  <a:pt x="1861851" y="4186410"/>
                </a:cubicBezTo>
                <a:cubicBezTo>
                  <a:pt x="1861851" y="4134867"/>
                  <a:pt x="1853952" y="4083623"/>
                  <a:pt x="1850834" y="4032174"/>
                </a:cubicBezTo>
                <a:cubicBezTo>
                  <a:pt x="1849831" y="4015631"/>
                  <a:pt x="1858178" y="3817347"/>
                  <a:pt x="1817783" y="3756752"/>
                </a:cubicBezTo>
                <a:cubicBezTo>
                  <a:pt x="1764096" y="3676218"/>
                  <a:pt x="1829635" y="3777490"/>
                  <a:pt x="1773716" y="3679634"/>
                </a:cubicBezTo>
                <a:cubicBezTo>
                  <a:pt x="1767147" y="3668138"/>
                  <a:pt x="1758251" y="3658079"/>
                  <a:pt x="1751682" y="3646583"/>
                </a:cubicBezTo>
                <a:cubicBezTo>
                  <a:pt x="1700270" y="3593335"/>
                  <a:pt x="1518492" y="3409721"/>
                  <a:pt x="1465244" y="3360145"/>
                </a:cubicBezTo>
                <a:cubicBezTo>
                  <a:pt x="1454857" y="3354951"/>
                  <a:pt x="1442867" y="3353703"/>
                  <a:pt x="1432193" y="3349128"/>
                </a:cubicBezTo>
                <a:cubicBezTo>
                  <a:pt x="1408323" y="3341783"/>
                  <a:pt x="1347730" y="3325258"/>
                  <a:pt x="1322024" y="3316077"/>
                </a:cubicBezTo>
                <a:cubicBezTo>
                  <a:pt x="1307335" y="3308733"/>
                  <a:pt x="1293334" y="3299810"/>
                  <a:pt x="1277957" y="3294044"/>
                </a:cubicBezTo>
                <a:cubicBezTo>
                  <a:pt x="1263780" y="3288728"/>
                  <a:pt x="1247806" y="3288992"/>
                  <a:pt x="1233889" y="3283027"/>
                </a:cubicBezTo>
                <a:cubicBezTo>
                  <a:pt x="1221719" y="3277811"/>
                  <a:pt x="1212682" y="3266914"/>
                  <a:pt x="1200839" y="3260993"/>
                </a:cubicBezTo>
                <a:cubicBezTo>
                  <a:pt x="1190452" y="3255799"/>
                  <a:pt x="1178954" y="3253166"/>
                  <a:pt x="1167788" y="3249976"/>
                </a:cubicBezTo>
                <a:cubicBezTo>
                  <a:pt x="1151316" y="3245270"/>
                  <a:pt x="1108280" y="3236747"/>
                  <a:pt x="1090670" y="3227942"/>
                </a:cubicBezTo>
                <a:lnTo>
                  <a:pt x="903383" y="3172858"/>
                </a:lnTo>
                <a:cubicBezTo>
                  <a:pt x="804288" y="3150837"/>
                  <a:pt x="907245" y="3172909"/>
                  <a:pt x="826265" y="3150824"/>
                </a:cubicBezTo>
                <a:cubicBezTo>
                  <a:pt x="797050" y="3142856"/>
                  <a:pt x="766858" y="3138367"/>
                  <a:pt x="738130" y="3128791"/>
                </a:cubicBezTo>
                <a:cubicBezTo>
                  <a:pt x="727113" y="3125119"/>
                  <a:pt x="715467" y="3122967"/>
                  <a:pt x="705080" y="3117774"/>
                </a:cubicBezTo>
                <a:cubicBezTo>
                  <a:pt x="693237" y="3111852"/>
                  <a:pt x="683872" y="3101662"/>
                  <a:pt x="672029" y="3095740"/>
                </a:cubicBezTo>
                <a:cubicBezTo>
                  <a:pt x="661642" y="3090547"/>
                  <a:pt x="649130" y="3090363"/>
                  <a:pt x="638979" y="3084723"/>
                </a:cubicBezTo>
                <a:cubicBezTo>
                  <a:pt x="615830" y="3071863"/>
                  <a:pt x="596563" y="3052499"/>
                  <a:pt x="572877" y="3040656"/>
                </a:cubicBezTo>
                <a:cubicBezTo>
                  <a:pt x="528646" y="3018540"/>
                  <a:pt x="425211" y="2973391"/>
                  <a:pt x="396608" y="2930487"/>
                </a:cubicBezTo>
                <a:cubicBezTo>
                  <a:pt x="384096" y="2911718"/>
                  <a:pt x="355191" y="2867037"/>
                  <a:pt x="341523" y="2853369"/>
                </a:cubicBezTo>
                <a:cubicBezTo>
                  <a:pt x="324896" y="2836742"/>
                  <a:pt x="305250" y="2823409"/>
                  <a:pt x="286439" y="2809301"/>
                </a:cubicBezTo>
                <a:cubicBezTo>
                  <a:pt x="275847" y="2801357"/>
                  <a:pt x="262751" y="2796631"/>
                  <a:pt x="253388" y="2787268"/>
                </a:cubicBezTo>
                <a:cubicBezTo>
                  <a:pt x="182820" y="2716700"/>
                  <a:pt x="241134" y="2742786"/>
                  <a:pt x="176270" y="2721167"/>
                </a:cubicBezTo>
                <a:cubicBezTo>
                  <a:pt x="165253" y="2702805"/>
                  <a:pt x="155098" y="2683899"/>
                  <a:pt x="143220" y="2666082"/>
                </a:cubicBezTo>
                <a:cubicBezTo>
                  <a:pt x="133035" y="2650804"/>
                  <a:pt x="119279" y="2637957"/>
                  <a:pt x="110169" y="2622015"/>
                </a:cubicBezTo>
                <a:cubicBezTo>
                  <a:pt x="104407" y="2611932"/>
                  <a:pt x="104914" y="2599047"/>
                  <a:pt x="99152" y="2588964"/>
                </a:cubicBezTo>
                <a:cubicBezTo>
                  <a:pt x="73180" y="2543512"/>
                  <a:pt x="43163" y="2531617"/>
                  <a:pt x="22034" y="2478795"/>
                </a:cubicBezTo>
                <a:lnTo>
                  <a:pt x="0" y="2423711"/>
                </a:lnTo>
                <a:cubicBezTo>
                  <a:pt x="3672" y="2342921"/>
                  <a:pt x="6124" y="2262066"/>
                  <a:pt x="11017" y="2181340"/>
                </a:cubicBezTo>
                <a:cubicBezTo>
                  <a:pt x="13471" y="2140852"/>
                  <a:pt x="17788" y="2100493"/>
                  <a:pt x="22034" y="2060154"/>
                </a:cubicBezTo>
                <a:cubicBezTo>
                  <a:pt x="23700" y="2044325"/>
                  <a:pt x="27921" y="1967226"/>
                  <a:pt x="44068" y="1938969"/>
                </a:cubicBezTo>
                <a:cubicBezTo>
                  <a:pt x="53178" y="1923027"/>
                  <a:pt x="66101" y="1909590"/>
                  <a:pt x="77118" y="1894901"/>
                </a:cubicBezTo>
                <a:cubicBezTo>
                  <a:pt x="80790" y="1869195"/>
                  <a:pt x="83490" y="1843331"/>
                  <a:pt x="88135" y="1817783"/>
                </a:cubicBezTo>
                <a:cubicBezTo>
                  <a:pt x="98143" y="1762739"/>
                  <a:pt x="97298" y="1787858"/>
                  <a:pt x="110169" y="1740665"/>
                </a:cubicBezTo>
                <a:cubicBezTo>
                  <a:pt x="118137" y="1711450"/>
                  <a:pt x="126264" y="1682224"/>
                  <a:pt x="132203" y="1652530"/>
                </a:cubicBezTo>
                <a:cubicBezTo>
                  <a:pt x="135875" y="1634169"/>
                  <a:pt x="135472" y="1614493"/>
                  <a:pt x="143220" y="1597446"/>
                </a:cubicBezTo>
                <a:cubicBezTo>
                  <a:pt x="160076" y="1560362"/>
                  <a:pt x="207154" y="1494983"/>
                  <a:pt x="253388" y="1487277"/>
                </a:cubicBezTo>
                <a:cubicBezTo>
                  <a:pt x="275422" y="1483605"/>
                  <a:pt x="297683" y="1481106"/>
                  <a:pt x="319489" y="1476260"/>
                </a:cubicBezTo>
                <a:cubicBezTo>
                  <a:pt x="330825" y="1473741"/>
                  <a:pt x="340991" y="1466460"/>
                  <a:pt x="352540" y="1465244"/>
                </a:cubicBezTo>
                <a:cubicBezTo>
                  <a:pt x="411088" y="1459081"/>
                  <a:pt x="469992" y="1456730"/>
                  <a:pt x="528810" y="1454227"/>
                </a:cubicBezTo>
                <a:cubicBezTo>
                  <a:pt x="642607" y="1449385"/>
                  <a:pt x="756492" y="1446882"/>
                  <a:pt x="870333" y="1443210"/>
                </a:cubicBezTo>
                <a:cubicBezTo>
                  <a:pt x="892367" y="1439538"/>
                  <a:pt x="914269" y="1434964"/>
                  <a:pt x="936434" y="1432193"/>
                </a:cubicBezTo>
                <a:cubicBezTo>
                  <a:pt x="973055" y="1427615"/>
                  <a:pt x="1010126" y="1426788"/>
                  <a:pt x="1046603" y="1421176"/>
                </a:cubicBezTo>
                <a:cubicBezTo>
                  <a:pt x="1058081" y="1419410"/>
                  <a:pt x="1068228" y="1412236"/>
                  <a:pt x="1079653" y="1410159"/>
                </a:cubicBezTo>
                <a:cubicBezTo>
                  <a:pt x="1108782" y="1404863"/>
                  <a:pt x="1138410" y="1402814"/>
                  <a:pt x="1167788" y="1399142"/>
                </a:cubicBezTo>
                <a:cubicBezTo>
                  <a:pt x="1226850" y="1379456"/>
                  <a:pt x="1176154" y="1394836"/>
                  <a:pt x="1255923" y="1377109"/>
                </a:cubicBezTo>
                <a:cubicBezTo>
                  <a:pt x="1395948" y="1345992"/>
                  <a:pt x="1188942" y="1388302"/>
                  <a:pt x="1355075" y="1355075"/>
                </a:cubicBezTo>
                <a:cubicBezTo>
                  <a:pt x="1405436" y="1321501"/>
                  <a:pt x="1444261" y="1307858"/>
                  <a:pt x="1465244" y="1244906"/>
                </a:cubicBezTo>
                <a:lnTo>
                  <a:pt x="1487277" y="1178805"/>
                </a:lnTo>
                <a:cubicBezTo>
                  <a:pt x="1490949" y="1167788"/>
                  <a:pt x="1491852" y="1155417"/>
                  <a:pt x="1498294" y="1145754"/>
                </a:cubicBezTo>
                <a:cubicBezTo>
                  <a:pt x="1512983" y="1123720"/>
                  <a:pt x="1533988" y="1104775"/>
                  <a:pt x="1542362" y="1079653"/>
                </a:cubicBezTo>
                <a:cubicBezTo>
                  <a:pt x="1546034" y="1068636"/>
                  <a:pt x="1546125" y="1055671"/>
                  <a:pt x="1553379" y="1046603"/>
                </a:cubicBezTo>
                <a:cubicBezTo>
                  <a:pt x="1624280" y="957976"/>
                  <a:pt x="1571740" y="991518"/>
                  <a:pt x="1575412" y="980501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What the system is</a:t>
            </a:r>
            <a:endParaRPr lang="en-US" dirty="0"/>
          </a:p>
        </p:txBody>
      </p:sp>
      <p:grpSp>
        <p:nvGrpSpPr>
          <p:cNvPr id="7" name="Group 33"/>
          <p:cNvGrpSpPr/>
          <p:nvPr/>
        </p:nvGrpSpPr>
        <p:grpSpPr>
          <a:xfrm>
            <a:off x="5791202" y="3429000"/>
            <a:ext cx="3124198" cy="2895600"/>
            <a:chOff x="5791202" y="3429000"/>
            <a:chExt cx="3124198" cy="2895600"/>
          </a:xfrm>
        </p:grpSpPr>
        <p:grpSp>
          <p:nvGrpSpPr>
            <p:cNvPr id="8" name="Group 32"/>
            <p:cNvGrpSpPr/>
            <p:nvPr/>
          </p:nvGrpSpPr>
          <p:grpSpPr>
            <a:xfrm>
              <a:off x="5943600" y="4419600"/>
              <a:ext cx="2971800" cy="1905000"/>
              <a:chOff x="5943600" y="4419600"/>
              <a:chExt cx="2971800" cy="1905000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5943600" y="4724400"/>
                <a:ext cx="2971800" cy="1600200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6477000" y="4876800"/>
                <a:ext cx="2286000" cy="707834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ln w="12700">
                      <a:noFill/>
                      <a:prstDash val="solid"/>
                    </a:ln>
                    <a:solidFill>
                      <a:schemeClr val="bg1"/>
                    </a:solidFill>
                  </a:rPr>
                  <a:t>Vulnerabilities</a:t>
                </a:r>
                <a:endParaRPr lang="en-US" sz="1600" b="1" dirty="0">
                  <a:ln w="12700">
                    <a:noFill/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8001000" y="4419600"/>
                <a:ext cx="8499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Faults</a:t>
                </a:r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96000" y="5638800"/>
                <a:ext cx="13716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chemeClr val="bg1"/>
                    </a:solidFill>
                  </a:rPr>
                  <a:t>Non-security faults (bugs)</a:t>
                </a:r>
                <a:endParaRPr lang="en-US" sz="1400" b="1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21" name="Straight Arrow Connector 20"/>
            <p:cNvCxnSpPr/>
            <p:nvPr/>
          </p:nvCxnSpPr>
          <p:spPr>
            <a:xfrm flipH="1" flipV="1">
              <a:off x="6477000" y="3429000"/>
              <a:ext cx="838200" cy="1600200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 flipV="1">
              <a:off x="5791202" y="4419600"/>
              <a:ext cx="685798" cy="1219200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4.16146E-6 L -0.22917 -0.0060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-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  <p:bldP spid="6" grpId="0" animBg="1"/>
      <p:bldP spid="13" grpId="0" animBg="1"/>
      <p:bldP spid="1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cases include:</a:t>
            </a:r>
          </a:p>
          <a:p>
            <a:pPr lvl="1"/>
            <a:r>
              <a:rPr lang="en-US" dirty="0" smtClean="0"/>
              <a:t>Actor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Preconditions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Main flow describes the primary scenario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Alternative scenarios describe how the system reacts to alternative cases</a:t>
            </a:r>
          </a:p>
          <a:p>
            <a:pPr lvl="2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Misuse &amp; Abuse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scenario within a use case in which an actor compromises the system</a:t>
            </a:r>
          </a:p>
          <a:p>
            <a:endParaRPr lang="en-US" dirty="0" smtClean="0"/>
          </a:p>
          <a:p>
            <a:r>
              <a:rPr lang="en-US" dirty="0" smtClean="0"/>
              <a:t>Flow of events, but with malicious usage</a:t>
            </a:r>
          </a:p>
          <a:p>
            <a:endParaRPr lang="en-US" dirty="0" smtClean="0"/>
          </a:p>
          <a:p>
            <a:r>
              <a:rPr lang="en-US" dirty="0" smtClean="0"/>
              <a:t>Define the harm done to the system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Keys:</a:t>
            </a:r>
          </a:p>
          <a:p>
            <a:pPr lvl="1"/>
            <a:r>
              <a:rPr lang="en-US" dirty="0" smtClean="0"/>
              <a:t>Domain, domain, domain. </a:t>
            </a:r>
            <a:br>
              <a:rPr lang="en-US" dirty="0" smtClean="0"/>
            </a:br>
            <a:r>
              <a:rPr lang="en-US" sz="2300" dirty="0" smtClean="0"/>
              <a:t>Don’t focus on coding and design vulnerabilities here</a:t>
            </a:r>
          </a:p>
          <a:p>
            <a:pPr lvl="1"/>
            <a:r>
              <a:rPr lang="en-US" dirty="0" smtClean="0"/>
              <a:t>Malicious actors are creative</a:t>
            </a:r>
          </a:p>
          <a:p>
            <a:pPr lvl="1"/>
            <a:r>
              <a:rPr lang="en-US" dirty="0" smtClean="0"/>
              <a:t>Question the assumptions of the system</a:t>
            </a:r>
          </a:p>
          <a:p>
            <a:pPr lvl="1"/>
            <a:r>
              <a:rPr lang="en-US" dirty="0" smtClean="0"/>
              <a:t>Focus on what the actor </a:t>
            </a:r>
            <a:r>
              <a:rPr lang="en-US" i="1" dirty="0" smtClean="0"/>
              <a:t>can</a:t>
            </a:r>
            <a:r>
              <a:rPr lang="en-US" dirty="0" smtClean="0"/>
              <a:t> do over </a:t>
            </a:r>
            <a:r>
              <a:rPr lang="en-US" i="1" dirty="0" smtClean="0"/>
              <a:t>will </a:t>
            </a:r>
            <a:r>
              <a:rPr lang="en-US" dirty="0" smtClean="0"/>
              <a:t>do </a:t>
            </a:r>
            <a:br>
              <a:rPr lang="en-US" dirty="0" smtClean="0"/>
            </a:br>
            <a:r>
              <a:rPr lang="en-US" sz="2100" dirty="0" smtClean="0"/>
              <a:t>(prioritize later)</a:t>
            </a:r>
            <a:endParaRPr lang="en-US" i="1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Misuse vs. Abuse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Misuse is unintentional</a:t>
            </a:r>
          </a:p>
          <a:p>
            <a:r>
              <a:rPr lang="en-US" dirty="0" smtClean="0"/>
              <a:t>Abuse is intentional</a:t>
            </a:r>
          </a:p>
          <a:p>
            <a:endParaRPr lang="en-US" dirty="0" smtClean="0"/>
          </a:p>
          <a:p>
            <a:r>
              <a:rPr lang="en-US" dirty="0" smtClean="0"/>
              <a:t>Misuse cases are still security-related (crime of opportunity)</a:t>
            </a:r>
          </a:p>
          <a:p>
            <a:endParaRPr lang="en-US" dirty="0" smtClean="0"/>
          </a:p>
          <a:p>
            <a:r>
              <a:rPr lang="en-US" dirty="0" smtClean="0"/>
              <a:t>Abuse cases imply the actor is actively seeking vulnerabilities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e.g. Maintain Drug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Actor: Hospital Administrator</a:t>
            </a:r>
          </a:p>
          <a:p>
            <a:r>
              <a:rPr lang="en-US" dirty="0" smtClean="0"/>
              <a:t>Precondition: Admin is authenticated.</a:t>
            </a:r>
          </a:p>
          <a:p>
            <a:r>
              <a:rPr lang="en-US" dirty="0" smtClean="0"/>
              <a:t>Main Flow: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Admin selects two different drug codes from the National Drug Codes selection menu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Admin enters a minimum dosage for both drugs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Admin enters text notes about the potential consequences of the interaction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Admin is shown a table of patient records where the interaction rule would apply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Admin saves the interaction rule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235</TotalTime>
  <Words>590</Words>
  <Application>Microsoft Office PowerPoint</Application>
  <PresentationFormat>On-screen Show (4:3)</PresentationFormat>
  <Paragraphs>145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Technic</vt:lpstr>
      <vt:lpstr>Misuse and Abuse cases</vt:lpstr>
      <vt:lpstr>What is a requirement?</vt:lpstr>
      <vt:lpstr>Key Requirement Properties</vt:lpstr>
      <vt:lpstr>Security is Not a Set of Features</vt:lpstr>
      <vt:lpstr>Unintended Functionality</vt:lpstr>
      <vt:lpstr>Use Case Review</vt:lpstr>
      <vt:lpstr>Misuse &amp; Abuse Cases</vt:lpstr>
      <vt:lpstr>Misuse vs. Abuse</vt:lpstr>
      <vt:lpstr>e.g. Maintain Drug Interactions</vt:lpstr>
      <vt:lpstr>e.g. Misusing Maintain Drug Interactions</vt:lpstr>
      <vt:lpstr>e.g. Abusing Maintain Drug Interactions</vt:lpstr>
      <vt:lpstr>Isn’t this infinite?</vt:lpstr>
      <vt:lpstr>Security Requirements</vt:lpstr>
      <vt:lpstr>Actor Inspiration</vt:lpstr>
      <vt:lpstr>Assumptions Inspiration</vt:lpstr>
      <vt:lpstr>Today’s 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98</cp:revision>
  <dcterms:created xsi:type="dcterms:W3CDTF">2011-11-14T18:23:03Z</dcterms:created>
  <dcterms:modified xsi:type="dcterms:W3CDTF">2013-03-06T13:33:53Z</dcterms:modified>
</cp:coreProperties>
</file>