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5" r:id="rId3"/>
    <p:sldId id="257" r:id="rId4"/>
    <p:sldId id="286" r:id="rId5"/>
    <p:sldId id="258" r:id="rId6"/>
    <p:sldId id="259" r:id="rId7"/>
    <p:sldId id="260" r:id="rId8"/>
    <p:sldId id="289" r:id="rId9"/>
    <p:sldId id="292" r:id="rId10"/>
    <p:sldId id="287" r:id="rId11"/>
    <p:sldId id="293" r:id="rId12"/>
    <p:sldId id="294" r:id="rId13"/>
    <p:sldId id="267" r:id="rId14"/>
    <p:sldId id="261" r:id="rId15"/>
    <p:sldId id="271" r:id="rId16"/>
    <p:sldId id="272" r:id="rId17"/>
    <p:sldId id="268" r:id="rId18"/>
    <p:sldId id="273" r:id="rId19"/>
    <p:sldId id="296" r:id="rId20"/>
    <p:sldId id="295" r:id="rId21"/>
    <p:sldId id="297" r:id="rId22"/>
    <p:sldId id="263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62" r:id="rId33"/>
    <p:sldId id="298" r:id="rId34"/>
    <p:sldId id="265" r:id="rId35"/>
    <p:sldId id="266" r:id="rId36"/>
  </p:sldIdLst>
  <p:sldSz cx="9144000" cy="6858000" type="screen4x3"/>
  <p:notesSz cx="6858000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805A29-B61B-44E0-A231-B4EAFCF365EA}" v="2" dt="2024-03-29T12:43:54.4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25" autoAdjust="0"/>
    <p:restoredTop sz="90150" autoAdjust="0"/>
  </p:normalViewPr>
  <p:slideViewPr>
    <p:cSldViewPr>
      <p:cViewPr varScale="1">
        <p:scale>
          <a:sx n="66" d="100"/>
          <a:sy n="66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6C4699FE-2BF0-4D3B-8CC6-3908C4E63C75}"/>
    <pc:docChg chg="custSel modSld">
      <pc:chgData name="Kal Rabb" userId="3edf06299a4717ec" providerId="LiveId" clId="{6C4699FE-2BF0-4D3B-8CC6-3908C4E63C75}" dt="2021-02-04T02:23:42.027" v="135" actId="20577"/>
      <pc:docMkLst>
        <pc:docMk/>
      </pc:docMkLst>
      <pc:sldChg chg="addSp modSp mod">
        <pc:chgData name="Kal Rabb" userId="3edf06299a4717ec" providerId="LiveId" clId="{6C4699FE-2BF0-4D3B-8CC6-3908C4E63C75}" dt="2021-02-04T02:21:08.472" v="115" actId="20577"/>
        <pc:sldMkLst>
          <pc:docMk/>
          <pc:sldMk cId="0" sldId="260"/>
        </pc:sldMkLst>
        <pc:spChg chg="add mod">
          <ac:chgData name="Kal Rabb" userId="3edf06299a4717ec" providerId="LiveId" clId="{6C4699FE-2BF0-4D3B-8CC6-3908C4E63C75}" dt="2021-02-04T02:21:08.472" v="115" actId="20577"/>
          <ac:spMkLst>
            <pc:docMk/>
            <pc:sldMk cId="0" sldId="260"/>
            <ac:spMk id="2" creationId="{ADD323AB-1CBA-482A-9193-0897C7EFEE35}"/>
          </ac:spMkLst>
        </pc:spChg>
        <pc:spChg chg="mod">
          <ac:chgData name="Kal Rabb" userId="3edf06299a4717ec" providerId="LiveId" clId="{6C4699FE-2BF0-4D3B-8CC6-3908C4E63C75}" dt="2021-02-04T02:19:54.142" v="1" actId="20577"/>
          <ac:spMkLst>
            <pc:docMk/>
            <pc:sldMk cId="0" sldId="260"/>
            <ac:spMk id="31747" creationId="{00000000-0000-0000-0000-000000000000}"/>
          </ac:spMkLst>
        </pc:spChg>
      </pc:sldChg>
      <pc:sldChg chg="addSp modSp mod modNotesTx">
        <pc:chgData name="Kal Rabb" userId="3edf06299a4717ec" providerId="LiveId" clId="{6C4699FE-2BF0-4D3B-8CC6-3908C4E63C75}" dt="2021-02-04T02:23:42.027" v="135" actId="20577"/>
        <pc:sldMkLst>
          <pc:docMk/>
          <pc:sldMk cId="0" sldId="262"/>
        </pc:sldMkLst>
        <pc:spChg chg="add mod">
          <ac:chgData name="Kal Rabb" userId="3edf06299a4717ec" providerId="LiveId" clId="{6C4699FE-2BF0-4D3B-8CC6-3908C4E63C75}" dt="2021-02-04T02:23:07.498" v="131" actId="20577"/>
          <ac:spMkLst>
            <pc:docMk/>
            <pc:sldMk cId="0" sldId="262"/>
            <ac:spMk id="7" creationId="{CCAB34E0-2C21-4FB4-96B6-43FADBFBF221}"/>
          </ac:spMkLst>
        </pc:spChg>
        <pc:spChg chg="mod">
          <ac:chgData name="Kal Rabb" userId="3edf06299a4717ec" providerId="LiveId" clId="{6C4699FE-2BF0-4D3B-8CC6-3908C4E63C75}" dt="2021-02-04T02:21:35.393" v="116" actId="20577"/>
          <ac:spMkLst>
            <pc:docMk/>
            <pc:sldMk cId="0" sldId="262"/>
            <ac:spMk id="51203" creationId="{00000000-0000-0000-0000-000000000000}"/>
          </ac:spMkLst>
        </pc:spChg>
      </pc:sldChg>
    </pc:docChg>
  </pc:docChgLst>
  <pc:docChgLst>
    <pc:chgData name="Kal Rabb" userId="3edf06299a4717ec" providerId="LiveId" clId="{7880A04B-5F5A-4BBE-A042-DA7A05B09FB5}"/>
    <pc:docChg chg="custSel modSld">
      <pc:chgData name="Kal Rabb" userId="3edf06299a4717ec" providerId="LiveId" clId="{7880A04B-5F5A-4BBE-A042-DA7A05B09FB5}" dt="2022-01-04T19:51:28.749" v="2" actId="313"/>
      <pc:docMkLst>
        <pc:docMk/>
      </pc:docMkLst>
      <pc:sldChg chg="modNotesTx">
        <pc:chgData name="Kal Rabb" userId="3edf06299a4717ec" providerId="LiveId" clId="{7880A04B-5F5A-4BBE-A042-DA7A05B09FB5}" dt="2022-01-04T19:51:28.749" v="2" actId="313"/>
        <pc:sldMkLst>
          <pc:docMk/>
          <pc:sldMk cId="0" sldId="262"/>
        </pc:sldMkLst>
      </pc:sldChg>
    </pc:docChg>
  </pc:docChgLst>
  <pc:docChgLst>
    <pc:chgData name="Kal Rabb" userId="3edf06299a4717ec" providerId="LiveId" clId="{88805A29-B61B-44E0-A231-B4EAFCF365EA}"/>
    <pc:docChg chg="undo custSel addSld modSld sldOrd">
      <pc:chgData name="Kal Rabb" userId="3edf06299a4717ec" providerId="LiveId" clId="{88805A29-B61B-44E0-A231-B4EAFCF365EA}" dt="2024-03-29T12:45:20.606" v="501" actId="20577"/>
      <pc:docMkLst>
        <pc:docMk/>
      </pc:docMkLst>
      <pc:sldChg chg="addSp modSp new mod ord modNotesTx">
        <pc:chgData name="Kal Rabb" userId="3edf06299a4717ec" providerId="LiveId" clId="{88805A29-B61B-44E0-A231-B4EAFCF365EA}" dt="2024-03-29T12:45:20.606" v="501" actId="20577"/>
        <pc:sldMkLst>
          <pc:docMk/>
          <pc:sldMk cId="3251016879" sldId="298"/>
        </pc:sldMkLst>
        <pc:spChg chg="mod">
          <ac:chgData name="Kal Rabb" userId="3edf06299a4717ec" providerId="LiveId" clId="{88805A29-B61B-44E0-A231-B4EAFCF365EA}" dt="2024-03-29T12:40:19.644" v="8" actId="20577"/>
          <ac:spMkLst>
            <pc:docMk/>
            <pc:sldMk cId="3251016879" sldId="298"/>
            <ac:spMk id="2" creationId="{7B7EB3FE-AF9E-594F-1763-9AAD6DD1289A}"/>
          </ac:spMkLst>
        </pc:spChg>
        <pc:spChg chg="mod">
          <ac:chgData name="Kal Rabb" userId="3edf06299a4717ec" providerId="LiveId" clId="{88805A29-B61B-44E0-A231-B4EAFCF365EA}" dt="2024-03-29T12:44:01.630" v="405" actId="21"/>
          <ac:spMkLst>
            <pc:docMk/>
            <pc:sldMk cId="3251016879" sldId="298"/>
            <ac:spMk id="3" creationId="{E5F7E570-6CDE-DB41-29D0-0A24D321D239}"/>
          </ac:spMkLst>
        </pc:spChg>
        <pc:spChg chg="add mod">
          <ac:chgData name="Kal Rabb" userId="3edf06299a4717ec" providerId="LiveId" clId="{88805A29-B61B-44E0-A231-B4EAFCF365EA}" dt="2024-03-29T12:44:56.882" v="447" actId="1076"/>
          <ac:spMkLst>
            <pc:docMk/>
            <pc:sldMk cId="3251016879" sldId="298"/>
            <ac:spMk id="4" creationId="{103FED0A-C88B-5FC1-7542-F63C07C27FB0}"/>
          </ac:spMkLst>
        </pc:spChg>
        <pc:spChg chg="add mod">
          <ac:chgData name="Kal Rabb" userId="3edf06299a4717ec" providerId="LiveId" clId="{88805A29-B61B-44E0-A231-B4EAFCF365EA}" dt="2024-03-29T12:44:59.795" v="448" actId="1076"/>
          <ac:spMkLst>
            <pc:docMk/>
            <pc:sldMk cId="3251016879" sldId="298"/>
            <ac:spMk id="5" creationId="{A6C0BD7C-F8C3-3E35-0C00-73CB28C625BC}"/>
          </ac:spMkLst>
        </pc:spChg>
      </pc:sldChg>
    </pc:docChg>
  </pc:docChgLst>
  <pc:docChgLst>
    <pc:chgData name="Kal Rabb" userId="3edf06299a4717ec" providerId="LiveId" clId="{B0DF2C4C-5D02-4799-A668-A88AB6BA1501}"/>
    <pc:docChg chg="undo custSel addSld delSld modSld">
      <pc:chgData name="Kal Rabb" userId="3edf06299a4717ec" providerId="LiveId" clId="{B0DF2C4C-5D02-4799-A668-A88AB6BA1501}" dt="2018-12-11T22:21:11.892" v="1677" actId="207"/>
      <pc:docMkLst>
        <pc:docMk/>
      </pc:docMkLst>
      <pc:sldChg chg="modSp">
        <pc:chgData name="Kal Rabb" userId="3edf06299a4717ec" providerId="LiveId" clId="{B0DF2C4C-5D02-4799-A668-A88AB6BA1501}" dt="2018-12-02T18:44:40.865" v="1224" actId="20577"/>
        <pc:sldMkLst>
          <pc:docMk/>
          <pc:sldMk cId="0" sldId="258"/>
        </pc:sldMkLst>
        <pc:spChg chg="mod">
          <ac:chgData name="Kal Rabb" userId="3edf06299a4717ec" providerId="LiveId" clId="{B0DF2C4C-5D02-4799-A668-A88AB6BA1501}" dt="2018-12-02T18:44:40.865" v="1224" actId="20577"/>
          <ac:spMkLst>
            <pc:docMk/>
            <pc:sldMk cId="0" sldId="258"/>
            <ac:spMk id="29699" creationId="{00000000-0000-0000-0000-000000000000}"/>
          </ac:spMkLst>
        </pc:spChg>
      </pc:sldChg>
      <pc:sldChg chg="addSp modSp">
        <pc:chgData name="Kal Rabb" userId="3edf06299a4717ec" providerId="LiveId" clId="{B0DF2C4C-5D02-4799-A668-A88AB6BA1501}" dt="2018-12-02T14:55:36.957" v="242" actId="12"/>
        <pc:sldMkLst>
          <pc:docMk/>
          <pc:sldMk cId="0" sldId="259"/>
        </pc:sldMkLst>
        <pc:spChg chg="add mod">
          <ac:chgData name="Kal Rabb" userId="3edf06299a4717ec" providerId="LiveId" clId="{B0DF2C4C-5D02-4799-A668-A88AB6BA1501}" dt="2018-12-02T14:55:36.957" v="242" actId="12"/>
          <ac:spMkLst>
            <pc:docMk/>
            <pc:sldMk cId="0" sldId="259"/>
            <ac:spMk id="2" creationId="{5706CC23-BB8A-40D4-9407-A7AA69E1DF47}"/>
          </ac:spMkLst>
        </pc:spChg>
        <pc:spChg chg="mod">
          <ac:chgData name="Kal Rabb" userId="3edf06299a4717ec" providerId="LiveId" clId="{B0DF2C4C-5D02-4799-A668-A88AB6BA1501}" dt="2018-12-02T14:54:00.217" v="206" actId="20577"/>
          <ac:spMkLst>
            <pc:docMk/>
            <pc:sldMk cId="0" sldId="259"/>
            <ac:spMk id="13314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02T14:57:57.468" v="315" actId="20577"/>
        <pc:sldMkLst>
          <pc:docMk/>
          <pc:sldMk cId="0" sldId="260"/>
        </pc:sldMkLst>
        <pc:spChg chg="mod">
          <ac:chgData name="Kal Rabb" userId="3edf06299a4717ec" providerId="LiveId" clId="{B0DF2C4C-5D02-4799-A668-A88AB6BA1501}" dt="2018-12-02T14:57:57.468" v="315" actId="20577"/>
          <ac:spMkLst>
            <pc:docMk/>
            <pc:sldMk cId="0" sldId="260"/>
            <ac:spMk id="15362" creationId="{00000000-0000-0000-0000-000000000000}"/>
          </ac:spMkLst>
        </pc:spChg>
        <pc:spChg chg="mod">
          <ac:chgData name="Kal Rabb" userId="3edf06299a4717ec" providerId="LiveId" clId="{B0DF2C4C-5D02-4799-A668-A88AB6BA1501}" dt="2018-12-02T14:57:50.255" v="289" actId="20577"/>
          <ac:spMkLst>
            <pc:docMk/>
            <pc:sldMk cId="0" sldId="260"/>
            <ac:spMk id="31747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18:19.746" v="1638" actId="1076"/>
        <pc:sldMkLst>
          <pc:docMk/>
          <pc:sldMk cId="0" sldId="261"/>
        </pc:sldMkLst>
        <pc:spChg chg="mod">
          <ac:chgData name="Kal Rabb" userId="3edf06299a4717ec" providerId="LiveId" clId="{B0DF2C4C-5D02-4799-A668-A88AB6BA1501}" dt="2018-12-11T22:18:19.746" v="1638" actId="1076"/>
          <ac:spMkLst>
            <pc:docMk/>
            <pc:sldMk cId="0" sldId="261"/>
            <ac:spMk id="20486" creationId="{00000000-0000-0000-0000-000000000000}"/>
          </ac:spMkLst>
        </pc:spChg>
      </pc:sldChg>
      <pc:sldChg chg="addSp modSp">
        <pc:chgData name="Kal Rabb" userId="3edf06299a4717ec" providerId="LiveId" clId="{B0DF2C4C-5D02-4799-A668-A88AB6BA1501}" dt="2018-12-02T18:37:52.950" v="1019" actId="14100"/>
        <pc:sldMkLst>
          <pc:docMk/>
          <pc:sldMk cId="0" sldId="262"/>
        </pc:sldMkLst>
        <pc:spChg chg="add mod">
          <ac:chgData name="Kal Rabb" userId="3edf06299a4717ec" providerId="LiveId" clId="{B0DF2C4C-5D02-4799-A668-A88AB6BA1501}" dt="2018-12-02T18:36:01.889" v="989" actId="20577"/>
          <ac:spMkLst>
            <pc:docMk/>
            <pc:sldMk cId="0" sldId="262"/>
            <ac:spMk id="6" creationId="{BE0C42CD-4683-449E-B50F-D79CF2A29B44}"/>
          </ac:spMkLst>
        </pc:spChg>
        <pc:spChg chg="mod">
          <ac:chgData name="Kal Rabb" userId="3edf06299a4717ec" providerId="LiveId" clId="{B0DF2C4C-5D02-4799-A668-A88AB6BA1501}" dt="2018-12-02T18:33:36.719" v="873" actId="14100"/>
          <ac:spMkLst>
            <pc:docMk/>
            <pc:sldMk cId="0" sldId="262"/>
            <ac:spMk id="51203" creationId="{00000000-0000-0000-0000-000000000000}"/>
          </ac:spMkLst>
        </pc:spChg>
        <pc:spChg chg="mod">
          <ac:chgData name="Kal Rabb" userId="3edf06299a4717ec" providerId="LiveId" clId="{B0DF2C4C-5D02-4799-A668-A88AB6BA1501}" dt="2018-12-02T18:37:52.950" v="1019" actId="14100"/>
          <ac:spMkLst>
            <pc:docMk/>
            <pc:sldMk cId="0" sldId="262"/>
            <ac:spMk id="51204" creationId="{00000000-0000-0000-0000-000000000000}"/>
          </ac:spMkLst>
        </pc:spChg>
        <pc:spChg chg="mod">
          <ac:chgData name="Kal Rabb" userId="3edf06299a4717ec" providerId="LiveId" clId="{B0DF2C4C-5D02-4799-A668-A88AB6BA1501}" dt="2018-12-02T18:36:15.381" v="990" actId="20577"/>
          <ac:spMkLst>
            <pc:docMk/>
            <pc:sldMk cId="0" sldId="262"/>
            <ac:spMk id="51205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02T15:13:34.808" v="827" actId="20577"/>
        <pc:sldMkLst>
          <pc:docMk/>
          <pc:sldMk cId="0" sldId="263"/>
        </pc:sldMkLst>
        <pc:spChg chg="mod">
          <ac:chgData name="Kal Rabb" userId="3edf06299a4717ec" providerId="LiveId" clId="{B0DF2C4C-5D02-4799-A668-A88AB6BA1501}" dt="2018-12-02T15:11:33.534" v="784" actId="20577"/>
          <ac:spMkLst>
            <pc:docMk/>
            <pc:sldMk cId="0" sldId="263"/>
            <ac:spMk id="30722" creationId="{00000000-0000-0000-0000-000000000000}"/>
          </ac:spMkLst>
        </pc:spChg>
        <pc:spChg chg="mod">
          <ac:chgData name="Kal Rabb" userId="3edf06299a4717ec" providerId="LiveId" clId="{B0DF2C4C-5D02-4799-A668-A88AB6BA1501}" dt="2018-12-02T15:13:34.808" v="827" actId="20577"/>
          <ac:spMkLst>
            <pc:docMk/>
            <pc:sldMk cId="0" sldId="263"/>
            <ac:spMk id="34819" creationId="{00000000-0000-0000-0000-000000000000}"/>
          </ac:spMkLst>
        </pc:spChg>
      </pc:sldChg>
      <pc:sldChg chg="delSp modSp">
        <pc:chgData name="Kal Rabb" userId="3edf06299a4717ec" providerId="LiveId" clId="{B0DF2C4C-5D02-4799-A668-A88AB6BA1501}" dt="2018-12-02T18:40:37.853" v="1077" actId="14100"/>
        <pc:sldMkLst>
          <pc:docMk/>
          <pc:sldMk cId="0" sldId="265"/>
        </pc:sldMkLst>
        <pc:spChg chg="mod">
          <ac:chgData name="Kal Rabb" userId="3edf06299a4717ec" providerId="LiveId" clId="{B0DF2C4C-5D02-4799-A668-A88AB6BA1501}" dt="2018-12-02T18:39:34.697" v="1069" actId="14100"/>
          <ac:spMkLst>
            <pc:docMk/>
            <pc:sldMk cId="0" sldId="265"/>
            <ac:spMk id="53252" creationId="{00000000-0000-0000-0000-000000000000}"/>
          </ac:spMkLst>
        </pc:spChg>
        <pc:spChg chg="del mod">
          <ac:chgData name="Kal Rabb" userId="3edf06299a4717ec" providerId="LiveId" clId="{B0DF2C4C-5D02-4799-A668-A88AB6BA1501}" dt="2018-12-02T18:39:51.493" v="1071" actId="478"/>
          <ac:spMkLst>
            <pc:docMk/>
            <pc:sldMk cId="0" sldId="265"/>
            <ac:spMk id="53253" creationId="{00000000-0000-0000-0000-000000000000}"/>
          </ac:spMkLst>
        </pc:spChg>
        <pc:spChg chg="mod">
          <ac:chgData name="Kal Rabb" userId="3edf06299a4717ec" providerId="LiveId" clId="{B0DF2C4C-5D02-4799-A668-A88AB6BA1501}" dt="2018-12-02T18:38:59.472" v="1061" actId="20577"/>
          <ac:spMkLst>
            <pc:docMk/>
            <pc:sldMk cId="0" sldId="265"/>
            <ac:spMk id="53254" creationId="{00000000-0000-0000-0000-000000000000}"/>
          </ac:spMkLst>
        </pc:spChg>
        <pc:spChg chg="del mod">
          <ac:chgData name="Kal Rabb" userId="3edf06299a4717ec" providerId="LiveId" clId="{B0DF2C4C-5D02-4799-A668-A88AB6BA1501}" dt="2018-12-02T18:38:50.649" v="1052" actId="478"/>
          <ac:spMkLst>
            <pc:docMk/>
            <pc:sldMk cId="0" sldId="265"/>
            <ac:spMk id="53255" creationId="{00000000-0000-0000-0000-000000000000}"/>
          </ac:spMkLst>
        </pc:spChg>
        <pc:spChg chg="mod">
          <ac:chgData name="Kal Rabb" userId="3edf06299a4717ec" providerId="LiveId" clId="{B0DF2C4C-5D02-4799-A668-A88AB6BA1501}" dt="2018-12-02T18:40:32.432" v="1076" actId="1076"/>
          <ac:spMkLst>
            <pc:docMk/>
            <pc:sldMk cId="0" sldId="265"/>
            <ac:spMk id="53256" creationId="{00000000-0000-0000-0000-000000000000}"/>
          </ac:spMkLst>
        </pc:spChg>
        <pc:spChg chg="mod">
          <ac:chgData name="Kal Rabb" userId="3edf06299a4717ec" providerId="LiveId" clId="{B0DF2C4C-5D02-4799-A668-A88AB6BA1501}" dt="2018-12-02T18:40:12.683" v="1075" actId="6549"/>
          <ac:spMkLst>
            <pc:docMk/>
            <pc:sldMk cId="0" sldId="265"/>
            <ac:spMk id="53258" creationId="{00000000-0000-0000-0000-000000000000}"/>
          </ac:spMkLst>
        </pc:spChg>
        <pc:cxnChg chg="mod">
          <ac:chgData name="Kal Rabb" userId="3edf06299a4717ec" providerId="LiveId" clId="{B0DF2C4C-5D02-4799-A668-A88AB6BA1501}" dt="2018-12-02T18:39:34.697" v="1069" actId="14100"/>
          <ac:cxnSpMkLst>
            <pc:docMk/>
            <pc:sldMk cId="0" sldId="265"/>
            <ac:cxnSpMk id="53259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39:34.697" v="1069" actId="14100"/>
          <ac:cxnSpMkLst>
            <pc:docMk/>
            <pc:sldMk cId="0" sldId="265"/>
            <ac:cxnSpMk id="53260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40:37.853" v="1077" actId="14100"/>
          <ac:cxnSpMkLst>
            <pc:docMk/>
            <pc:sldMk cId="0" sldId="265"/>
            <ac:cxnSpMk id="53261" creationId="{00000000-0000-0000-0000-000000000000}"/>
          </ac:cxnSpMkLst>
        </pc:cxnChg>
        <pc:cxnChg chg="del mod">
          <ac:chgData name="Kal Rabb" userId="3edf06299a4717ec" providerId="LiveId" clId="{B0DF2C4C-5D02-4799-A668-A88AB6BA1501}" dt="2018-12-02T18:39:16.524" v="1064" actId="478"/>
          <ac:cxnSpMkLst>
            <pc:docMk/>
            <pc:sldMk cId="0" sldId="265"/>
            <ac:cxnSpMk id="53262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40:32.432" v="1076" actId="1076"/>
          <ac:cxnSpMkLst>
            <pc:docMk/>
            <pc:sldMk cId="0" sldId="265"/>
            <ac:cxnSpMk id="53263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40:05.051" v="1073" actId="14100"/>
          <ac:cxnSpMkLst>
            <pc:docMk/>
            <pc:sldMk cId="0" sldId="265"/>
            <ac:cxnSpMk id="53264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39:51.493" v="1071" actId="478"/>
          <ac:cxnSpMkLst>
            <pc:docMk/>
            <pc:sldMk cId="0" sldId="265"/>
            <ac:cxnSpMk id="53266" creationId="{00000000-0000-0000-0000-000000000000}"/>
          </ac:cxnSpMkLst>
        </pc:cxnChg>
        <pc:cxnChg chg="mod">
          <ac:chgData name="Kal Rabb" userId="3edf06299a4717ec" providerId="LiveId" clId="{B0DF2C4C-5D02-4799-A668-A88AB6BA1501}" dt="2018-12-02T18:39:51.493" v="1071" actId="478"/>
          <ac:cxnSpMkLst>
            <pc:docMk/>
            <pc:sldMk cId="0" sldId="265"/>
            <ac:cxnSpMk id="53267" creationId="{00000000-0000-0000-0000-000000000000}"/>
          </ac:cxnSpMkLst>
        </pc:cxnChg>
      </pc:sldChg>
      <pc:sldChg chg="modSp">
        <pc:chgData name="Kal Rabb" userId="3edf06299a4717ec" providerId="LiveId" clId="{B0DF2C4C-5D02-4799-A668-A88AB6BA1501}" dt="2018-12-02T15:08:14.662" v="769" actId="14100"/>
        <pc:sldMkLst>
          <pc:docMk/>
          <pc:sldMk cId="0" sldId="273"/>
        </pc:sldMkLst>
        <pc:spChg chg="mod">
          <ac:chgData name="Kal Rabb" userId="3edf06299a4717ec" providerId="LiveId" clId="{B0DF2C4C-5D02-4799-A668-A88AB6BA1501}" dt="2018-12-02T15:08:14.662" v="769" actId="14100"/>
          <ac:spMkLst>
            <pc:docMk/>
            <pc:sldMk cId="0" sldId="273"/>
            <ac:spMk id="28678" creationId="{00000000-0000-0000-0000-000000000000}"/>
          </ac:spMkLst>
        </pc:spChg>
      </pc:sldChg>
      <pc:sldChg chg="addSp delSp modSp">
        <pc:chgData name="Kal Rabb" userId="3edf06299a4717ec" providerId="LiveId" clId="{B0DF2C4C-5D02-4799-A668-A88AB6BA1501}" dt="2018-12-02T18:33:03.533" v="872" actId="478"/>
        <pc:sldMkLst>
          <pc:docMk/>
          <pc:sldMk cId="0" sldId="276"/>
        </pc:sldMkLst>
        <pc:spChg chg="add del mod">
          <ac:chgData name="Kal Rabb" userId="3edf06299a4717ec" providerId="LiveId" clId="{B0DF2C4C-5D02-4799-A668-A88AB6BA1501}" dt="2018-12-02T18:33:01.216" v="871" actId="478"/>
          <ac:spMkLst>
            <pc:docMk/>
            <pc:sldMk cId="0" sldId="276"/>
            <ac:spMk id="2" creationId="{0CD00D4D-434B-4347-A760-0A3840D905EF}"/>
          </ac:spMkLst>
        </pc:spChg>
        <pc:spChg chg="add del mod">
          <ac:chgData name="Kal Rabb" userId="3edf06299a4717ec" providerId="LiveId" clId="{B0DF2C4C-5D02-4799-A668-A88AB6BA1501}" dt="2018-12-02T18:33:03.533" v="872" actId="478"/>
          <ac:spMkLst>
            <pc:docMk/>
            <pc:sldMk cId="0" sldId="276"/>
            <ac:spMk id="5" creationId="{104FCDD2-9728-43F0-9D0B-3C00B92DECBD}"/>
          </ac:spMkLst>
        </pc:spChg>
        <pc:spChg chg="mod">
          <ac:chgData name="Kal Rabb" userId="3edf06299a4717ec" providerId="LiveId" clId="{B0DF2C4C-5D02-4799-A668-A88AB6BA1501}" dt="2018-12-02T18:26:53.003" v="830" actId="20577"/>
          <ac:spMkLst>
            <pc:docMk/>
            <pc:sldMk cId="0" sldId="276"/>
            <ac:spMk id="32771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18:56.488" v="1640" actId="14100"/>
        <pc:sldMkLst>
          <pc:docMk/>
          <pc:sldMk cId="0" sldId="278"/>
        </pc:sldMkLst>
        <pc:spChg chg="mod">
          <ac:chgData name="Kal Rabb" userId="3edf06299a4717ec" providerId="LiveId" clId="{B0DF2C4C-5D02-4799-A668-A88AB6BA1501}" dt="2018-12-11T22:18:56.488" v="1640" actId="14100"/>
          <ac:spMkLst>
            <pc:docMk/>
            <pc:sldMk cId="0" sldId="278"/>
            <ac:spMk id="36869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19:06.892" v="1642" actId="14100"/>
        <pc:sldMkLst>
          <pc:docMk/>
          <pc:sldMk cId="0" sldId="279"/>
        </pc:sldMkLst>
        <pc:spChg chg="mod">
          <ac:chgData name="Kal Rabb" userId="3edf06299a4717ec" providerId="LiveId" clId="{B0DF2C4C-5D02-4799-A668-A88AB6BA1501}" dt="2018-12-11T22:19:06.892" v="1642" actId="14100"/>
          <ac:spMkLst>
            <pc:docMk/>
            <pc:sldMk cId="0" sldId="279"/>
            <ac:spMk id="38917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19:50.284" v="1648" actId="207"/>
        <pc:sldMkLst>
          <pc:docMk/>
          <pc:sldMk cId="0" sldId="280"/>
        </pc:sldMkLst>
        <pc:spChg chg="mod">
          <ac:chgData name="Kal Rabb" userId="3edf06299a4717ec" providerId="LiveId" clId="{B0DF2C4C-5D02-4799-A668-A88AB6BA1501}" dt="2018-12-11T22:19:50.284" v="1648" actId="207"/>
          <ac:spMkLst>
            <pc:docMk/>
            <pc:sldMk cId="0" sldId="280"/>
            <ac:spMk id="40965" creationId="{00000000-0000-0000-0000-000000000000}"/>
          </ac:spMkLst>
        </pc:spChg>
      </pc:sldChg>
      <pc:sldChg chg="addSp modSp">
        <pc:chgData name="Kal Rabb" userId="3edf06299a4717ec" providerId="LiveId" clId="{B0DF2C4C-5D02-4799-A668-A88AB6BA1501}" dt="2018-12-11T22:20:50.368" v="1674" actId="14100"/>
        <pc:sldMkLst>
          <pc:docMk/>
          <pc:sldMk cId="0" sldId="281"/>
        </pc:sldMkLst>
        <pc:spChg chg="add mod">
          <ac:chgData name="Kal Rabb" userId="3edf06299a4717ec" providerId="LiveId" clId="{B0DF2C4C-5D02-4799-A668-A88AB6BA1501}" dt="2018-12-11T22:20:50.368" v="1674" actId="14100"/>
          <ac:spMkLst>
            <pc:docMk/>
            <pc:sldMk cId="0" sldId="281"/>
            <ac:spMk id="6" creationId="{1C350DBC-F050-4A30-938A-8C9D6F67DEB3}"/>
          </ac:spMkLst>
        </pc:spChg>
        <pc:spChg chg="mod">
          <ac:chgData name="Kal Rabb" userId="3edf06299a4717ec" providerId="LiveId" clId="{B0DF2C4C-5D02-4799-A668-A88AB6BA1501}" dt="2018-12-11T22:20:22.416" v="1653" actId="14100"/>
          <ac:spMkLst>
            <pc:docMk/>
            <pc:sldMk cId="0" sldId="281"/>
            <ac:spMk id="43013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21:01.136" v="1676" actId="14100"/>
        <pc:sldMkLst>
          <pc:docMk/>
          <pc:sldMk cId="0" sldId="282"/>
        </pc:sldMkLst>
        <pc:spChg chg="mod">
          <ac:chgData name="Kal Rabb" userId="3edf06299a4717ec" providerId="LiveId" clId="{B0DF2C4C-5D02-4799-A668-A88AB6BA1501}" dt="2018-12-11T22:21:01.136" v="1676" actId="14100"/>
          <ac:spMkLst>
            <pc:docMk/>
            <pc:sldMk cId="0" sldId="282"/>
            <ac:spMk id="45061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11T22:21:11.892" v="1677" actId="207"/>
        <pc:sldMkLst>
          <pc:docMk/>
          <pc:sldMk cId="0" sldId="283"/>
        </pc:sldMkLst>
        <pc:spChg chg="mod">
          <ac:chgData name="Kal Rabb" userId="3edf06299a4717ec" providerId="LiveId" clId="{B0DF2C4C-5D02-4799-A668-A88AB6BA1501}" dt="2018-12-11T22:21:11.892" v="1677" actId="207"/>
          <ac:spMkLst>
            <pc:docMk/>
            <pc:sldMk cId="0" sldId="283"/>
            <ac:spMk id="47109" creationId="{00000000-0000-0000-0000-000000000000}"/>
          </ac:spMkLst>
        </pc:spChg>
      </pc:sldChg>
      <pc:sldChg chg="modSp">
        <pc:chgData name="Kal Rabb" userId="3edf06299a4717ec" providerId="LiveId" clId="{B0DF2C4C-5D02-4799-A668-A88AB6BA1501}" dt="2018-12-02T14:48:45.235" v="20" actId="5793"/>
        <pc:sldMkLst>
          <pc:docMk/>
          <pc:sldMk cId="0" sldId="285"/>
        </pc:sldMkLst>
        <pc:spChg chg="mod">
          <ac:chgData name="Kal Rabb" userId="3edf06299a4717ec" providerId="LiveId" clId="{B0DF2C4C-5D02-4799-A668-A88AB6BA1501}" dt="2018-12-02T14:48:45.235" v="20" actId="5793"/>
          <ac:spMkLst>
            <pc:docMk/>
            <pc:sldMk cId="0" sldId="285"/>
            <ac:spMk id="7170" creationId="{00000000-0000-0000-0000-000000000000}"/>
          </ac:spMkLst>
        </pc:spChg>
      </pc:sldChg>
      <pc:sldChg chg="modSp add">
        <pc:chgData name="Kal Rabb" userId="3edf06299a4717ec" providerId="LiveId" clId="{B0DF2C4C-5D02-4799-A668-A88AB6BA1501}" dt="2018-12-02T15:02:07.812" v="688" actId="20577"/>
        <pc:sldMkLst>
          <pc:docMk/>
          <pc:sldMk cId="2966081273" sldId="289"/>
        </pc:sldMkLst>
        <pc:spChg chg="mod">
          <ac:chgData name="Kal Rabb" userId="3edf06299a4717ec" providerId="LiveId" clId="{B0DF2C4C-5D02-4799-A668-A88AB6BA1501}" dt="2018-12-02T14:58:46.714" v="342" actId="20577"/>
          <ac:spMkLst>
            <pc:docMk/>
            <pc:sldMk cId="2966081273" sldId="289"/>
            <ac:spMk id="2" creationId="{1CEAA35E-73A2-43B5-8FD6-530A71BE814B}"/>
          </ac:spMkLst>
        </pc:spChg>
        <pc:spChg chg="mod">
          <ac:chgData name="Kal Rabb" userId="3edf06299a4717ec" providerId="LiveId" clId="{B0DF2C4C-5D02-4799-A668-A88AB6BA1501}" dt="2018-12-02T15:02:07.812" v="688" actId="20577"/>
          <ac:spMkLst>
            <pc:docMk/>
            <pc:sldMk cId="2966081273" sldId="289"/>
            <ac:spMk id="3" creationId="{A91A6977-4659-44AC-B271-209DEC20CD6A}"/>
          </ac:spMkLst>
        </pc:spChg>
      </pc:sldChg>
      <pc:sldChg chg="addSp modSp add">
        <pc:chgData name="Kal Rabb" userId="3edf06299a4717ec" providerId="LiveId" clId="{B0DF2C4C-5D02-4799-A668-A88AB6BA1501}" dt="2018-12-02T15:06:58.864" v="742" actId="20577"/>
        <pc:sldMkLst>
          <pc:docMk/>
          <pc:sldMk cId="1998564708" sldId="292"/>
        </pc:sldMkLst>
        <pc:spChg chg="mod">
          <ac:chgData name="Kal Rabb" userId="3edf06299a4717ec" providerId="LiveId" clId="{B0DF2C4C-5D02-4799-A668-A88AB6BA1501}" dt="2018-12-02T15:06:50.208" v="729" actId="1076"/>
          <ac:spMkLst>
            <pc:docMk/>
            <pc:sldMk cId="1998564708" sldId="292"/>
            <ac:spMk id="6" creationId="{B4F9B6E7-86B4-4834-8B40-F4106AF0C000}"/>
          </ac:spMkLst>
        </pc:spChg>
        <pc:spChg chg="mod">
          <ac:chgData name="Kal Rabb" userId="3edf06299a4717ec" providerId="LiveId" clId="{B0DF2C4C-5D02-4799-A668-A88AB6BA1501}" dt="2018-12-02T15:06:33.390" v="725" actId="1076"/>
          <ac:spMkLst>
            <pc:docMk/>
            <pc:sldMk cId="1998564708" sldId="292"/>
            <ac:spMk id="7" creationId="{132F320F-CA31-4615-A5CA-F7407987650F}"/>
          </ac:spMkLst>
        </pc:spChg>
        <pc:spChg chg="mod">
          <ac:chgData name="Kal Rabb" userId="3edf06299a4717ec" providerId="LiveId" clId="{B0DF2C4C-5D02-4799-A668-A88AB6BA1501}" dt="2018-12-02T15:04:29.282" v="690" actId="14100"/>
          <ac:spMkLst>
            <pc:docMk/>
            <pc:sldMk cId="1998564708" sldId="292"/>
            <ac:spMk id="21" creationId="{1E203613-83F7-49FE-981C-5C00D39EF405}"/>
          </ac:spMkLst>
        </pc:spChg>
        <pc:spChg chg="add mod">
          <ac:chgData name="Kal Rabb" userId="3edf06299a4717ec" providerId="LiveId" clId="{B0DF2C4C-5D02-4799-A668-A88AB6BA1501}" dt="2018-12-02T15:06:58.864" v="742" actId="20577"/>
          <ac:spMkLst>
            <pc:docMk/>
            <pc:sldMk cId="1998564708" sldId="292"/>
            <ac:spMk id="22" creationId="{BD3BBE7E-454E-4210-A2AD-55D0D25DBA4D}"/>
          </ac:spMkLst>
        </pc:spChg>
      </pc:sldChg>
      <pc:sldChg chg="addSp modSp">
        <pc:chgData name="Kal Rabb" userId="3edf06299a4717ec" providerId="LiveId" clId="{B0DF2C4C-5D02-4799-A668-A88AB6BA1501}" dt="2018-12-02T15:05:49.739" v="723" actId="1076"/>
        <pc:sldMkLst>
          <pc:docMk/>
          <pc:sldMk cId="2049250486" sldId="293"/>
        </pc:sldMkLst>
        <pc:spChg chg="mod">
          <ac:chgData name="Kal Rabb" userId="3edf06299a4717ec" providerId="LiveId" clId="{B0DF2C4C-5D02-4799-A668-A88AB6BA1501}" dt="2018-12-02T15:04:55.483" v="698" actId="20577"/>
          <ac:spMkLst>
            <pc:docMk/>
            <pc:sldMk cId="2049250486" sldId="293"/>
            <ac:spMk id="2" creationId="{AE7752FD-7A6F-4DCF-A880-62436D619F94}"/>
          </ac:spMkLst>
        </pc:spChg>
        <pc:spChg chg="mod">
          <ac:chgData name="Kal Rabb" userId="3edf06299a4717ec" providerId="LiveId" clId="{B0DF2C4C-5D02-4799-A668-A88AB6BA1501}" dt="2018-12-02T15:05:42.203" v="722" actId="20577"/>
          <ac:spMkLst>
            <pc:docMk/>
            <pc:sldMk cId="2049250486" sldId="293"/>
            <ac:spMk id="7" creationId="{7B43C10F-54B6-4A62-8369-CF2ADFA13D06}"/>
          </ac:spMkLst>
        </pc:spChg>
        <pc:spChg chg="add mod">
          <ac:chgData name="Kal Rabb" userId="3edf06299a4717ec" providerId="LiveId" clId="{B0DF2C4C-5D02-4799-A668-A88AB6BA1501}" dt="2018-12-02T15:05:49.739" v="723" actId="1076"/>
          <ac:spMkLst>
            <pc:docMk/>
            <pc:sldMk cId="2049250486" sldId="293"/>
            <ac:spMk id="11" creationId="{075E7648-FE15-48AE-8DB5-C5C88F24BFC1}"/>
          </ac:spMkLst>
        </pc:spChg>
      </pc:sldChg>
      <pc:sldChg chg="addSp modSp add">
        <pc:chgData name="Kal Rabb" userId="3edf06299a4717ec" providerId="LiveId" clId="{B0DF2C4C-5D02-4799-A668-A88AB6BA1501}" dt="2018-12-11T22:17:52.568" v="1637" actId="20577"/>
        <pc:sldMkLst>
          <pc:docMk/>
          <pc:sldMk cId="3061608149" sldId="294"/>
        </pc:sldMkLst>
        <pc:spChg chg="mod">
          <ac:chgData name="Kal Rabb" userId="3edf06299a4717ec" providerId="LiveId" clId="{B0DF2C4C-5D02-4799-A668-A88AB6BA1501}" dt="2018-12-11T22:15:20.386" v="1251" actId="20577"/>
          <ac:spMkLst>
            <pc:docMk/>
            <pc:sldMk cId="3061608149" sldId="294"/>
            <ac:spMk id="2" creationId="{F5E80BE9-4D89-4597-B112-5D75164DF597}"/>
          </ac:spMkLst>
        </pc:spChg>
        <pc:spChg chg="add mod">
          <ac:chgData name="Kal Rabb" userId="3edf06299a4717ec" providerId="LiveId" clId="{B0DF2C4C-5D02-4799-A668-A88AB6BA1501}" dt="2018-12-11T22:17:52.568" v="1637" actId="20577"/>
          <ac:spMkLst>
            <pc:docMk/>
            <pc:sldMk cId="3061608149" sldId="294"/>
            <ac:spMk id="3" creationId="{BB94F21D-FBF0-4147-A23F-E75997C1030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CA52D06-1261-4846-B2DC-6E7D74D4E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93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30700"/>
            <a:ext cx="5486400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277" tIns="45639" rIns="91277" bIns="45639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8D5BED-2FC3-44BF-B7B6-E1DD46B8CC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040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ennis_Ritchie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en.wikipedia.org/wiki/Brian_Kernighan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8955546-3CFC-4AAC-85E0-8072E40BF67D}" type="slidenum">
              <a:rPr lang="en-US">
                <a:latin typeface="Arial" panose="020B0604020202020204" pitchFamily="34" charset="0"/>
              </a:rPr>
              <a:pPr/>
              <a:t>1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8299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69E904D-D7C3-4C5C-89D3-BAEFC12AEC5A}" type="slidenum">
              <a:rPr lang="en-US">
                <a:latin typeface="Arial" panose="020B0604020202020204" pitchFamily="34" charset="0"/>
              </a:rPr>
              <a:pPr/>
              <a:t>17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184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18E02D4-AC3F-4AC2-83CE-12735BA4D9F4}" type="slidenum">
              <a:rPr lang="en-US">
                <a:latin typeface="Arial" panose="020B0604020202020204" pitchFamily="34" charset="0"/>
              </a:rPr>
              <a:pPr/>
              <a:t>18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59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1FE77A8-1B34-4DEF-B39B-4B7390888080}" type="slidenum">
              <a:rPr lang="en-US">
                <a:latin typeface="Arial" panose="020B0604020202020204" pitchFamily="34" charset="0"/>
              </a:rPr>
              <a:pPr/>
              <a:t>22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867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F38E2E6A-5C60-4DEC-9B91-9ADF0D66C646}" type="slidenum">
              <a:rPr lang="en-US">
                <a:latin typeface="Arial" panose="020B0604020202020204" pitchFamily="34" charset="0"/>
              </a:rPr>
              <a:pPr/>
              <a:t>23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5519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8A7727E-EE9A-4E0A-8C81-1895CB8A62E4}" type="slidenum">
              <a:rPr lang="en-US">
                <a:latin typeface="Arial" panose="020B0604020202020204" pitchFamily="34" charset="0"/>
              </a:rPr>
              <a:pPr/>
              <a:t>24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08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5C559EDA-02AA-43E2-B35F-98091E16F45C}" type="slidenum">
              <a:rPr lang="en-US">
                <a:latin typeface="Arial" panose="020B0604020202020204" pitchFamily="34" charset="0"/>
              </a:rPr>
              <a:pPr/>
              <a:t>25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1027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C8D6CCA-37EB-4675-B5F8-06F07BA7BAD5}" type="slidenum">
              <a:rPr lang="en-US">
                <a:latin typeface="Arial" panose="020B0604020202020204" pitchFamily="34" charset="0"/>
              </a:rPr>
              <a:pPr/>
              <a:t>26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1888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ECC03F8-3D47-4539-BAC4-54EF31E3670E}" type="slidenum">
              <a:rPr lang="en-US">
                <a:latin typeface="Arial" panose="020B0604020202020204" pitchFamily="34" charset="0"/>
              </a:rPr>
              <a:pPr/>
              <a:t>27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3828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90849AC9-0F9F-425B-839B-5E000C7C2E70}" type="slidenum">
              <a:rPr lang="en-US">
                <a:latin typeface="Arial" panose="020B0604020202020204" pitchFamily="34" charset="0"/>
              </a:rPr>
              <a:pPr/>
              <a:t>28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90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201A8D2-1CA9-4813-B4C0-CB3CD66B3DCA}" type="slidenum">
              <a:rPr lang="en-US">
                <a:latin typeface="Arial" panose="020B0604020202020204" pitchFamily="34" charset="0"/>
              </a:rPr>
              <a:pPr/>
              <a:t>29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489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latin typeface="Arial" panose="020B0604020202020204" pitchFamily="34" charset="0"/>
              </a:rPr>
              <a:t>http://ics.upjs.sk/~jirasek/arp/history.htm</a:t>
            </a:r>
          </a:p>
          <a:p>
            <a:pPr eaLnBrk="1" hangingPunct="1"/>
            <a:r>
              <a:rPr lang="en-US" dirty="0">
                <a:latin typeface="Arial" panose="020B0604020202020204" pitchFamily="34" charset="0"/>
              </a:rPr>
              <a:t>DEC PDP-11 - A 16-bit successor to the PDP-8 also utilizing byte addressable memory. The PDP series was an extremely popular computer due to low cost and good performance. Its 16-bit address space caused it to decline in popularity as large memories became cheaply available with the introduction of VSLI technology. This picture is of </a:t>
            </a:r>
            <a:r>
              <a:rPr lang="en-US" b="1" dirty="0">
                <a:latin typeface="Arial" panose="020B0604020202020204" pitchFamily="34" charset="0"/>
              </a:rPr>
              <a:t>Dennis Ritchie </a:t>
            </a:r>
            <a:r>
              <a:rPr lang="en-US" dirty="0">
                <a:latin typeface="Arial" panose="020B0604020202020204" pitchFamily="34" charset="0"/>
              </a:rPr>
              <a:t>and </a:t>
            </a:r>
            <a:r>
              <a:rPr lang="en-US" b="1" dirty="0">
                <a:latin typeface="Arial" panose="020B0604020202020204" pitchFamily="34" charset="0"/>
              </a:rPr>
              <a:t>Kenneth Thompson</a:t>
            </a:r>
            <a:r>
              <a:rPr lang="en-US" dirty="0">
                <a:latin typeface="Arial" panose="020B0604020202020204" pitchFamily="34" charset="0"/>
              </a:rPr>
              <a:t>, creators of the UNIX operating system, at a PDP-11. (1970) 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4FB52D1-C382-46B6-B4A2-925B03AF2C15}" type="slidenum">
              <a:rPr lang="en-US">
                <a:latin typeface="Arial" panose="020B0604020202020204" pitchFamily="34" charset="0"/>
              </a:rPr>
              <a:pPr/>
              <a:t>2</a:t>
            </a:fld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6192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3541117-70BE-491C-AB6A-28081BF3F2A5}" type="slidenum">
              <a:rPr lang="en-US">
                <a:latin typeface="Arial" panose="020B0604020202020204" pitchFamily="34" charset="0"/>
              </a:rPr>
              <a:pPr/>
              <a:t>30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893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D20A98-9044-4127-8EF5-17ADDE19CC81}" type="slidenum">
              <a:rPr lang="en-US">
                <a:latin typeface="Arial" panose="020B0604020202020204" pitchFamily="34" charset="0"/>
              </a:rPr>
              <a:pPr/>
              <a:t>31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6908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A1A6B26-3CA0-434E-BCBE-A66939967DCC}" type="slidenum">
              <a:rPr lang="en-US">
                <a:latin typeface="Arial" panose="020B0604020202020204" pitchFamily="34" charset="0"/>
              </a:rPr>
              <a:pPr/>
              <a:t>32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>
                <a:latin typeface="Arial" panose="020B0604020202020204" pitchFamily="34" charset="0"/>
              </a:rPr>
              <a:t>VERY BAD</a:t>
            </a:r>
            <a:r>
              <a:rPr lang="en-US">
                <a:latin typeface="Arial" panose="020B0604020202020204" pitchFamily="34" charset="0"/>
              </a:rPr>
              <a:t>: Indeterminant</a:t>
            </a:r>
            <a:r>
              <a:rPr lang="en-US" baseline="0">
                <a:latin typeface="Arial" panose="020B0604020202020204" pitchFamily="34" charset="0"/>
              </a:rPr>
              <a:t> </a:t>
            </a:r>
            <a:r>
              <a:rPr lang="en-US" baseline="0" dirty="0">
                <a:latin typeface="Arial" panose="020B0604020202020204" pitchFamily="34" charset="0"/>
              </a:rPr>
              <a:t>result i.e. you don’t know for sure what the return value </a:t>
            </a:r>
            <a:r>
              <a:rPr lang="en-US" baseline="0" dirty="0" err="1">
                <a:latin typeface="Arial" panose="020B0604020202020204" pitchFamily="34" charset="0"/>
              </a:rPr>
              <a:t>wil</a:t>
            </a:r>
            <a:r>
              <a:rPr lang="en-US" baseline="0" dirty="0">
                <a:latin typeface="Arial" panose="020B0604020202020204" pitchFamily="34" charset="0"/>
              </a:rPr>
              <a:t> be</a:t>
            </a:r>
          </a:p>
          <a:p>
            <a:pPr eaLnBrk="1" hangingPunct="1"/>
            <a:r>
              <a:rPr lang="en-US" baseline="0" dirty="0">
                <a:latin typeface="Arial" panose="020B0604020202020204" pitchFamily="34" charset="0"/>
              </a:rPr>
              <a:t>SLOPPY: Two return paths</a:t>
            </a:r>
          </a:p>
          <a:p>
            <a:pPr eaLnBrk="1" hangingPunct="1"/>
            <a:r>
              <a:rPr lang="en-US" baseline="0" dirty="0">
                <a:latin typeface="Arial" panose="020B0604020202020204" pitchFamily="34" charset="0"/>
              </a:rPr>
              <a:t>GOOD: Clean</a:t>
            </a:r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0516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time – value=1; second time  = value = 2;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D8D5BED-2FC3-44BF-B7B6-E1DD46B8CCC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8220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D345343-879C-4C10-8B74-C7245C7E0D98}" type="slidenum">
              <a:rPr lang="en-US">
                <a:latin typeface="Arial" panose="020B0604020202020204" pitchFamily="34" charset="0"/>
              </a:rPr>
              <a:pPr/>
              <a:t>34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939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8AC9297-216F-4FD6-9EE0-8A6E9C9E7F5B}" type="slidenum">
              <a:rPr lang="en-US">
                <a:latin typeface="Arial" panose="020B0604020202020204" pitchFamily="34" charset="0"/>
              </a:rPr>
              <a:pPr/>
              <a:t>35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5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D682EBE-FF76-4FEF-8EFC-CF0485372783}" type="slidenum">
              <a:rPr lang="en-US">
                <a:latin typeface="Arial" panose="020B0604020202020204" pitchFamily="34" charset="0"/>
              </a:rPr>
              <a:pPr/>
              <a:t>3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Arial" panose="020B0604020202020204" pitchFamily="34" charset="0"/>
                <a:hlinkClick r:id="rId3" action="ppaction://hlinkfile" tooltip="Dennis Ritchie"/>
              </a:rPr>
              <a:t>Dennis Ritchie</a:t>
            </a:r>
            <a:r>
              <a:rPr lang="en-US">
                <a:latin typeface="Arial" panose="020B0604020202020204" pitchFamily="34" charset="0"/>
              </a:rPr>
              <a:t> and </a:t>
            </a:r>
            <a:r>
              <a:rPr lang="en-US">
                <a:latin typeface="Arial" panose="020B0604020202020204" pitchFamily="34" charset="0"/>
                <a:hlinkClick r:id="rId4" action="ppaction://hlinkfile" tooltip="Brian Kernighan"/>
              </a:rPr>
              <a:t>Brian Kernighan</a:t>
            </a:r>
            <a:r>
              <a:rPr lang="en-US">
                <a:latin typeface="Arial" panose="020B0604020202020204" pitchFamily="34" charset="0"/>
              </a:rPr>
              <a:t>; that version is generally referred to as "K&amp;R" C</a:t>
            </a:r>
          </a:p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383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CA6B5B0E-4426-4316-96CE-9C78B81161D4}" type="slidenum">
              <a:rPr lang="en-US">
                <a:latin typeface="Arial" panose="020B0604020202020204" pitchFamily="34" charset="0"/>
              </a:rPr>
              <a:pPr/>
              <a:t>6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746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FCA419D-F216-4E17-954A-3885872D1A87}" type="slidenum">
              <a:rPr lang="en-US">
                <a:latin typeface="Arial" panose="020B0604020202020204" pitchFamily="34" charset="0"/>
              </a:rPr>
              <a:pPr/>
              <a:t>7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140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169A54B4-E50C-4C66-8E23-6D104305A2B2}" type="slidenum">
              <a:rPr lang="en-US">
                <a:latin typeface="Arial" panose="020B0604020202020204" pitchFamily="34" charset="0"/>
              </a:rPr>
              <a:pPr/>
              <a:t>13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374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0888F46-7945-4EB6-8AA4-F14500041799}" type="slidenum">
              <a:rPr lang="en-US">
                <a:latin typeface="Arial" panose="020B0604020202020204" pitchFamily="34" charset="0"/>
              </a:rPr>
              <a:pPr/>
              <a:t>14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11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68D74C5-DEC4-4DC2-B9D8-0168A38B74E3}" type="slidenum">
              <a:rPr lang="en-US">
                <a:latin typeface="Arial" panose="020B0604020202020204" pitchFamily="34" charset="0"/>
              </a:rPr>
              <a:pPr/>
              <a:t>15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126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29B3A65-695D-4B04-9173-7832ACFA71D4}" type="slidenum">
              <a:rPr lang="en-US">
                <a:latin typeface="Arial" panose="020B0604020202020204" pitchFamily="34" charset="0"/>
              </a:rPr>
              <a:pPr/>
              <a:t>16</a:t>
            </a:fld>
            <a:endParaRPr lang="en-US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227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579B-2C57-4346-B5F3-E90B92451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5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BB199-D780-485E-B013-327C8443E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8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E410D-6AA3-4037-95CE-D06A059499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7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98AD-28FD-49CE-994E-EE9598F4B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87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F52E3-49E0-4398-9B2E-D9B1408C56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1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E9841-E524-4436-86E6-2F5DB435CB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80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FD4A5-5B12-4B03-B0BC-E1E89D2A3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66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84E00-57CC-459D-985C-359CDDBE6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50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EA9A8-CDDE-4206-B5FC-BA90D440A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484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049A0-6A71-4997-A37D-20B2B43CA4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58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64299-DE10-442D-970C-6D9D82A704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37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177925" y="274638"/>
            <a:ext cx="75088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51EC1C-5B1F-43DA-BE3E-6F4E9E837D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42863"/>
            <a:ext cx="1138237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558ED5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558ED5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558ED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SWEN-250 Personal SE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Introduction to 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is powerful, but …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1600200"/>
            <a:ext cx="3200400" cy="4525963"/>
          </a:xfrm>
        </p:spPr>
      </p:pic>
      <p:sp>
        <p:nvSpPr>
          <p:cNvPr id="5" name="Rectangle 4"/>
          <p:cNvSpPr/>
          <p:nvPr/>
        </p:nvSpPr>
        <p:spPr>
          <a:xfrm>
            <a:off x="4394200" y="4073525"/>
            <a:ext cx="584200" cy="923925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00578E-6 L -4.44444E-6 -1.0233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1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752FD-7A6F-4DCF-A880-62436D619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Basics: 2 file approach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ED3768-C24B-4EFE-AF8A-195F21C52D78}"/>
              </a:ext>
            </a:extLst>
          </p:cNvPr>
          <p:cNvSpPr/>
          <p:nvPr/>
        </p:nvSpPr>
        <p:spPr>
          <a:xfrm>
            <a:off x="1721224" y="2789145"/>
            <a:ext cx="1931894" cy="2451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Definition file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939169-7ACC-463C-BD5B-5F4E3D02FA34}"/>
              </a:ext>
            </a:extLst>
          </p:cNvPr>
          <p:cNvSpPr/>
          <p:nvPr/>
        </p:nvSpPr>
        <p:spPr>
          <a:xfrm>
            <a:off x="4771465" y="2789145"/>
            <a:ext cx="1931894" cy="24518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Implementation file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955953-F73D-4A38-A620-E1D6F852BCEA}"/>
              </a:ext>
            </a:extLst>
          </p:cNvPr>
          <p:cNvSpPr txBox="1"/>
          <p:nvPr/>
        </p:nvSpPr>
        <p:spPr>
          <a:xfrm>
            <a:off x="1698811" y="2444003"/>
            <a:ext cx="21873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.h file (header)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43C10F-54B6-4A62-8369-CF2ADFA13D06}"/>
              </a:ext>
            </a:extLst>
          </p:cNvPr>
          <p:cNvSpPr txBox="1"/>
          <p:nvPr/>
        </p:nvSpPr>
        <p:spPr>
          <a:xfrm>
            <a:off x="4724400" y="2444003"/>
            <a:ext cx="21873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.c/ .</a:t>
            </a:r>
            <a:r>
              <a:rPr lang="en-US" sz="1350" dirty="0" err="1"/>
              <a:t>cpp</a:t>
            </a:r>
            <a:r>
              <a:rPr lang="en-US" sz="1350" dirty="0"/>
              <a:t> file on Windows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D03DF-FE10-4680-84E3-FE4395F90DA6}"/>
              </a:ext>
            </a:extLst>
          </p:cNvPr>
          <p:cNvSpPr txBox="1"/>
          <p:nvPr/>
        </p:nvSpPr>
        <p:spPr>
          <a:xfrm>
            <a:off x="394447" y="3241862"/>
            <a:ext cx="1434353" cy="1131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‘include’ this file to reference:</a:t>
            </a:r>
          </a:p>
          <a:p>
            <a:pPr marL="214313" indent="-214313">
              <a:buFontTx/>
              <a:buChar char="-"/>
            </a:pPr>
            <a:r>
              <a:rPr lang="en-US" sz="1350" dirty="0"/>
              <a:t>Variables</a:t>
            </a:r>
          </a:p>
          <a:p>
            <a:pPr marL="214313" indent="-214313">
              <a:buFontTx/>
              <a:buChar char="-"/>
            </a:pPr>
            <a:r>
              <a:rPr lang="en-US" sz="1350" dirty="0"/>
              <a:t>Functions</a:t>
            </a:r>
          </a:p>
          <a:p>
            <a:pPr marL="214313" indent="-214313">
              <a:buFontTx/>
              <a:buChar char="-"/>
            </a:pPr>
            <a:r>
              <a:rPr lang="en-US" sz="1350" dirty="0"/>
              <a:t>Classes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0271B5-F526-4E7D-9979-9197542E0DE0}"/>
              </a:ext>
            </a:extLst>
          </p:cNvPr>
          <p:cNvSpPr txBox="1"/>
          <p:nvPr/>
        </p:nvSpPr>
        <p:spPr>
          <a:xfrm>
            <a:off x="7097806" y="3241862"/>
            <a:ext cx="1651747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Your implementation code goes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5E7648-FE15-48AE-8DB5-C5C88F24BFC1}"/>
              </a:ext>
            </a:extLst>
          </p:cNvPr>
          <p:cNvSpPr txBox="1"/>
          <p:nvPr/>
        </p:nvSpPr>
        <p:spPr>
          <a:xfrm>
            <a:off x="6781800" y="2444003"/>
            <a:ext cx="21873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.c/ .cc file on *nix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176549-2F0D-4182-BA08-88BD8B45C639}"/>
              </a:ext>
            </a:extLst>
          </p:cNvPr>
          <p:cNvSpPr txBox="1"/>
          <p:nvPr/>
        </p:nvSpPr>
        <p:spPr>
          <a:xfrm>
            <a:off x="609600" y="5486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 very, very trivial programs (i.e. just a few line of code in ‘main’, you may get away with not adding a ‘.h file)</a:t>
            </a:r>
          </a:p>
        </p:txBody>
      </p:sp>
    </p:spTree>
    <p:extLst>
      <p:ext uri="{BB962C8B-B14F-4D97-AF65-F5344CB8AC3E}">
        <p14:creationId xmlns:p14="http://schemas.microsoft.com/office/powerpoint/2010/main" val="2049250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80BE9-4D89-4597-B112-5D75164DF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stdin and </a:t>
            </a:r>
            <a:r>
              <a:rPr lang="en-US" dirty="0" err="1"/>
              <a:t>stdout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4F21D-FBF0-4147-A23F-E75997C10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will typically work from the command line (console)</a:t>
            </a:r>
          </a:p>
          <a:p>
            <a:r>
              <a:rPr lang="en-US" dirty="0"/>
              <a:t>stdin is ‘standard in(put)’</a:t>
            </a:r>
          </a:p>
          <a:p>
            <a:pPr lvl="1"/>
            <a:r>
              <a:rPr lang="en-US" dirty="0"/>
              <a:t>This is where C will assume any incoming data is ‘input’ from.  Usually the command line, but often used via redirection from a file</a:t>
            </a:r>
          </a:p>
          <a:p>
            <a:r>
              <a:rPr lang="en-US" dirty="0" err="1"/>
              <a:t>stdout</a:t>
            </a:r>
            <a:r>
              <a:rPr lang="en-US" dirty="0"/>
              <a:t> is ‘standard out(put)’</a:t>
            </a:r>
          </a:p>
          <a:p>
            <a:pPr lvl="1"/>
            <a:r>
              <a:rPr lang="en-US" dirty="0"/>
              <a:t>Normally output (from </a:t>
            </a:r>
            <a:r>
              <a:rPr lang="en-US" dirty="0" err="1"/>
              <a:t>printf</a:t>
            </a:r>
            <a:r>
              <a:rPr lang="en-US" dirty="0"/>
              <a:t> or puts) goes to the console, but can also be redirected</a:t>
            </a:r>
          </a:p>
        </p:txBody>
      </p:sp>
    </p:spTree>
    <p:extLst>
      <p:ext uri="{BB962C8B-B14F-4D97-AF65-F5344CB8AC3E}">
        <p14:creationId xmlns:p14="http://schemas.microsoft.com/office/powerpoint/2010/main" val="3061608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93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62000" y="33543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stdlib.h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stdio.h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31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62000" y="32781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457200" y="3201988"/>
            <a:ext cx="3200400" cy="9906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715000" y="2325688"/>
            <a:ext cx="2667000" cy="1600200"/>
          </a:xfrm>
          <a:prstGeom prst="wedgeRoundRectCallout">
            <a:avLst>
              <a:gd name="adj1" fmla="val -144106"/>
              <a:gd name="adj2" fmla="val 58431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Includes interface information to other modules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Similar to import in Java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But done textually!!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31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762000" y="32781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22533" name="Oval 5"/>
          <p:cNvSpPr>
            <a:spLocks noChangeArrowheads="1"/>
          </p:cNvSpPr>
          <p:nvPr/>
        </p:nvSpPr>
        <p:spPr bwMode="auto">
          <a:xfrm>
            <a:off x="457200" y="3201988"/>
            <a:ext cx="3200400" cy="5334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5334000" y="2363788"/>
            <a:ext cx="2743200" cy="1447800"/>
          </a:xfrm>
          <a:prstGeom prst="wedgeRoundRectCallout">
            <a:avLst>
              <a:gd name="adj1" fmla="val -112384"/>
              <a:gd name="adj2" fmla="val 26097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stdlib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atoi, atol, atof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memory allocation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abort, exit, system, atexit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qsort, bsearch [advanced]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31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762000" y="32781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533400" y="3582988"/>
            <a:ext cx="3200400" cy="5334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334000" y="2363788"/>
            <a:ext cx="3048000" cy="1447800"/>
          </a:xfrm>
          <a:prstGeom prst="wedgeRoundRectCallout">
            <a:avLst>
              <a:gd name="adj1" fmla="val -106148"/>
              <a:gd name="adj2" fmla="val 45616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stdio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getchar, fgetc, putchar, fputc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printf, fprintf, sprintf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gets, puts, fgets, fputs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scanf, fscanf, sscanf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31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62000" y="32781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533400" y="4268788"/>
            <a:ext cx="236220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6630" name="AutoShape 6"/>
          <p:cNvSpPr>
            <a:spLocks noChangeArrowheads="1"/>
          </p:cNvSpPr>
          <p:nvPr/>
        </p:nvSpPr>
        <p:spPr bwMode="auto">
          <a:xfrm>
            <a:off x="5334000" y="2363788"/>
            <a:ext cx="3581400" cy="1600200"/>
          </a:xfrm>
          <a:prstGeom prst="wedgeRoundRectCallout">
            <a:avLst>
              <a:gd name="adj1" fmla="val -119949"/>
              <a:gd name="adj2" fmla="val 75199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Every C program has a </a:t>
            </a:r>
            <a:r>
              <a:rPr 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main</a:t>
            </a: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 function – the first function called.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1600" b="1">
                <a:solidFill>
                  <a:schemeClr val="tx1"/>
                </a:solidFill>
                <a:latin typeface="Tahoma" panose="020B0604030504040204" pitchFamily="34" charset="0"/>
              </a:rPr>
              <a:t>main</a:t>
            </a: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 returns exit status.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      0 = ok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      anything else = abnormal.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Functions &amp; Data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3188"/>
            <a:ext cx="8229600" cy="160020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functions – like methods free from their class.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most important function: main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Example: Hello, world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838200" y="3278188"/>
            <a:ext cx="8001000" cy="243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stdlib.h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stdio.h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1143000" y="4649788"/>
            <a:ext cx="289560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4876800" y="2363788"/>
            <a:ext cx="4114800" cy="1447800"/>
          </a:xfrm>
          <a:prstGeom prst="wedgeRoundRectCallout">
            <a:avLst>
              <a:gd name="adj1" fmla="val -101613"/>
              <a:gd name="adj2" fmla="val 106540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600" b="1" dirty="0">
                <a:solidFill>
                  <a:schemeClr val="tx1"/>
                </a:solidFill>
                <a:latin typeface="Tahoma" panose="020B0604030504040204" pitchFamily="34" charset="0"/>
              </a:rPr>
              <a:t>puts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, from </a:t>
            </a:r>
            <a:r>
              <a:rPr lang="en-US" sz="1600" b="1" dirty="0" err="1">
                <a:solidFill>
                  <a:schemeClr val="tx1"/>
                </a:solidFill>
                <a:latin typeface="Tahoma" panose="020B0604030504040204" pitchFamily="34" charset="0"/>
              </a:rPr>
              <a:t>stdio</a:t>
            </a: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, prints a string and appends a newline ('\n').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Strings are simpler in C than Java.</a:t>
            </a:r>
          </a:p>
          <a:p>
            <a:pPr>
              <a:spcBef>
                <a:spcPct val="4000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Tahoma" panose="020B0604030504040204" pitchFamily="34" charset="0"/>
              </a:rPr>
              <a:t>C strings are just arrays of characters.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4159C-27E5-4043-A6A9-12E3DA0E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BB374B48-F83E-4DF3-A51B-12F79DA47512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524000"/>
            <a:ext cx="8229600" cy="3107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stdlib.h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#include &lt;</a:t>
            </a:r>
            <a:r>
              <a:rPr lang="en-US" sz="2000" dirty="0" err="1">
                <a:solidFill>
                  <a:schemeClr val="tx1"/>
                </a:solidFill>
                <a:latin typeface="Tahoma" panose="020B0604030504040204" pitchFamily="34" charset="0"/>
              </a:rPr>
              <a:t>stdio.h</a:t>
            </a: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rgbClr val="00B050"/>
                </a:solidFill>
                <a:latin typeface="Tahoma" panose="020B0604030504040204" pitchFamily="34" charset="0"/>
              </a:rPr>
              <a:t>/*This is a comment*/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20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puts( "Hello, world!"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schemeClr val="tx1"/>
                </a:solidFill>
                <a:latin typeface="Tahoma" panose="020B060403050404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0019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beginning …</a:t>
            </a:r>
          </a:p>
        </p:txBody>
      </p:sp>
      <p:pic>
        <p:nvPicPr>
          <p:cNvPr id="7171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43075" y="1600200"/>
            <a:ext cx="5657850" cy="4525963"/>
          </a:xfrm>
        </p:spPr>
      </p:pic>
      <p:sp>
        <p:nvSpPr>
          <p:cNvPr id="7172" name="AutoShape 2" descr="http://www.google.com/url?sa=i&amp;source=images&amp;cd=&amp;docid=zOb5f0lqKF1VrM&amp;tbnid=9J4dE_hMSA9YzM:&amp;ved=0CAUQjBwwAA&amp;url=http%3A%2F%2Fics.upjs.sk%2F~jirasek%2Farp%2Fhistory_files%2Frichie-n-thompson-pdp-11.jpg&amp;ei=7nVZUZSYNvLK4AOBt4DoBw&amp;psig=AFQjCNFE0HUyJOk8TeFKnTIDBzq0gy3vLQ&amp;ust=1364903790918195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7173" name="AutoShape 4" descr="http://www.google.com/url?sa=i&amp;source=images&amp;cd=&amp;docid=zOb5f0lqKF1VrM&amp;tbnid=9J4dE_hMSA9YzM:&amp;ved=0CAUQjBwwAA&amp;url=http%3A%2F%2Fics.upjs.sk%2F~jirasek%2Farp%2Fhistory_files%2Frichie-n-thompson-pdp-11.jpg&amp;ei=7nVZUZSYNvLK4AOBt4DoBw&amp;psig=AFQjCNFE0HUyJOk8TeFKnTIDBzq0gy3vLQ&amp;ust=1364903790918195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399EB-92E5-4B62-ACF0-E6576AC4F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to the console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3679-07F1-45AA-96BE-2D2FA909B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‘C’ function </a:t>
            </a:r>
            <a:r>
              <a:rPr lang="en-US" dirty="0" err="1"/>
              <a:t>printf</a:t>
            </a:r>
            <a:r>
              <a:rPr lang="en-US" dirty="0"/>
              <a:t> can also be used to print strings or other data</a:t>
            </a:r>
          </a:p>
          <a:p>
            <a:pPr marL="457200" lvl="1" indent="0">
              <a:buNone/>
            </a:pPr>
            <a:r>
              <a:rPr lang="en-US" dirty="0" err="1"/>
              <a:t>printf</a:t>
            </a:r>
            <a:r>
              <a:rPr lang="en-US" dirty="0"/>
              <a:t>("Hello </a:t>
            </a:r>
            <a:r>
              <a:rPr lang="en-US" dirty="0" err="1"/>
              <a:t>printf</a:t>
            </a:r>
            <a:r>
              <a:rPr lang="en-US" dirty="0"/>
              <a:t> world\n");</a:t>
            </a:r>
          </a:p>
          <a:p>
            <a:pPr marL="457200" lvl="1" indent="0">
              <a:buNone/>
            </a:pPr>
            <a:r>
              <a:rPr lang="en-US" dirty="0" err="1"/>
              <a:t>printf</a:t>
            </a:r>
            <a:r>
              <a:rPr lang="en-US" dirty="0"/>
              <a:t>("%s\</a:t>
            </a:r>
            <a:r>
              <a:rPr lang="en-US" dirty="0" err="1"/>
              <a:t>n","Hello</a:t>
            </a:r>
            <a:r>
              <a:rPr lang="en-US" dirty="0"/>
              <a:t> %s");</a:t>
            </a:r>
          </a:p>
          <a:p>
            <a:pPr marL="457200" lvl="1" indent="0">
              <a:buNone/>
            </a:pPr>
            <a:r>
              <a:rPr lang="en-US" dirty="0"/>
              <a:t>int </a:t>
            </a:r>
            <a:r>
              <a:rPr lang="en-US" dirty="0" err="1"/>
              <a:t>i</a:t>
            </a:r>
            <a:r>
              <a:rPr lang="en-US" dirty="0"/>
              <a:t> = 5;</a:t>
            </a:r>
          </a:p>
          <a:p>
            <a:pPr marL="457200" lvl="1" indent="0">
              <a:buNone/>
            </a:pPr>
            <a:r>
              <a:rPr lang="en-US" dirty="0" err="1"/>
              <a:t>printf</a:t>
            </a:r>
            <a:r>
              <a:rPr lang="en-US" dirty="0"/>
              <a:t>("Value of </a:t>
            </a:r>
            <a:r>
              <a:rPr lang="en-US" dirty="0" err="1"/>
              <a:t>i</a:t>
            </a:r>
            <a:r>
              <a:rPr lang="en-US" dirty="0"/>
              <a:t> is %d\n",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457200" lvl="1" indent="0">
              <a:buNone/>
            </a:pPr>
            <a:endParaRPr lang="en-US" i="1" dirty="0"/>
          </a:p>
          <a:p>
            <a:pPr marL="457200" lvl="1" indent="0">
              <a:buNone/>
            </a:pPr>
            <a:r>
              <a:rPr lang="en-US" i="1" dirty="0"/>
              <a:t>Note the special characters for \n and %s, %d</a:t>
            </a:r>
          </a:p>
          <a:p>
            <a:pPr marL="457200" lvl="1" indent="0">
              <a:buNone/>
            </a:pPr>
            <a:r>
              <a:rPr lang="en-US" i="1" dirty="0"/>
              <a:t>Note that variables are declared with the data type! (int </a:t>
            </a:r>
            <a:r>
              <a:rPr lang="en-US" i="1" dirty="0" err="1"/>
              <a:t>i</a:t>
            </a:r>
            <a:r>
              <a:rPr lang="en-US" i="1" dirty="0"/>
              <a:t>;)</a:t>
            </a:r>
          </a:p>
        </p:txBody>
      </p:sp>
    </p:spTree>
    <p:extLst>
      <p:ext uri="{BB962C8B-B14F-4D97-AF65-F5344CB8AC3E}">
        <p14:creationId xmlns:p14="http://schemas.microsoft.com/office/powerpoint/2010/main" val="1672639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389C6-EB2B-4417-9E21-17948597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and iteration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42734-F1DD-4091-A5FA-43E6D46E8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Flow control in ‘C’ uses normal  ‘if then else’ syntax</a:t>
            </a:r>
          </a:p>
          <a:p>
            <a:pPr marL="0" indent="0">
              <a:buNone/>
            </a:pPr>
            <a:r>
              <a:rPr lang="en-US" sz="1800" dirty="0"/>
              <a:t>if (value &gt; 5)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err="1"/>
              <a:t>printf</a:t>
            </a:r>
            <a:r>
              <a:rPr lang="en-US" sz="1800" dirty="0"/>
              <a:t>(“It’s big\n”);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  <a:p>
            <a:pPr marL="0" indent="0">
              <a:buNone/>
            </a:pPr>
            <a:r>
              <a:rPr lang="en-US" sz="1800" dirty="0"/>
              <a:t>else</a:t>
            </a:r>
          </a:p>
          <a:p>
            <a:pPr marL="0" indent="0">
              <a:buNone/>
            </a:pPr>
            <a:r>
              <a:rPr lang="en-US" sz="1800" dirty="0"/>
              <a:t>{</a:t>
            </a:r>
          </a:p>
          <a:p>
            <a:pPr marL="0" indent="0">
              <a:buNone/>
            </a:pPr>
            <a:r>
              <a:rPr lang="en-US" sz="1800" dirty="0"/>
              <a:t>  </a:t>
            </a:r>
            <a:r>
              <a:rPr lang="en-US" sz="1800" dirty="0" err="1"/>
              <a:t>printf</a:t>
            </a:r>
            <a:r>
              <a:rPr lang="en-US" sz="1800" dirty="0"/>
              <a:t>(“It’s small\n”);</a:t>
            </a:r>
          </a:p>
          <a:p>
            <a:pPr marL="0" indent="0">
              <a:buNone/>
            </a:pPr>
            <a:r>
              <a:rPr lang="en-US" sz="1800" dirty="0"/>
              <a:t>}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4608395-5E08-4555-9541-88DE7A5AF909}"/>
              </a:ext>
            </a:extLst>
          </p:cNvPr>
          <p:cNvSpPr txBox="1">
            <a:spLocks/>
          </p:cNvSpPr>
          <p:nvPr/>
        </p:nvSpPr>
        <p:spPr bwMode="auto">
          <a:xfrm>
            <a:off x="4440056" y="1439629"/>
            <a:ext cx="3962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rgbClr val="558ED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dirty="0"/>
              <a:t>Simple for loops look like this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sz="18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for (int </a:t>
            </a:r>
            <a:r>
              <a:rPr lang="en-US" sz="1800" dirty="0" err="1"/>
              <a:t>i</a:t>
            </a:r>
            <a:r>
              <a:rPr lang="en-US" sz="1800" dirty="0"/>
              <a:t> = 0; </a:t>
            </a:r>
            <a:r>
              <a:rPr lang="en-US" sz="1800" dirty="0" err="1"/>
              <a:t>i</a:t>
            </a:r>
            <a:r>
              <a:rPr lang="en-US" sz="1800" dirty="0"/>
              <a:t> &lt; 5; </a:t>
            </a:r>
            <a:r>
              <a:rPr lang="en-US" sz="1800" dirty="0" err="1"/>
              <a:t>i</a:t>
            </a:r>
            <a:r>
              <a:rPr lang="en-US" sz="1800" dirty="0"/>
              <a:t>++)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{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  </a:t>
            </a:r>
            <a:r>
              <a:rPr lang="en-US" sz="1800" dirty="0" err="1"/>
              <a:t>printf</a:t>
            </a:r>
            <a:r>
              <a:rPr lang="en-US" sz="1800" dirty="0"/>
              <a:t>(“I = %d\n”, </a:t>
            </a:r>
            <a:r>
              <a:rPr lang="en-US" sz="1800" dirty="0" err="1"/>
              <a:t>i</a:t>
            </a:r>
            <a:r>
              <a:rPr lang="en-US" sz="1800" dirty="0"/>
              <a:t>);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}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OR</a:t>
            </a:r>
          </a:p>
          <a:p>
            <a:pPr marL="0" indent="0" eaLnBrk="1" hangingPunct="1">
              <a:buNone/>
            </a:pPr>
            <a:r>
              <a:rPr lang="en-US" sz="1800" dirty="0"/>
              <a:t>for (int </a:t>
            </a:r>
            <a:r>
              <a:rPr lang="en-US" sz="1800" dirty="0" err="1"/>
              <a:t>i</a:t>
            </a:r>
            <a:r>
              <a:rPr lang="en-US" sz="1800" dirty="0"/>
              <a:t> = 0; </a:t>
            </a:r>
            <a:r>
              <a:rPr lang="en-US" sz="1800" dirty="0" err="1"/>
              <a:t>i</a:t>
            </a:r>
            <a:r>
              <a:rPr lang="en-US" sz="1800" dirty="0"/>
              <a:t> &lt; 22; </a:t>
            </a:r>
            <a:r>
              <a:rPr lang="en-US" sz="1800" dirty="0" err="1"/>
              <a:t>i</a:t>
            </a:r>
            <a:r>
              <a:rPr lang="en-US" sz="1800" dirty="0"/>
              <a:t>+=2)</a:t>
            </a:r>
          </a:p>
          <a:p>
            <a:pPr marL="0" indent="0" eaLnBrk="1" hangingPunct="1">
              <a:buNone/>
            </a:pPr>
            <a:r>
              <a:rPr lang="en-US" sz="1800" dirty="0"/>
              <a:t>{</a:t>
            </a:r>
          </a:p>
          <a:p>
            <a:pPr marL="0" indent="0" eaLnBrk="1" hangingPunct="1">
              <a:buNone/>
            </a:pPr>
            <a:r>
              <a:rPr lang="en-US" sz="1800" dirty="0"/>
              <a:t>  </a:t>
            </a:r>
            <a:r>
              <a:rPr lang="en-US" sz="1800" dirty="0" err="1"/>
              <a:t>printf</a:t>
            </a:r>
            <a:r>
              <a:rPr lang="en-US" sz="1800" dirty="0"/>
              <a:t>(“I = %d\n”, </a:t>
            </a:r>
            <a:r>
              <a:rPr lang="en-US" sz="1800" dirty="0" err="1"/>
              <a:t>i</a:t>
            </a:r>
            <a:r>
              <a:rPr lang="en-US" sz="1800" dirty="0"/>
              <a:t>);</a:t>
            </a:r>
          </a:p>
          <a:p>
            <a:pPr marL="0" indent="0" eaLnBrk="1" hangingPunct="1">
              <a:buNone/>
            </a:pPr>
            <a:r>
              <a:rPr lang="en-US" sz="1800" dirty="0"/>
              <a:t>}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sz="1800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6F90C1-457A-496A-B9FC-21F2DFE25CD4}"/>
              </a:ext>
            </a:extLst>
          </p:cNvPr>
          <p:cNvSpPr txBox="1"/>
          <p:nvPr/>
        </p:nvSpPr>
        <p:spPr>
          <a:xfrm>
            <a:off x="4147019" y="5847060"/>
            <a:ext cx="457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Watch for compiler differences.  You may need to declare your loop variable OUTSIDE the for loop!</a:t>
            </a:r>
          </a:p>
        </p:txBody>
      </p:sp>
    </p:spTree>
    <p:extLst>
      <p:ext uri="{BB962C8B-B14F-4D97-AF65-F5344CB8AC3E}">
        <p14:creationId xmlns:p14="http://schemas.microsoft.com/office/powerpoint/2010/main" val="8713593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Characters are ASCII Bytes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382000" cy="51054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Consider the following C constants"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dirty="0">
                <a:latin typeface="Lucida Console" pitchFamily="49" charset="0"/>
              </a:rPr>
              <a:t>      'a' 97(decimal)  0141(octal)  0x61(hex)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C they are all the </a:t>
            </a:r>
            <a:r>
              <a:rPr lang="en-US" i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same value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– a small positive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integer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sym typeface="Symbol" pitchFamily="18" charset="2"/>
              </a:rPr>
              <a:t>That is, character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constants are just small integers.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Use the notation that expresses what you are doing: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If working with numbers, use 97 (or 0141 / 0x61 if bit twiddling).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If working with letters, use 'a'.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Question: what is 'a' + 3?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Question: if </a:t>
            </a:r>
            <a:r>
              <a:rPr lang="en-US" dirty="0" err="1"/>
              <a:t>ch</a:t>
            </a:r>
            <a:r>
              <a:rPr lang="en-US" dirty="0"/>
              <a:t> holds a lower case letter, what is </a:t>
            </a:r>
            <a:r>
              <a:rPr lang="en-US" dirty="0" err="1"/>
              <a:t>ch</a:t>
            </a:r>
            <a:r>
              <a:rPr lang="en-US" dirty="0"/>
              <a:t> - 'a'?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Escape sequences with backslash: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Lucida Console" pitchFamily="49" charset="0"/>
              </a:rPr>
              <a:t>'\n'</a:t>
            </a:r>
            <a:r>
              <a:rPr lang="en-US" dirty="0"/>
              <a:t> == newline, </a:t>
            </a:r>
            <a:r>
              <a:rPr lang="en-US" dirty="0">
                <a:latin typeface="Lucida Console" pitchFamily="49" charset="0"/>
              </a:rPr>
              <a:t>'\t'</a:t>
            </a:r>
            <a:r>
              <a:rPr lang="en-US" dirty="0"/>
              <a:t> == tab, </a:t>
            </a:r>
            <a:r>
              <a:rPr lang="en-US" dirty="0">
                <a:latin typeface="Lucida Console" pitchFamily="49" charset="0"/>
              </a:rPr>
              <a:t>'\r'</a:t>
            </a:r>
            <a:r>
              <a:rPr lang="en-US" dirty="0"/>
              <a:t> == carriage return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Lucida Console" pitchFamily="49" charset="0"/>
              </a:rPr>
              <a:t>'\</a:t>
            </a:r>
            <a:r>
              <a:rPr lang="en-US" sz="2100" b="1" i="1" dirty="0" err="1">
                <a:latin typeface="Times New Roman" pitchFamily="18" charset="0"/>
              </a:rPr>
              <a:t>ddd</a:t>
            </a:r>
            <a:r>
              <a:rPr lang="en-US" dirty="0">
                <a:latin typeface="Lucida Console" pitchFamily="49" charset="0"/>
              </a:rPr>
              <a:t>'</a:t>
            </a:r>
            <a:r>
              <a:rPr lang="en-US" dirty="0"/>
              <a:t> == character with octal code </a:t>
            </a:r>
            <a:r>
              <a:rPr lang="en-US" sz="2100" b="1" i="1" dirty="0" err="1">
                <a:latin typeface="Times New Roman" pitchFamily="18" charset="0"/>
              </a:rPr>
              <a:t>ddd</a:t>
            </a:r>
            <a:r>
              <a:rPr lang="en-US" b="1" i="1" dirty="0"/>
              <a:t> </a:t>
            </a:r>
            <a:r>
              <a:rPr lang="en-US" dirty="0"/>
              <a:t>(the </a:t>
            </a:r>
            <a:r>
              <a:rPr lang="en-US" sz="2100" b="1" i="1" dirty="0">
                <a:latin typeface="Times New Roman" pitchFamily="18" charset="0"/>
              </a:rPr>
              <a:t>d</a:t>
            </a:r>
            <a:r>
              <a:rPr lang="en-US" b="1" i="1" dirty="0">
                <a:latin typeface="Times New Roman" pitchFamily="18" charset="0"/>
              </a:rPr>
              <a:t>'</a:t>
            </a:r>
            <a:r>
              <a:rPr lang="en-US" dirty="0"/>
              <a:t>s are digits 0-7).</a:t>
            </a:r>
            <a:endParaRPr lang="en-US" b="1" i="1" dirty="0">
              <a:latin typeface="Times New Roman" pitchFamily="18" charset="0"/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latin typeface="Lucida Console" pitchFamily="49" charset="0"/>
              </a:rPr>
              <a:t>'\0'</a:t>
            </a:r>
            <a:r>
              <a:rPr lang="en-US" dirty="0"/>
              <a:t> == NUL character (end of string in C).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Integer Types in C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447800"/>
            <a:ext cx="3810000" cy="4953000"/>
          </a:xfrm>
        </p:spPr>
        <p:txBody>
          <a:bodyPr/>
          <a:lstStyle/>
          <a:p>
            <a:r>
              <a:rPr lang="en-US" sz="2200"/>
              <a:t>char</a:t>
            </a:r>
          </a:p>
          <a:p>
            <a:r>
              <a:rPr lang="en-US" sz="2200"/>
              <a:t>unsigned char</a:t>
            </a:r>
          </a:p>
          <a:p>
            <a:r>
              <a:rPr lang="en-US" sz="2200"/>
              <a:t>short</a:t>
            </a:r>
          </a:p>
          <a:p>
            <a:r>
              <a:rPr lang="en-US" sz="2200"/>
              <a:t>unsigned short</a:t>
            </a:r>
          </a:p>
          <a:p>
            <a:r>
              <a:rPr lang="en-US" sz="2200"/>
              <a:t>int</a:t>
            </a:r>
          </a:p>
          <a:p>
            <a:r>
              <a:rPr lang="en-US" sz="2200"/>
              <a:t>unsigned int = unsigned</a:t>
            </a:r>
          </a:p>
          <a:p>
            <a:r>
              <a:rPr lang="en-US" sz="2200"/>
              <a:t>long</a:t>
            </a:r>
          </a:p>
          <a:p>
            <a:r>
              <a:rPr lang="en-US" sz="2200"/>
              <a:t>unsigned long</a:t>
            </a:r>
          </a:p>
          <a:p>
            <a:r>
              <a:rPr lang="en-US" sz="2200"/>
              <a:t>long long</a:t>
            </a:r>
          </a:p>
          <a:p>
            <a:r>
              <a:rPr lang="en-US" sz="2200"/>
              <a:t>unsigned long long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447800"/>
            <a:ext cx="4572000" cy="4953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sz="2200"/>
              <a:t>one byte = 8 bits - possibly 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one byte unsigned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two bytes = 16 bits 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two bytes unsigned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"natural" sized integer, 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"natural" sized integer, unsigned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four bytes = 32 bits, 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four bytes, unsigned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eight bytes = 64 bits, signed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sz="2200"/>
              <a:t>eight bytes, unsigned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stdlib.h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stdio.h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ctype.h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int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= 0 ; // declare &amp;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init.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int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while( (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getchar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if(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ispunct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		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++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printf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 "%d punctuation characters\n",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8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&lt;ctype.h&gt;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tot_punct = 0 ; // declare &amp; init.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nchar ;         // </a:t>
            </a: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next character read</a:t>
            </a: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while( (nchar = getchar())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if( ispunct(nchar)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    ++tot_punct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printf( "%d punctuation characters\n", tot_punct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6868" name="Oval 4"/>
          <p:cNvSpPr>
            <a:spLocks noChangeArrowheads="1"/>
          </p:cNvSpPr>
          <p:nvPr/>
        </p:nvSpPr>
        <p:spPr bwMode="auto">
          <a:xfrm>
            <a:off x="290513" y="2276475"/>
            <a:ext cx="2895600" cy="3048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4800600" y="1400937"/>
            <a:ext cx="3581400" cy="1447800"/>
          </a:xfrm>
          <a:prstGeom prst="wedgeRoundRectCallout">
            <a:avLst>
              <a:gd name="adj1" fmla="val -96909"/>
              <a:gd name="adj2" fmla="val 22370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ctype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isalnum, isalpha, isdigit, iscntrl</a:t>
            </a:r>
            <a:b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</a:b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islower, isupper, ispunct, isspace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isxdigit, isprint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Tahoma" panose="020B0604030504040204" pitchFamily="34" charset="0"/>
              </a:rPr>
              <a:t>toupper, tolower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&lt;ctype.h&gt;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tot_punct = 0 ; // declare &amp; init.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nchar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while( (nchar = getchar())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if( ispunct(nchar)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    ++tot_punct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printf( "%d punctuation characters\n", tot_punct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685800" y="3352800"/>
            <a:ext cx="1828800" cy="3048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4724400" y="1447800"/>
            <a:ext cx="3886200" cy="1066800"/>
          </a:xfrm>
          <a:prstGeom prst="wedgeRoundRectCallout">
            <a:avLst>
              <a:gd name="adj1" fmla="val -108375"/>
              <a:gd name="adj2" fmla="val 139313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Next character from standard in.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Why </a:t>
            </a: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int</a:t>
            </a: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 and not </a:t>
            </a: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char</a:t>
            </a: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Because EOF is negative!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&lt;ctype.h&gt;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tot_punct = 0 ; // declare &amp; init.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nchar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while( (nchar = getchar())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if( ispunct(nchar)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    ++tot_punct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printf( "%d punctuation characters\n", tot_punct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0964" name="Oval 4"/>
          <p:cNvSpPr>
            <a:spLocks noChangeArrowheads="1"/>
          </p:cNvSpPr>
          <p:nvPr/>
        </p:nvSpPr>
        <p:spPr bwMode="auto">
          <a:xfrm>
            <a:off x="749300" y="3775075"/>
            <a:ext cx="502920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4876800" y="1417638"/>
            <a:ext cx="3733800" cy="1249362"/>
          </a:xfrm>
          <a:prstGeom prst="wedgeRoundRectCallout">
            <a:avLst>
              <a:gd name="adj1" fmla="val -70031"/>
              <a:gd name="adj2" fmla="val 137087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Common C idiom: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   Get &amp; assign value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   Compare to control flow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=  vs.  == can kill you here.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stdlib.h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stdio.h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#include &lt;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ctype.h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int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= 0 ; // declare &amp;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init.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int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while( (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=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getchar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if(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ispunct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nchar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    ++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printf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( "%d punctuation characters\n", </a:t>
            </a:r>
            <a:r>
              <a:rPr lang="en-US" sz="1600" dirty="0" err="1">
                <a:solidFill>
                  <a:schemeClr val="tx1"/>
                </a:solidFill>
                <a:latin typeface="Lucida Console" panose="020B0609040504020204" pitchFamily="49" charset="0"/>
              </a:rPr>
              <a:t>tot_punct</a:t>
            </a: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3012" name="Oval 4"/>
          <p:cNvSpPr>
            <a:spLocks noChangeArrowheads="1"/>
          </p:cNvSpPr>
          <p:nvPr/>
        </p:nvSpPr>
        <p:spPr bwMode="auto">
          <a:xfrm>
            <a:off x="4343400" y="3775075"/>
            <a:ext cx="68580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3013" name="AutoShape 5"/>
          <p:cNvSpPr>
            <a:spLocks noChangeArrowheads="1"/>
          </p:cNvSpPr>
          <p:nvPr/>
        </p:nvSpPr>
        <p:spPr bwMode="auto">
          <a:xfrm>
            <a:off x="4724400" y="1417638"/>
            <a:ext cx="3657600" cy="1020762"/>
          </a:xfrm>
          <a:prstGeom prst="wedgeRoundRectCallout">
            <a:avLst>
              <a:gd name="adj1" fmla="val -46046"/>
              <a:gd name="adj2" fmla="val 178704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EOF defined in </a:t>
            </a: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stdio.h</a:t>
            </a: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 as (-1)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   Not a legal character.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   Signals end-of-file on read.</a:t>
            </a:r>
          </a:p>
        </p:txBody>
      </p:sp>
      <p:sp>
        <p:nvSpPr>
          <p:cNvPr id="6" name="AutoShape 5">
            <a:extLst>
              <a:ext uri="{FF2B5EF4-FFF2-40B4-BE49-F238E27FC236}">
                <a16:creationId xmlns:a16="http://schemas.microsoft.com/office/drawing/2014/main" id="{1C350DBC-F050-4A30-938A-8C9D6F67D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049" y="4160838"/>
            <a:ext cx="2751551" cy="563562"/>
          </a:xfrm>
          <a:prstGeom prst="wedgeRoundRectCallout">
            <a:avLst>
              <a:gd name="adj1" fmla="val -66936"/>
              <a:gd name="adj2" fmla="val -44633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Wait, what file??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&lt;ctype.h&gt;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tot_punct = 0 ; // declare &amp; init.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nchar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while( (nchar = getchar())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if( ispunct(nchar)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    ++tot_punct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printf( "%d punctuation characters\n", tot_punct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5060" name="Oval 4"/>
          <p:cNvSpPr>
            <a:spLocks noChangeArrowheads="1"/>
          </p:cNvSpPr>
          <p:nvPr/>
        </p:nvSpPr>
        <p:spPr bwMode="auto">
          <a:xfrm>
            <a:off x="1752600" y="4038600"/>
            <a:ext cx="2057400" cy="4572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4724400" y="1524000"/>
            <a:ext cx="3505200" cy="762000"/>
          </a:xfrm>
          <a:prstGeom prst="wedgeRoundRectCallout">
            <a:avLst>
              <a:gd name="adj1" fmla="val -80632"/>
              <a:gd name="adj2" fmla="val 293302"/>
              <a:gd name="adj3" fmla="val 16667"/>
            </a:avLst>
          </a:prstGeom>
          <a:solidFill>
            <a:schemeClr val="accent2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Helper function from </a:t>
            </a:r>
            <a:r>
              <a:rPr lang="en-US" sz="1800" b="1">
                <a:solidFill>
                  <a:schemeClr val="tx1"/>
                </a:solidFill>
                <a:latin typeface="Tahoma" panose="020B0604030504040204" pitchFamily="34" charset="0"/>
              </a:rPr>
              <a:t>ctype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True iff nchar is punctuation.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Bit of History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Developed in the early to mid 70s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Dennis Ritchie as a systems programming language.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Adopted by Ken Thompson to write Unix on a the PDP-11.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At the time: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Many programs written in assembly language.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Most systems programs (compilers, etc.) in assembly language.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Essentially ALL operating systems in assembly language.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Proof of Concept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Even small computers could have an OS in a HLL.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Small: 64K bytes, 1</a:t>
            </a:r>
            <a:r>
              <a:rPr lang="el-GR" dirty="0">
                <a:cs typeface="Tahoma" pitchFamily="34" charset="0"/>
              </a:rPr>
              <a:t>μ</a:t>
            </a:r>
            <a:r>
              <a:rPr lang="en-US" dirty="0">
                <a:cs typeface="Tahoma" pitchFamily="34" charset="0"/>
              </a:rPr>
              <a:t>s clock, 2 </a:t>
            </a:r>
            <a:r>
              <a:rPr lang="en-US" dirty="0" err="1">
                <a:cs typeface="Tahoma" pitchFamily="34" charset="0"/>
              </a:rPr>
              <a:t>MByte</a:t>
            </a:r>
            <a:r>
              <a:rPr lang="en-US" dirty="0">
                <a:cs typeface="Tahoma" pitchFamily="34" charset="0"/>
              </a:rPr>
              <a:t> disk.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>
                <a:cs typeface="Tahoma" pitchFamily="34" charset="0"/>
              </a:rPr>
              <a:t>We ran </a:t>
            </a:r>
            <a:r>
              <a:rPr lang="en-US" i="1" dirty="0">
                <a:cs typeface="Tahoma" pitchFamily="34" charset="0"/>
              </a:rPr>
              <a:t>5 simultaneous users</a:t>
            </a:r>
            <a:r>
              <a:rPr lang="en-US" dirty="0">
                <a:cs typeface="Tahoma" pitchFamily="34" charset="0"/>
              </a:rPr>
              <a:t> on this base!</a:t>
            </a:r>
            <a:endParaRPr lang="el-GR" dirty="0"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Another Example – Count Punctuation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001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&lt;stdlib.h&gt;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&lt;stdio.h&gt;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#include &lt;ctype.h&gt;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int main(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tot_punct = 0 ; // declare &amp; init. a local variable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int nchar ;         // next character read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while( (nchar = getchar()) != EOF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if( ispunct(nchar) ) {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    ++tot_punct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}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endParaRPr lang="en-US" sz="160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printf( "%d punctuation characters\n", tot_punct )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    return 0 ;</a:t>
            </a: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sz="160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762000" y="5334000"/>
            <a:ext cx="6705600" cy="609600"/>
          </a:xfrm>
          <a:prstGeom prst="ellips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180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sp>
        <p:nvSpPr>
          <p:cNvPr id="47109" name="AutoShape 5"/>
          <p:cNvSpPr>
            <a:spLocks noChangeArrowheads="1"/>
          </p:cNvSpPr>
          <p:nvPr/>
        </p:nvSpPr>
        <p:spPr bwMode="auto">
          <a:xfrm>
            <a:off x="3505200" y="1066800"/>
            <a:ext cx="5029200" cy="1600200"/>
          </a:xfrm>
          <a:prstGeom prst="wedgeRoundRectCallout">
            <a:avLst>
              <a:gd name="adj1" fmla="val -66926"/>
              <a:gd name="adj2" fmla="val 210218"/>
              <a:gd name="adj3" fmla="val 16667"/>
            </a:avLst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Formatted output to standard out.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b="1" dirty="0" err="1">
                <a:solidFill>
                  <a:schemeClr val="tx1"/>
                </a:solidFill>
                <a:latin typeface="Tahoma" panose="020B0604030504040204" pitchFamily="34" charset="0"/>
              </a:rPr>
              <a:t>printf</a:t>
            </a: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</a:rPr>
              <a:t>print</a:t>
            </a: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Tahoma" panose="020B0604030504040204" pitchFamily="34" charset="0"/>
              </a:rPr>
              <a:t>f</a:t>
            </a: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ormatted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   1</a:t>
            </a:r>
            <a:r>
              <a:rPr lang="en-US" sz="1800" baseline="30000" dirty="0">
                <a:solidFill>
                  <a:schemeClr val="tx1"/>
                </a:solidFill>
                <a:latin typeface="Tahoma" panose="020B0604030504040204" pitchFamily="34" charset="0"/>
              </a:rPr>
              <a:t>st</a:t>
            </a: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argument is format string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   Remaining arguments are printed</a:t>
            </a:r>
            <a:b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</a:b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        according to the format.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Short Digression on Printf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610600" cy="5257800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Format string printed as is except when encounters '%'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%d		print integer as decimal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%f		print floating point (fixed point notation)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%e		print floating point (exponential notation)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%s		print a string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%c		print integer as a character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%o / %x		print integer as octal / hexadecimal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Format modifiers - examples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</a:t>
            </a:r>
            <a:r>
              <a:rPr lang="en-US" b="1" i="1" dirty="0" err="1">
                <a:latin typeface="Times New Roman" pitchFamily="18" charset="0"/>
              </a:rPr>
              <a:t>n</a:t>
            </a:r>
            <a:r>
              <a:rPr lang="en-US" dirty="0" err="1"/>
              <a:t>.</a:t>
            </a:r>
            <a:r>
              <a:rPr lang="en-US" b="1" i="1" dirty="0" err="1">
                <a:latin typeface="Times New Roman" pitchFamily="18" charset="0"/>
              </a:rPr>
              <a:t>m</a:t>
            </a:r>
            <a:r>
              <a:rPr lang="en-US" dirty="0" err="1"/>
              <a:t>f</a:t>
            </a:r>
            <a:r>
              <a:rPr lang="en-US" dirty="0"/>
              <a:t>		at least </a:t>
            </a:r>
            <a:r>
              <a:rPr lang="en-US" b="1" i="1" dirty="0">
                <a:latin typeface="Times New Roman" pitchFamily="18" charset="0"/>
              </a:rPr>
              <a:t>n</a:t>
            </a:r>
            <a:r>
              <a:rPr lang="en-US" dirty="0"/>
              <a:t> character field with </a:t>
            </a:r>
            <a:r>
              <a:rPr lang="en-US" b="1" i="1" dirty="0">
                <a:latin typeface="Times New Roman" pitchFamily="18" charset="0"/>
              </a:rPr>
              <a:t>m</a:t>
            </a:r>
            <a:r>
              <a:rPr lang="en-US" dirty="0"/>
              <a:t> fractional digits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%</a:t>
            </a:r>
            <a:r>
              <a:rPr lang="en-US" b="1" i="1" dirty="0" err="1">
                <a:latin typeface="Times New Roman" pitchFamily="18" charset="0"/>
              </a:rPr>
              <a:t>n</a:t>
            </a:r>
            <a:r>
              <a:rPr lang="en-US" dirty="0" err="1"/>
              <a:t>d</a:t>
            </a:r>
            <a:r>
              <a:rPr lang="en-US" dirty="0"/>
              <a:t>		at least </a:t>
            </a:r>
            <a:r>
              <a:rPr lang="en-US" b="1" i="1" dirty="0">
                <a:latin typeface="Times New Roman" pitchFamily="18" charset="0"/>
              </a:rPr>
              <a:t>n</a:t>
            </a:r>
            <a:r>
              <a:rPr lang="en-US" dirty="0"/>
              <a:t> character field for a decimal value.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Example: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sz="1800" dirty="0" err="1">
                <a:latin typeface="Lucida Console" pitchFamily="49" charset="0"/>
              </a:rPr>
              <a:t>printf</a:t>
            </a:r>
            <a:r>
              <a:rPr lang="en-US" sz="1800" dirty="0">
                <a:latin typeface="Lucida Console" pitchFamily="49" charset="0"/>
              </a:rPr>
              <a:t>("%d loans at %5.2f%% interest\n",</a:t>
            </a:r>
            <a:r>
              <a:rPr lang="en-US" sz="1800" dirty="0" err="1">
                <a:latin typeface="Lucida Console" pitchFamily="49" charset="0"/>
              </a:rPr>
              <a:t>nloans</a:t>
            </a:r>
            <a:r>
              <a:rPr lang="en-US" sz="1800" dirty="0">
                <a:latin typeface="Lucida Console" pitchFamily="49" charset="0"/>
              </a:rPr>
              <a:t>, </a:t>
            </a:r>
            <a:r>
              <a:rPr lang="en-US" sz="1800" dirty="0" err="1">
                <a:latin typeface="Lucida Console" pitchFamily="49" charset="0"/>
              </a:rPr>
              <a:t>pct</a:t>
            </a:r>
            <a:r>
              <a:rPr lang="en-US" sz="1800" dirty="0">
                <a:latin typeface="Lucida Console" pitchFamily="49" charset="0"/>
              </a:rPr>
              <a:t>) 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See the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stdio.h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documentation for more on format control.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Boolean = Integer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143000"/>
            <a:ext cx="7508875" cy="3276600"/>
          </a:xfrm>
        </p:spPr>
        <p:txBody>
          <a:bodyPr/>
          <a:lstStyle/>
          <a:p>
            <a:r>
              <a:rPr lang="en-US" sz="2000" dirty="0"/>
              <a:t>There is no </a:t>
            </a:r>
            <a:r>
              <a:rPr lang="en-US" sz="2000" dirty="0" err="1"/>
              <a:t>boolean</a:t>
            </a:r>
            <a:r>
              <a:rPr lang="en-US" sz="2000" dirty="0"/>
              <a:t> type in C.*</a:t>
            </a:r>
          </a:p>
          <a:p>
            <a:r>
              <a:rPr lang="en-US" sz="2000" dirty="0"/>
              <a:t>0 is </a:t>
            </a:r>
            <a:r>
              <a:rPr lang="en-US" sz="2000" b="1" dirty="0"/>
              <a:t>false</a:t>
            </a:r>
            <a:r>
              <a:rPr lang="en-US" sz="2000" dirty="0"/>
              <a:t>, </a:t>
            </a:r>
            <a:r>
              <a:rPr lang="en-US" sz="2000" i="1" u="sng" dirty="0"/>
              <a:t>everything</a:t>
            </a:r>
            <a:r>
              <a:rPr lang="en-US" sz="2000" dirty="0"/>
              <a:t> else is </a:t>
            </a:r>
            <a:r>
              <a:rPr lang="en-US" sz="2000" b="1" dirty="0"/>
              <a:t>true</a:t>
            </a:r>
            <a:r>
              <a:rPr lang="en-US" sz="2000" dirty="0"/>
              <a:t>.</a:t>
            </a:r>
          </a:p>
          <a:p>
            <a:pPr lvl="1"/>
            <a:r>
              <a:rPr lang="en-US" sz="1800" dirty="0"/>
              <a:t>False:	0	0.0	'\0'	NULL (0 pointer).</a:t>
            </a:r>
          </a:p>
          <a:p>
            <a:pPr lvl="1"/>
            <a:r>
              <a:rPr lang="en-US" sz="1800" dirty="0"/>
              <a:t>True:	1	'a'	3.14159</a:t>
            </a:r>
          </a:p>
          <a:p>
            <a:r>
              <a:rPr lang="en-US" sz="2000" dirty="0"/>
              <a:t>The result of a comparison operator is 0 or 1.</a:t>
            </a:r>
          </a:p>
          <a:p>
            <a:r>
              <a:rPr lang="en-US" sz="2000" dirty="0"/>
              <a:t>Many programmers define symbolic constants:</a:t>
            </a:r>
          </a:p>
          <a:p>
            <a:pPr lvl="1">
              <a:buFontTx/>
              <a:buNone/>
            </a:pPr>
            <a:r>
              <a:rPr lang="en-US" sz="1800" dirty="0">
                <a:latin typeface="Lucida Console" panose="020B0609040504020204" pitchFamily="49" charset="0"/>
              </a:rPr>
              <a:t>#define TRUE  (1)</a:t>
            </a:r>
          </a:p>
          <a:p>
            <a:pPr lvl="1">
              <a:buFontTx/>
              <a:buNone/>
            </a:pPr>
            <a:r>
              <a:rPr lang="en-US" sz="1800" dirty="0">
                <a:latin typeface="Lucida Console" panose="020B0609040504020204" pitchFamily="49" charset="0"/>
              </a:rPr>
              <a:t>#define FALSE (0)</a:t>
            </a:r>
            <a:endParaRPr lang="en-US" sz="1800" dirty="0"/>
          </a:p>
          <a:p>
            <a:r>
              <a:rPr lang="en-US" sz="2000" dirty="0"/>
              <a:t>Pet Peeve:</a:t>
            </a:r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200400" y="4195807"/>
            <a:ext cx="28194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Aft>
                <a:spcPct val="50000"/>
              </a:spcAft>
            </a:pPr>
            <a:r>
              <a:rPr lang="en-US" sz="2000" b="1" dirty="0">
                <a:solidFill>
                  <a:srgbClr val="FF0000"/>
                </a:solidFill>
              </a:rPr>
              <a:t>SLOPPY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if ( value &lt; limit ) 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return TRUE;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else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 return FALSE;</a:t>
            </a:r>
          </a:p>
          <a:p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89344" y="4303713"/>
            <a:ext cx="30480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Aft>
                <a:spcPct val="50000"/>
              </a:spcAft>
            </a:pPr>
            <a:r>
              <a:rPr lang="en-US" sz="2000" b="1" dirty="0">
                <a:solidFill>
                  <a:srgbClr val="FF0000"/>
                </a:solidFill>
              </a:rPr>
              <a:t>VERY BAD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return value &lt; limit;</a:t>
            </a: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BE0C42CD-4683-449E-B50F-D79CF2A29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038600"/>
            <a:ext cx="3048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Aft>
                <a:spcPct val="50000"/>
              </a:spcAft>
            </a:pPr>
            <a:r>
              <a:rPr lang="en-US" sz="2000" b="1" dirty="0">
                <a:solidFill>
                  <a:srgbClr val="92D050"/>
                </a:solidFill>
              </a:rPr>
              <a:t>GOOD PRACTICE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int result = FALSE;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if ( value &lt; limit )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   result = TRUE ;</a:t>
            </a:r>
          </a:p>
          <a:p>
            <a:r>
              <a:rPr lang="en-US" sz="1600" dirty="0">
                <a:latin typeface="Lucida Console" panose="020B0609040504020204" pitchFamily="49" charset="0"/>
              </a:rPr>
              <a:t>return result;</a:t>
            </a:r>
          </a:p>
          <a:p>
            <a:endParaRPr lang="en-US" sz="1600" dirty="0">
              <a:latin typeface="Lucida Console" panose="020B060904050402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AB34E0-2C21-4FB4-96B6-43FADBFBF221}"/>
              </a:ext>
            </a:extLst>
          </p:cNvPr>
          <p:cNvSpPr txBox="1"/>
          <p:nvPr/>
        </p:nvSpPr>
        <p:spPr>
          <a:xfrm>
            <a:off x="838200" y="5973763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*In the C99 version, there is ‘_Bool’.  However C99 is not universally adopted.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B3FE-AF9E-594F-1763-9AAD6DD12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7E570-6CDE-DB41-29D0-0A24D321D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Variables normally have the scope of the function they are declared</a:t>
            </a:r>
          </a:p>
          <a:p>
            <a:pPr lvl="1"/>
            <a:r>
              <a:rPr lang="en-US" dirty="0"/>
              <a:t>Except for static</a:t>
            </a:r>
          </a:p>
          <a:p>
            <a:r>
              <a:rPr lang="en-US" dirty="0"/>
              <a:t>Static variables are declared and initialized once, and their values do not get reset each time the function uses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3FED0A-C88B-5FC1-7542-F63C07C27FB0}"/>
              </a:ext>
            </a:extLst>
          </p:cNvPr>
          <p:cNvSpPr txBox="1"/>
          <p:nvPr/>
        </p:nvSpPr>
        <p:spPr>
          <a:xfrm>
            <a:off x="5181600" y="5055090"/>
            <a:ext cx="3352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main()</a:t>
            </a:r>
            <a:br>
              <a:rPr lang="en-US" dirty="0"/>
            </a:b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rememberMe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rememberMe</a:t>
            </a:r>
            <a:r>
              <a:rPr lang="en-US" dirty="0"/>
              <a:t>();</a:t>
            </a:r>
            <a:br>
              <a:rPr lang="en-US" dirty="0"/>
            </a:br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C0BD7C-F8C3-3E35-0C00-73CB28C625BC}"/>
              </a:ext>
            </a:extLst>
          </p:cNvPr>
          <p:cNvSpPr txBox="1"/>
          <p:nvPr/>
        </p:nvSpPr>
        <p:spPr>
          <a:xfrm>
            <a:off x="322811" y="4916591"/>
            <a:ext cx="49931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void </a:t>
            </a:r>
            <a:r>
              <a:rPr lang="en-US" sz="1800" dirty="0" err="1">
                <a:latin typeface="Consolas" panose="020B0609020204030204" pitchFamily="49" charset="0"/>
              </a:rPr>
              <a:t>rememberMe</a:t>
            </a:r>
            <a:r>
              <a:rPr lang="en-US" sz="1800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static int </a:t>
            </a:r>
            <a:r>
              <a:rPr lang="en-US" sz="1800" dirty="0" err="1">
                <a:latin typeface="Consolas" panose="020B0609020204030204" pitchFamily="49" charset="0"/>
              </a:rPr>
              <a:t>myStatic</a:t>
            </a:r>
            <a:r>
              <a:rPr lang="en-US" sz="1800" dirty="0">
                <a:latin typeface="Consolas" panose="020B0609020204030204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myStatic</a:t>
            </a:r>
            <a:r>
              <a:rPr lang="en-US" sz="1800" dirty="0">
                <a:latin typeface="Consolas" panose="020B0609020204030204" pitchFamily="49" charset="0"/>
              </a:rPr>
              <a:t>++;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printf</a:t>
            </a:r>
            <a:r>
              <a:rPr lang="en-US" dirty="0">
                <a:latin typeface="Consolas" panose="020B0609020204030204" pitchFamily="49" charset="0"/>
              </a:rPr>
              <a:t>(“value=%d\n”, </a:t>
            </a:r>
            <a:r>
              <a:rPr lang="en-US" dirty="0" err="1">
                <a:latin typeface="Consolas" panose="020B0609020204030204" pitchFamily="49" charset="0"/>
              </a:rPr>
              <a:t>myStatic</a:t>
            </a:r>
            <a:r>
              <a:rPr lang="en-US" dirty="0">
                <a:latin typeface="Consolas" panose="020B0609020204030204" pitchFamily="49" charset="0"/>
              </a:rPr>
              <a:t>);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510168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8229600" cy="1295400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Our systems use the GNU C compiler (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gcc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The compilation process with two files (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main.c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foo.c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b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gcc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 –o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myprog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main.c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Lucida Console" pitchFamily="49" charset="0"/>
              </a:rPr>
              <a:t>foo.c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Lucida Console" pitchFamily="49" charset="0"/>
            </a:endParaRPr>
          </a:p>
        </p:txBody>
      </p:sp>
      <p:sp>
        <p:nvSpPr>
          <p:cNvPr id="53252" name="AutoShape 5"/>
          <p:cNvSpPr>
            <a:spLocks noChangeArrowheads="1"/>
          </p:cNvSpPr>
          <p:nvPr/>
        </p:nvSpPr>
        <p:spPr bwMode="auto">
          <a:xfrm>
            <a:off x="1981200" y="3124200"/>
            <a:ext cx="1676400" cy="6096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Pre-Processor</a:t>
            </a:r>
          </a:p>
        </p:txBody>
      </p:sp>
      <p:sp>
        <p:nvSpPr>
          <p:cNvPr id="53254" name="AutoShape 7"/>
          <p:cNvSpPr>
            <a:spLocks noChangeArrowheads="1"/>
          </p:cNvSpPr>
          <p:nvPr/>
        </p:nvSpPr>
        <p:spPr bwMode="auto">
          <a:xfrm>
            <a:off x="7334250" y="3086100"/>
            <a:ext cx="1447800" cy="6858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Assembler</a:t>
            </a:r>
          </a:p>
        </p:txBody>
      </p:sp>
      <p:sp>
        <p:nvSpPr>
          <p:cNvPr id="53256" name="AutoShape 9"/>
          <p:cNvSpPr>
            <a:spLocks noChangeArrowheads="1"/>
          </p:cNvSpPr>
          <p:nvPr/>
        </p:nvSpPr>
        <p:spPr bwMode="auto">
          <a:xfrm>
            <a:off x="4343400" y="3124200"/>
            <a:ext cx="2133600" cy="6096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Parser/ Compiler</a:t>
            </a:r>
          </a:p>
        </p:txBody>
      </p:sp>
      <p:grpSp>
        <p:nvGrpSpPr>
          <p:cNvPr id="53257" name="Group 12"/>
          <p:cNvGrpSpPr>
            <a:grpSpLocks/>
          </p:cNvGrpSpPr>
          <p:nvPr/>
        </p:nvGrpSpPr>
        <p:grpSpPr bwMode="auto">
          <a:xfrm>
            <a:off x="228600" y="2667000"/>
            <a:ext cx="1066800" cy="1524000"/>
            <a:chOff x="144" y="1680"/>
            <a:chExt cx="672" cy="960"/>
          </a:xfrm>
        </p:grpSpPr>
        <p:sp>
          <p:nvSpPr>
            <p:cNvPr id="53274" name="AutoShape 4"/>
            <p:cNvSpPr>
              <a:spLocks noChangeArrowheads="1"/>
            </p:cNvSpPr>
            <p:nvPr/>
          </p:nvSpPr>
          <p:spPr bwMode="auto">
            <a:xfrm>
              <a:off x="144" y="1680"/>
              <a:ext cx="672" cy="38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558ED5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chemeClr val="tx1"/>
                  </a:solidFill>
                  <a:latin typeface="Tahoma" panose="020B0604030504040204" pitchFamily="34" charset="0"/>
                </a:rPr>
                <a:t>main.c</a:t>
              </a:r>
            </a:p>
          </p:txBody>
        </p:sp>
        <p:sp>
          <p:nvSpPr>
            <p:cNvPr id="53275" name="AutoShape 10"/>
            <p:cNvSpPr>
              <a:spLocks noChangeArrowheads="1"/>
            </p:cNvSpPr>
            <p:nvPr/>
          </p:nvSpPr>
          <p:spPr bwMode="auto">
            <a:xfrm>
              <a:off x="144" y="2256"/>
              <a:ext cx="672" cy="38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558ED5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chemeClr val="tx1"/>
                  </a:solidFill>
                  <a:latin typeface="Tahoma" panose="020B0604030504040204" pitchFamily="34" charset="0"/>
                </a:rPr>
                <a:t>foo.c</a:t>
              </a:r>
            </a:p>
          </p:txBody>
        </p:sp>
      </p:grpSp>
      <p:sp>
        <p:nvSpPr>
          <p:cNvPr id="53258" name="AutoShape 11"/>
          <p:cNvSpPr>
            <a:spLocks noChangeArrowheads="1"/>
          </p:cNvSpPr>
          <p:nvPr/>
        </p:nvSpPr>
        <p:spPr bwMode="auto">
          <a:xfrm>
            <a:off x="3048000" y="5105400"/>
            <a:ext cx="1371600" cy="7620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chemeClr val="tx1"/>
                </a:solidFill>
                <a:latin typeface="Tahoma" panose="020B0604030504040204" pitchFamily="34" charset="0"/>
              </a:rPr>
              <a:t>Linker</a:t>
            </a:r>
          </a:p>
        </p:txBody>
      </p:sp>
      <p:cxnSp>
        <p:nvCxnSpPr>
          <p:cNvPr id="53259" name="AutoShape 13"/>
          <p:cNvCxnSpPr>
            <a:cxnSpLocks noChangeShapeType="1"/>
            <a:stCxn id="53274" idx="3"/>
            <a:endCxn id="53252" idx="4"/>
          </p:cNvCxnSpPr>
          <p:nvPr/>
        </p:nvCxnSpPr>
        <p:spPr bwMode="auto">
          <a:xfrm>
            <a:off x="1295400" y="2971800"/>
            <a:ext cx="6858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0" name="AutoShape 14"/>
          <p:cNvCxnSpPr>
            <a:cxnSpLocks noChangeShapeType="1"/>
            <a:stCxn id="53275" idx="3"/>
            <a:endCxn id="53252" idx="4"/>
          </p:cNvCxnSpPr>
          <p:nvPr/>
        </p:nvCxnSpPr>
        <p:spPr bwMode="auto">
          <a:xfrm flipV="1">
            <a:off x="1295400" y="3429000"/>
            <a:ext cx="68580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1" name="AutoShape 15"/>
          <p:cNvCxnSpPr>
            <a:cxnSpLocks noChangeShapeType="1"/>
            <a:stCxn id="53252" idx="0"/>
            <a:endCxn id="53256" idx="4"/>
          </p:cNvCxnSpPr>
          <p:nvPr/>
        </p:nvCxnSpPr>
        <p:spPr bwMode="auto">
          <a:xfrm>
            <a:off x="3657600" y="3429000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3" name="AutoShape 17"/>
          <p:cNvCxnSpPr>
            <a:cxnSpLocks noChangeShapeType="1"/>
            <a:stCxn id="53256" idx="0"/>
            <a:endCxn id="53254" idx="4"/>
          </p:cNvCxnSpPr>
          <p:nvPr/>
        </p:nvCxnSpPr>
        <p:spPr bwMode="auto">
          <a:xfrm>
            <a:off x="6477000" y="3429000"/>
            <a:ext cx="8572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4" name="AutoShape 18"/>
          <p:cNvCxnSpPr>
            <a:cxnSpLocks noChangeShapeType="1"/>
          </p:cNvCxnSpPr>
          <p:nvPr/>
        </p:nvCxnSpPr>
        <p:spPr bwMode="auto">
          <a:xfrm flipH="1">
            <a:off x="7372350" y="3733800"/>
            <a:ext cx="685800" cy="1752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3265" name="Group 19"/>
          <p:cNvGrpSpPr>
            <a:grpSpLocks/>
          </p:cNvGrpSpPr>
          <p:nvPr/>
        </p:nvGrpSpPr>
        <p:grpSpPr bwMode="auto">
          <a:xfrm>
            <a:off x="5362575" y="4724400"/>
            <a:ext cx="1066800" cy="1524000"/>
            <a:chOff x="144" y="1680"/>
            <a:chExt cx="672" cy="960"/>
          </a:xfrm>
        </p:grpSpPr>
        <p:sp>
          <p:nvSpPr>
            <p:cNvPr id="53272" name="AutoShape 20"/>
            <p:cNvSpPr>
              <a:spLocks noChangeArrowheads="1"/>
            </p:cNvSpPr>
            <p:nvPr/>
          </p:nvSpPr>
          <p:spPr bwMode="auto">
            <a:xfrm>
              <a:off x="144" y="1680"/>
              <a:ext cx="672" cy="38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558ED5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chemeClr val="tx1"/>
                  </a:solidFill>
                  <a:latin typeface="Tahoma" panose="020B0604030504040204" pitchFamily="34" charset="0"/>
                </a:rPr>
                <a:t>main.o</a:t>
              </a:r>
            </a:p>
          </p:txBody>
        </p:sp>
        <p:sp>
          <p:nvSpPr>
            <p:cNvPr id="53273" name="AutoShape 21"/>
            <p:cNvSpPr>
              <a:spLocks noChangeArrowheads="1"/>
            </p:cNvSpPr>
            <p:nvPr/>
          </p:nvSpPr>
          <p:spPr bwMode="auto">
            <a:xfrm>
              <a:off x="144" y="2256"/>
              <a:ext cx="672" cy="384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rgbClr val="558ED5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sz="1800">
                  <a:solidFill>
                    <a:schemeClr val="tx1"/>
                  </a:solidFill>
                  <a:latin typeface="Tahoma" panose="020B0604030504040204" pitchFamily="34" charset="0"/>
                </a:rPr>
                <a:t>foo.o</a:t>
              </a:r>
            </a:p>
          </p:txBody>
        </p:sp>
      </p:grpSp>
      <p:cxnSp>
        <p:nvCxnSpPr>
          <p:cNvPr id="53266" name="AutoShape 22"/>
          <p:cNvCxnSpPr>
            <a:cxnSpLocks noChangeShapeType="1"/>
            <a:endCxn id="53272" idx="3"/>
          </p:cNvCxnSpPr>
          <p:nvPr/>
        </p:nvCxnSpPr>
        <p:spPr bwMode="auto">
          <a:xfrm flipH="1" flipV="1">
            <a:off x="6429375" y="5029200"/>
            <a:ext cx="9429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7" name="AutoShape 23"/>
          <p:cNvCxnSpPr>
            <a:cxnSpLocks noChangeShapeType="1"/>
            <a:endCxn id="53273" idx="3"/>
          </p:cNvCxnSpPr>
          <p:nvPr/>
        </p:nvCxnSpPr>
        <p:spPr bwMode="auto">
          <a:xfrm flipH="1">
            <a:off x="6429375" y="5486400"/>
            <a:ext cx="9429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8" name="AutoShape 24"/>
          <p:cNvCxnSpPr>
            <a:cxnSpLocks noChangeShapeType="1"/>
            <a:stCxn id="53273" idx="1"/>
            <a:endCxn id="53258" idx="0"/>
          </p:cNvCxnSpPr>
          <p:nvPr/>
        </p:nvCxnSpPr>
        <p:spPr bwMode="auto">
          <a:xfrm flipH="1" flipV="1">
            <a:off x="4419600" y="5486400"/>
            <a:ext cx="9429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9" name="AutoShape 25"/>
          <p:cNvCxnSpPr>
            <a:cxnSpLocks noChangeShapeType="1"/>
            <a:stCxn id="53272" idx="1"/>
            <a:endCxn id="53258" idx="0"/>
          </p:cNvCxnSpPr>
          <p:nvPr/>
        </p:nvCxnSpPr>
        <p:spPr bwMode="auto">
          <a:xfrm flipH="1">
            <a:off x="4419600" y="5029200"/>
            <a:ext cx="942975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70" name="AutoShape 27"/>
          <p:cNvSpPr>
            <a:spLocks noChangeArrowheads="1"/>
          </p:cNvSpPr>
          <p:nvPr/>
        </p:nvSpPr>
        <p:spPr bwMode="auto">
          <a:xfrm>
            <a:off x="1219200" y="5181600"/>
            <a:ext cx="1066800" cy="6096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558ED5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sz="1800">
                <a:solidFill>
                  <a:schemeClr val="tx1"/>
                </a:solidFill>
                <a:latin typeface="Tahoma" panose="020B0604030504040204" pitchFamily="34" charset="0"/>
              </a:rPr>
              <a:t>myprog</a:t>
            </a:r>
          </a:p>
        </p:txBody>
      </p:sp>
      <p:cxnSp>
        <p:nvCxnSpPr>
          <p:cNvPr id="53271" name="AutoShape 29"/>
          <p:cNvCxnSpPr>
            <a:cxnSpLocks noChangeShapeType="1"/>
            <a:stCxn id="53258" idx="4"/>
            <a:endCxn id="53270" idx="3"/>
          </p:cNvCxnSpPr>
          <p:nvPr/>
        </p:nvCxnSpPr>
        <p:spPr bwMode="auto">
          <a:xfrm flipH="1">
            <a:off x="2286000" y="5486400"/>
            <a:ext cx="762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Compilation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Problems can occur all along the line: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Unterminated comments can throw off the lexer.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Syntax errors are detected by the parser.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The code generator / optimizer can generate bad code (highly unlikely).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The linker may not be able to resolve all the external references.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Notes on linking: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Every object file has a table of contents.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Some of the names are defined in the file (e.g., main).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Some are needed from another file (e.g., printf).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/>
              <a:t>The linker tries to resolve these BUT: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/>
              <a:t>It may not be able to find a symbol it needs (missing file?)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/>
              <a:t>It may find two definitions of a symbol (name conflict).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7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228600"/>
            <a:ext cx="4581525" cy="6437313"/>
          </a:xfrm>
        </p:spPr>
      </p:pic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But Efficiency Wasn't Cheap in the 70s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Code written in assembly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High level languages in their infancy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Desire to write programs with fewer lines of code, but retain control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as a consequence: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Has types (but they can be easily ignored).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Has no notion of objects (just arrays and structs)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dirty="0"/>
              <a:t>OO was a mostly a research topic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Permits pointers to arbitrary locations in memory (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Has no garbage collection – it's the programmer's job to manage memory.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 was a major </a:t>
            </a:r>
            <a:r>
              <a:rPr lang="en-US">
                <a:solidFill>
                  <a:schemeClr val="tx2">
                    <a:lumMod val="60000"/>
                    <a:lumOff val="40000"/>
                  </a:schemeClr>
                </a:solidFill>
              </a:rPr>
              <a:t>advancement from FORTRAN, MACRO ASSEMBLER, BUT: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Very powerful and doesn't get in your way.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Very dangerous and you can cut off your fingers.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Most languages have borrowed from C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{ and } for grouping.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Prefix type declaration (e.g., int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vs.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: int).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Control structures (mostly)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if, switch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while, for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Arithmetic (numeric) operations: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++ and -- (prefix and suffix)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i="1" dirty="0">
                <a:latin typeface="Times New Roman" pitchFamily="18" charset="0"/>
              </a:rPr>
              <a:t>op</a:t>
            </a:r>
            <a:r>
              <a:rPr lang="en-US" dirty="0"/>
              <a:t>= (e.g.  +=  *=, etc.)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+   -   *    /   %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Relational &amp;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boolean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operators: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&lt;  &gt;  &lt;=  &gt;=  !=  ==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!   ||   &amp;&amp;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706CC23-BB8A-40D4-9407-A7AA69E1DF47}"/>
              </a:ext>
            </a:extLst>
          </p:cNvPr>
          <p:cNvSpPr/>
          <p:nvPr/>
        </p:nvSpPr>
        <p:spPr>
          <a:xfrm>
            <a:off x="7467600" y="1981200"/>
            <a:ext cx="13716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C++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Java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C#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Javascript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Uniquely C vs. Interpreted languages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Today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No classes – just functions &amp; data.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Characters are just small integers.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No </a:t>
            </a:r>
            <a:r>
              <a:rPr lang="en-US" dirty="0" err="1"/>
              <a:t>booleans</a:t>
            </a:r>
            <a:r>
              <a:rPr lang="en-US" dirty="0"/>
              <a:t>. *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Limited visibility control via #include and separate compilation.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Simple manifest constants via #define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Later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Array size fixed at compile time.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Strings are just constant arrays.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Simple data aggregation via structures (</a:t>
            </a:r>
            <a:r>
              <a:rPr lang="en-US" b="1" dirty="0"/>
              <a:t>struct</a:t>
            </a:r>
            <a:r>
              <a:rPr lang="en-US" dirty="0"/>
              <a:t>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/>
              <a:t>And, last but not least – POINTERS!!!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D323AB-1CBA-482A-9193-0897C7EFEE35}"/>
              </a:ext>
            </a:extLst>
          </p:cNvPr>
          <p:cNvSpPr txBox="1"/>
          <p:nvPr/>
        </p:nvSpPr>
        <p:spPr>
          <a:xfrm>
            <a:off x="838200" y="5973763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*In the C99 version, there is ‘_Bool’.  However C99 is not universally adopted.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AA35E-73A2-43B5-8FD6-530A71BE8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 vs. Interpreted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A6977-4659-44AC-B271-209DEC20C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Short version</a:t>
            </a:r>
          </a:p>
          <a:p>
            <a:pPr lvl="1"/>
            <a:r>
              <a:rPr lang="en-US" dirty="0"/>
              <a:t>Compiled languages are converted to CPU specific binary code and then run (C/ C++/ FORTRAN/ </a:t>
            </a:r>
            <a:r>
              <a:rPr lang="en-US" dirty="0" err="1"/>
              <a:t>Eiffell</a:t>
            </a:r>
            <a:r>
              <a:rPr lang="en-US" dirty="0"/>
              <a:t>, PL-I …)</a:t>
            </a:r>
          </a:p>
          <a:p>
            <a:pPr lvl="1"/>
            <a:r>
              <a:rPr lang="en-US" dirty="0"/>
              <a:t>Interpreted languages are converted to intermediate ‘bytecode’ and run within a runtime library which is specific to each CPU/ OS (Java, C#, Ruby, …)</a:t>
            </a:r>
          </a:p>
        </p:txBody>
      </p:sp>
    </p:spTree>
    <p:extLst>
      <p:ext uri="{BB962C8B-B14F-4D97-AF65-F5344CB8AC3E}">
        <p14:creationId xmlns:p14="http://schemas.microsoft.com/office/powerpoint/2010/main" val="2966081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CBC44F-93C7-4674-810A-1CE9D92F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Compiled vs. interpreted languages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42B5C2-B13E-4BE4-B723-1317A95CE134}"/>
              </a:ext>
            </a:extLst>
          </p:cNvPr>
          <p:cNvSpPr/>
          <p:nvPr/>
        </p:nvSpPr>
        <p:spPr>
          <a:xfrm>
            <a:off x="822960" y="2408141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Language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F9B6E7-86B4-4834-8B40-F4106AF0C000}"/>
              </a:ext>
            </a:extLst>
          </p:cNvPr>
          <p:cNvSpPr/>
          <p:nvPr/>
        </p:nvSpPr>
        <p:spPr>
          <a:xfrm>
            <a:off x="822960" y="3185952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Parser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2F320F-CA31-4615-A5CA-F7407987650F}"/>
              </a:ext>
            </a:extLst>
          </p:cNvPr>
          <p:cNvSpPr/>
          <p:nvPr/>
        </p:nvSpPr>
        <p:spPr>
          <a:xfrm>
            <a:off x="822960" y="3576027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Compiler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CF1777-A717-4F3D-AD7B-D14AEF6D2075}"/>
              </a:ext>
            </a:extLst>
          </p:cNvPr>
          <p:cNvSpPr/>
          <p:nvPr/>
        </p:nvSpPr>
        <p:spPr>
          <a:xfrm>
            <a:off x="822960" y="4055406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Assembler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44289A2-D1DE-424D-90E3-0492D45AB795}"/>
              </a:ext>
            </a:extLst>
          </p:cNvPr>
          <p:cNvSpPr/>
          <p:nvPr/>
        </p:nvSpPr>
        <p:spPr>
          <a:xfrm>
            <a:off x="822960" y="4604495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Binary/ Executable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1F216C-AE2E-4B9F-BC6E-E51486F67F21}"/>
              </a:ext>
            </a:extLst>
          </p:cNvPr>
          <p:cNvSpPr/>
          <p:nvPr/>
        </p:nvSpPr>
        <p:spPr>
          <a:xfrm>
            <a:off x="5065507" y="2408141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Language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344D5C-3F67-4A7A-8C4D-D1D384B67F1E}"/>
              </a:ext>
            </a:extLst>
          </p:cNvPr>
          <p:cNvSpPr/>
          <p:nvPr/>
        </p:nvSpPr>
        <p:spPr>
          <a:xfrm>
            <a:off x="5065507" y="2957229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Parser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84555C4-E8BA-44E0-B887-3F3A6E2E2820}"/>
              </a:ext>
            </a:extLst>
          </p:cNvPr>
          <p:cNvSpPr/>
          <p:nvPr/>
        </p:nvSpPr>
        <p:spPr>
          <a:xfrm>
            <a:off x="5065507" y="3506318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IDL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277B797-F48D-466A-B651-25A407677997}"/>
              </a:ext>
            </a:extLst>
          </p:cNvPr>
          <p:cNvSpPr/>
          <p:nvPr/>
        </p:nvSpPr>
        <p:spPr>
          <a:xfrm>
            <a:off x="5065507" y="4561911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Runtime Libraries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72D963A-5F9F-49AA-A6E5-D0F8097A9C02}"/>
              </a:ext>
            </a:extLst>
          </p:cNvPr>
          <p:cNvSpPr/>
          <p:nvPr/>
        </p:nvSpPr>
        <p:spPr>
          <a:xfrm>
            <a:off x="822960" y="5122207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CPU</a:t>
            </a: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B7C72016-2926-4AA6-B043-E2026893B888}"/>
              </a:ext>
            </a:extLst>
          </p:cNvPr>
          <p:cNvSpPr/>
          <p:nvPr/>
        </p:nvSpPr>
        <p:spPr>
          <a:xfrm>
            <a:off x="232187" y="2408141"/>
            <a:ext cx="417307" cy="298973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350" dirty="0"/>
              <a:t>C\C++</a:t>
            </a: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28B66475-AE93-454E-9F2E-B762CA19C706}"/>
              </a:ext>
            </a:extLst>
          </p:cNvPr>
          <p:cNvSpPr/>
          <p:nvPr/>
        </p:nvSpPr>
        <p:spPr>
          <a:xfrm>
            <a:off x="8700696" y="2408140"/>
            <a:ext cx="331247" cy="214256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1350" dirty="0"/>
              <a:t>Java/ C#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12D943-1447-4749-963A-F6D965E32E6B}"/>
              </a:ext>
            </a:extLst>
          </p:cNvPr>
          <p:cNvSpPr/>
          <p:nvPr/>
        </p:nvSpPr>
        <p:spPr>
          <a:xfrm>
            <a:off x="5065507" y="5122207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CPU</a:t>
            </a:r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F7EA17A3-4AE1-4BED-A77B-AC35A6835F00}"/>
              </a:ext>
            </a:extLst>
          </p:cNvPr>
          <p:cNvSpPr/>
          <p:nvPr/>
        </p:nvSpPr>
        <p:spPr>
          <a:xfrm>
            <a:off x="4388224" y="3506317"/>
            <a:ext cx="183776" cy="139177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E203613-83F7-49FE-981C-5C00D39EF405}"/>
              </a:ext>
            </a:extLst>
          </p:cNvPr>
          <p:cNvSpPr txBox="1"/>
          <p:nvPr/>
        </p:nvSpPr>
        <p:spPr>
          <a:xfrm>
            <a:off x="4458149" y="3744116"/>
            <a:ext cx="607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OS/ CPU specific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D3BBE7E-454E-4210-A2AD-55D0D25DBA4D}"/>
              </a:ext>
            </a:extLst>
          </p:cNvPr>
          <p:cNvSpPr/>
          <p:nvPr/>
        </p:nvSpPr>
        <p:spPr>
          <a:xfrm>
            <a:off x="822960" y="2804952"/>
            <a:ext cx="3429000" cy="336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/>
              <a:t>Pre-Processor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814F1E0-2400-452E-89FD-848252C6A8EB}"/>
              </a:ext>
            </a:extLst>
          </p:cNvPr>
          <p:cNvSpPr txBox="1"/>
          <p:nvPr/>
        </p:nvSpPr>
        <p:spPr>
          <a:xfrm>
            <a:off x="457200" y="5943600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For ‘C’, you will need to execute a command like</a:t>
            </a:r>
          </a:p>
          <a:p>
            <a:r>
              <a:rPr lang="en-US" i="1" dirty="0" err="1"/>
              <a:t>gcc</a:t>
            </a:r>
            <a:r>
              <a:rPr lang="en-US" i="1" dirty="0"/>
              <a:t> –o &lt;</a:t>
            </a:r>
            <a:r>
              <a:rPr lang="en-US" i="1" dirty="0" err="1"/>
              <a:t>outputfile</a:t>
            </a:r>
            <a:r>
              <a:rPr lang="en-US" i="1" dirty="0"/>
              <a:t>&gt; &lt;</a:t>
            </a:r>
            <a:r>
              <a:rPr lang="en-US" i="1" dirty="0" err="1"/>
              <a:t>inputfile.c</a:t>
            </a:r>
            <a:r>
              <a:rPr lang="en-US" i="1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998564708"/>
      </p:ext>
    </p:extLst>
  </p:cSld>
  <p:clrMapOvr>
    <a:masterClrMapping/>
  </p:clrMapOvr>
</p:sld>
</file>

<file path=ppt/theme/theme1.xml><?xml version="1.0" encoding="utf-8"?>
<a:theme xmlns:a="http://schemas.openxmlformats.org/drawingml/2006/main" name="SE-Department-ppt-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SE-Department-ppt-THEME</Template>
  <TotalTime>819</TotalTime>
  <Words>3229</Words>
  <Application>Microsoft Office PowerPoint</Application>
  <PresentationFormat>On-screen Show (4:3)</PresentationFormat>
  <Paragraphs>517</Paragraphs>
  <Slides>35</Slides>
  <Notes>25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Consolas</vt:lpstr>
      <vt:lpstr>Lucida Console</vt:lpstr>
      <vt:lpstr>Symbol</vt:lpstr>
      <vt:lpstr>Tahoma</vt:lpstr>
      <vt:lpstr>Times New Roman</vt:lpstr>
      <vt:lpstr>Wingdings</vt:lpstr>
      <vt:lpstr>SE-Department-ppt-THEME</vt:lpstr>
      <vt:lpstr>SWEN-250 Personal SE</vt:lpstr>
      <vt:lpstr>In the beginning …</vt:lpstr>
      <vt:lpstr>A Bit of History</vt:lpstr>
      <vt:lpstr>PowerPoint Presentation</vt:lpstr>
      <vt:lpstr>But Efficiency Wasn't Cheap in the 70s</vt:lpstr>
      <vt:lpstr>Most languages have borrowed from C</vt:lpstr>
      <vt:lpstr>Things Uniquely C vs. Interpreted languages</vt:lpstr>
      <vt:lpstr>Compiled vs. Interpreted</vt:lpstr>
      <vt:lpstr>Compiled vs. interpreted languages</vt:lpstr>
      <vt:lpstr>C is powerful, but …</vt:lpstr>
      <vt:lpstr>Basics: 2 file approach</vt:lpstr>
      <vt:lpstr>stdin and stdout</vt:lpstr>
      <vt:lpstr>Functions &amp; Data</vt:lpstr>
      <vt:lpstr>Functions &amp; Data</vt:lpstr>
      <vt:lpstr>Functions &amp; Data</vt:lpstr>
      <vt:lpstr>Functions &amp; Data</vt:lpstr>
      <vt:lpstr>Functions &amp; Data</vt:lpstr>
      <vt:lpstr>Functions &amp; Data</vt:lpstr>
      <vt:lpstr>Comments</vt:lpstr>
      <vt:lpstr>Printing to the console</vt:lpstr>
      <vt:lpstr>Flow control and iteration</vt:lpstr>
      <vt:lpstr>Characters are ASCII Bytes</vt:lpstr>
      <vt:lpstr>Integer Types in C</vt:lpstr>
      <vt:lpstr>Another Example – Count Punctuation</vt:lpstr>
      <vt:lpstr>Another Example – Count Punctuation</vt:lpstr>
      <vt:lpstr>Another Example – Count Punctuation</vt:lpstr>
      <vt:lpstr>Another Example – Count Punctuation</vt:lpstr>
      <vt:lpstr>Another Example – Count Punctuation</vt:lpstr>
      <vt:lpstr>Another Example – Count Punctuation</vt:lpstr>
      <vt:lpstr>Another Example – Count Punctuation</vt:lpstr>
      <vt:lpstr>Short Digression on Printf</vt:lpstr>
      <vt:lpstr>Boolean = Integer</vt:lpstr>
      <vt:lpstr>static</vt:lpstr>
      <vt:lpstr>Compilation</vt:lpstr>
      <vt:lpstr>Compilation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Kenn Martinez</dc:creator>
  <cp:lastModifiedBy>Kal Rabb</cp:lastModifiedBy>
  <cp:revision>43</cp:revision>
  <cp:lastPrinted>1601-01-01T00:00:00Z</cp:lastPrinted>
  <dcterms:created xsi:type="dcterms:W3CDTF">1601-01-01T00:00:00Z</dcterms:created>
  <dcterms:modified xsi:type="dcterms:W3CDTF">2024-03-29T12:45:32Z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