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9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46A83EA9-77B5-4270-AAB2-7EE26ACEFA12}"/>
    <pc:docChg chg="custSel modSld">
      <pc:chgData name="Kal Rabb" userId="3edf06299a4717ec" providerId="LiveId" clId="{46A83EA9-77B5-4270-AAB2-7EE26ACEFA12}" dt="2024-01-25T20:13:33.820" v="35" actId="14100"/>
      <pc:docMkLst>
        <pc:docMk/>
      </pc:docMkLst>
      <pc:sldChg chg="modSp mod">
        <pc:chgData name="Kal Rabb" userId="3edf06299a4717ec" providerId="LiveId" clId="{46A83EA9-77B5-4270-AAB2-7EE26ACEFA12}" dt="2024-01-25T20:13:33.820" v="35" actId="14100"/>
        <pc:sldMkLst>
          <pc:docMk/>
          <pc:sldMk cId="2264173848" sldId="258"/>
        </pc:sldMkLst>
        <pc:spChg chg="mod">
          <ac:chgData name="Kal Rabb" userId="3edf06299a4717ec" providerId="LiveId" clId="{46A83EA9-77B5-4270-AAB2-7EE26ACEFA12}" dt="2024-01-25T20:13:28.929" v="33" actId="27636"/>
          <ac:spMkLst>
            <pc:docMk/>
            <pc:sldMk cId="2264173848" sldId="258"/>
            <ac:spMk id="5" creationId="{EE3CE389-16B7-4F19-8BE3-7580C5B95CF7}"/>
          </ac:spMkLst>
        </pc:spChg>
        <pc:spChg chg="mod">
          <ac:chgData name="Kal Rabb" userId="3edf06299a4717ec" providerId="LiveId" clId="{46A83EA9-77B5-4270-AAB2-7EE26ACEFA12}" dt="2024-01-25T20:13:33.820" v="35" actId="14100"/>
          <ac:spMkLst>
            <pc:docMk/>
            <pc:sldMk cId="2264173848" sldId="258"/>
            <ac:spMk id="6" creationId="{BCA5616D-0408-4EFB-AB3B-946719ED64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40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5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3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03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8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9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6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3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3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9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5355E4-1459-4777-AD3C-E111156957C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7C9866-0B9D-4A90-983D-EE79237B4A8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06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9170B-32D2-4240-93E5-0D2186D426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GDB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E1118-6145-449C-9417-80FE2CCE9B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34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A9828-86A4-4351-A19B-5B0D53FFE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gdb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3AA8E-89BD-42DA-8CF5-30FCB95C4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</a:t>
            </a:r>
            <a:r>
              <a:rPr lang="en-US" sz="2800" dirty="0"/>
              <a:t>nu </a:t>
            </a:r>
            <a:r>
              <a:rPr lang="en-US" sz="2800" b="1" dirty="0">
                <a:solidFill>
                  <a:srgbClr val="FF0000"/>
                </a:solidFill>
              </a:rPr>
              <a:t>D</a:t>
            </a:r>
            <a:r>
              <a:rPr lang="en-US" sz="2800" dirty="0"/>
              <a:t>e</a:t>
            </a:r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ugger</a:t>
            </a:r>
          </a:p>
          <a:p>
            <a:pPr marL="288925" indent="-55563">
              <a:buFont typeface="Wingdings" panose="05000000000000000000" pitchFamily="2" charset="2"/>
              <a:buChar char="§"/>
            </a:pPr>
            <a:r>
              <a:rPr lang="en-US" sz="2800" dirty="0"/>
              <a:t>A command line tool for debugging your code</a:t>
            </a:r>
          </a:p>
          <a:p>
            <a:pPr lvl="1"/>
            <a:r>
              <a:rPr lang="en-US" sz="2400" dirty="0"/>
              <a:t>You can step through the code (line by line)</a:t>
            </a:r>
          </a:p>
          <a:p>
            <a:pPr lvl="1"/>
            <a:r>
              <a:rPr lang="en-US" sz="2400" dirty="0"/>
              <a:t>Set breakpoints</a:t>
            </a:r>
          </a:p>
          <a:p>
            <a:pPr lvl="1"/>
            <a:r>
              <a:rPr lang="en-US" sz="2400" dirty="0"/>
              <a:t>Check variables/ values</a:t>
            </a:r>
          </a:p>
          <a:p>
            <a:pPr lvl="1"/>
            <a:r>
              <a:rPr lang="en-US" sz="2400" dirty="0"/>
              <a:t>And lots more …</a:t>
            </a:r>
          </a:p>
        </p:txBody>
      </p:sp>
    </p:spTree>
    <p:extLst>
      <p:ext uri="{BB962C8B-B14F-4D97-AF65-F5344CB8AC3E}">
        <p14:creationId xmlns:p14="http://schemas.microsoft.com/office/powerpoint/2010/main" val="321662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44CF9-0633-43A6-AC39-F6DF09C3E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6BE7F-8380-4EEF-BAA6-E05DB38C4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u="sng" dirty="0" err="1">
                <a:solidFill>
                  <a:srgbClr val="FF0000"/>
                </a:solidFill>
                <a:latin typeface="Consolas" panose="020B0609020204030204" pitchFamily="49" charset="0"/>
              </a:rPr>
              <a:t>gdb</a:t>
            </a:r>
            <a:r>
              <a:rPr lang="en-US" u="sng" dirty="0">
                <a:solidFill>
                  <a:srgbClr val="FF0000"/>
                </a:solidFill>
                <a:latin typeface="Consolas" panose="020B0609020204030204" pitchFamily="49" charset="0"/>
              </a:rPr>
              <a:t> &lt;filename&gt; </a:t>
            </a:r>
            <a:r>
              <a:rPr lang="en-US" dirty="0">
                <a:latin typeface="Consolas" panose="020B0609020204030204" pitchFamily="49" charset="0"/>
              </a:rPr>
              <a:t>//The executable, not the source file</a:t>
            </a:r>
          </a:p>
          <a:p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 err="1">
                <a:solidFill>
                  <a:srgbClr val="FF0000"/>
                </a:solidFill>
                <a:latin typeface="Consolas" panose="020B0609020204030204" pitchFamily="49" charset="0"/>
              </a:rPr>
              <a:t>gdb</a:t>
            </a:r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) b main </a:t>
            </a:r>
            <a:r>
              <a:rPr lang="en-US" dirty="0">
                <a:latin typeface="Consolas" panose="020B0609020204030204" pitchFamily="49" charset="0"/>
              </a:rPr>
              <a:t>//Break point on the main() function</a:t>
            </a:r>
          </a:p>
          <a:p>
            <a:pPr lvl="1"/>
            <a:r>
              <a:rPr lang="en-US" i="1" dirty="0">
                <a:latin typeface="Consolas" panose="020B0609020204030204" pitchFamily="49" charset="0"/>
              </a:rPr>
              <a:t>Breakpoint 1 at 0x8c5f66979c8: file </a:t>
            </a:r>
            <a:r>
              <a:rPr lang="en-US" i="1" dirty="0" err="1">
                <a:latin typeface="Consolas" panose="020B0609020204030204" pitchFamily="49" charset="0"/>
              </a:rPr>
              <a:t>gdb_demo.c</a:t>
            </a:r>
            <a:r>
              <a:rPr lang="en-US" i="1" dirty="0">
                <a:latin typeface="Consolas" panose="020B0609020204030204" pitchFamily="49" charset="0"/>
              </a:rPr>
              <a:t>, line 5.</a:t>
            </a:r>
          </a:p>
          <a:p>
            <a:r>
              <a:rPr lang="en-US" u="sng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u="sng" dirty="0" err="1">
                <a:solidFill>
                  <a:srgbClr val="FF0000"/>
                </a:solidFill>
                <a:latin typeface="Consolas" panose="020B0609020204030204" pitchFamily="49" charset="0"/>
              </a:rPr>
              <a:t>gdb</a:t>
            </a:r>
            <a:r>
              <a:rPr lang="en-US" u="sng" dirty="0">
                <a:solidFill>
                  <a:srgbClr val="FF0000"/>
                </a:solidFill>
                <a:latin typeface="Consolas" panose="020B0609020204030204" pitchFamily="49" charset="0"/>
              </a:rPr>
              <a:t>) l   </a:t>
            </a:r>
            <a:r>
              <a:rPr lang="en-US" dirty="0">
                <a:latin typeface="Consolas" panose="020B0609020204030204" pitchFamily="49" charset="0"/>
              </a:rPr>
              <a:t>// List 10 lines</a:t>
            </a:r>
          </a:p>
          <a:p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 err="1">
                <a:solidFill>
                  <a:srgbClr val="FF0000"/>
                </a:solidFill>
                <a:latin typeface="Consolas" panose="020B0609020204030204" pitchFamily="49" charset="0"/>
              </a:rPr>
              <a:t>gdb</a:t>
            </a:r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) run </a:t>
            </a:r>
            <a:r>
              <a:rPr lang="en-US" dirty="0">
                <a:latin typeface="Consolas" panose="020B0609020204030204" pitchFamily="49" charset="0"/>
              </a:rPr>
              <a:t>//Runs the executable  till the breakpoint (if any)</a:t>
            </a:r>
          </a:p>
          <a:p>
            <a:r>
              <a:rPr lang="en-US" sz="1800" i="1" dirty="0">
                <a:latin typeface="Consolas" panose="020B0609020204030204" pitchFamily="49" charset="0"/>
              </a:rPr>
              <a:t>Starting program: /home/faculty/krabb/250_test/demos/</a:t>
            </a:r>
            <a:r>
              <a:rPr lang="en-US" sz="1800" i="1" dirty="0" err="1">
                <a:latin typeface="Consolas" panose="020B0609020204030204" pitchFamily="49" charset="0"/>
              </a:rPr>
              <a:t>gdb</a:t>
            </a:r>
            <a:r>
              <a:rPr lang="en-US" sz="1800" i="1" dirty="0">
                <a:latin typeface="Consolas" panose="020B0609020204030204" pitchFamily="49" charset="0"/>
              </a:rPr>
              <a:t>/</a:t>
            </a:r>
            <a:r>
              <a:rPr lang="en-US" sz="1800" i="1" dirty="0" err="1">
                <a:latin typeface="Consolas" panose="020B0609020204030204" pitchFamily="49" charset="0"/>
              </a:rPr>
              <a:t>gdb_demo</a:t>
            </a:r>
            <a:endParaRPr lang="en-US" sz="1800" i="1" dirty="0">
              <a:latin typeface="Consolas" panose="020B0609020204030204" pitchFamily="49" charset="0"/>
            </a:endParaRPr>
          </a:p>
          <a:p>
            <a:r>
              <a:rPr lang="en-US" sz="1800" i="1" dirty="0">
                <a:latin typeface="Consolas" panose="020B0609020204030204" pitchFamily="49" charset="0"/>
              </a:rPr>
              <a:t>Breakpoint 1, main () at gdb_demo.c:5</a:t>
            </a:r>
          </a:p>
          <a:p>
            <a:r>
              <a:rPr lang="en-US" sz="1800" i="1" dirty="0">
                <a:latin typeface="Consolas" panose="020B0609020204030204" pitchFamily="49" charset="0"/>
              </a:rPr>
              <a:t>5               int balance=100;</a:t>
            </a:r>
          </a:p>
          <a:p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 err="1">
                <a:solidFill>
                  <a:srgbClr val="FF0000"/>
                </a:solidFill>
                <a:latin typeface="Consolas" panose="020B0609020204030204" pitchFamily="49" charset="0"/>
              </a:rPr>
              <a:t>gdb</a:t>
            </a:r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) n  </a:t>
            </a:r>
            <a:r>
              <a:rPr lang="en-US" dirty="0">
                <a:latin typeface="Consolas" panose="020B0609020204030204" pitchFamily="49" charset="0"/>
              </a:rPr>
              <a:t>//Go to the next line</a:t>
            </a:r>
          </a:p>
          <a:p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 err="1">
                <a:solidFill>
                  <a:srgbClr val="FF0000"/>
                </a:solidFill>
                <a:latin typeface="Consolas" panose="020B0609020204030204" pitchFamily="49" charset="0"/>
              </a:rPr>
              <a:t>gdb</a:t>
            </a:r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) quit </a:t>
            </a:r>
            <a:r>
              <a:rPr lang="en-US" dirty="0">
                <a:latin typeface="Consolas" panose="020B0609020204030204" pitchFamily="49" charset="0"/>
              </a:rPr>
              <a:t>//Exit!</a:t>
            </a:r>
          </a:p>
        </p:txBody>
      </p:sp>
    </p:spTree>
    <p:extLst>
      <p:ext uri="{BB962C8B-B14F-4D97-AF65-F5344CB8AC3E}">
        <p14:creationId xmlns:p14="http://schemas.microsoft.com/office/powerpoint/2010/main" val="229089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9EBEED-8591-4305-A702-879E098E3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3CE389-16B7-4F19-8BE3-7580C5B95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1426" y="1854648"/>
            <a:ext cx="4937760" cy="4023360"/>
          </a:xfrm>
        </p:spPr>
        <p:txBody>
          <a:bodyPr>
            <a:normAutofit fontScale="70000" lnSpcReduction="20000"/>
          </a:bodyPr>
          <a:lstStyle/>
          <a:p>
            <a:pPr marL="457200" indent="-288925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Compile your code with ‘-g’ switch (use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Makefil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288925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 it, and notice the result doesn’t make sense!</a:t>
            </a:r>
          </a:p>
          <a:p>
            <a:pPr marL="457200" indent="-288925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gdb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on your executable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gdb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myApp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288925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Set a breakpoint (at main)</a:t>
            </a:r>
          </a:p>
          <a:p>
            <a:pPr marL="457200" indent="-288925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 and step to line 13</a:t>
            </a:r>
          </a:p>
          <a:p>
            <a:pPr marL="457200" indent="-288925">
              <a:buFont typeface="+mj-lt"/>
              <a:buAutoNum type="arabicPeriod"/>
            </a:pPr>
            <a:r>
              <a:rPr lang="en-US" b="0" i="0" dirty="0">
                <a:solidFill>
                  <a:srgbClr val="1A25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Print value of balance, rate, interest</a:t>
            </a:r>
          </a:p>
          <a:p>
            <a:pPr marL="457200" indent="-288925">
              <a:buFont typeface="+mj-lt"/>
              <a:buAutoNum type="arabicPeriod"/>
            </a:pPr>
            <a:r>
              <a:rPr lang="en-US" b="0" i="0" dirty="0">
                <a:solidFill>
                  <a:srgbClr val="1A25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until we reach to line 15</a:t>
            </a:r>
            <a:endParaRPr lang="en-US" dirty="0">
              <a:solidFill>
                <a:srgbClr val="1A25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88925">
              <a:buFont typeface="+mj-lt"/>
              <a:buAutoNum type="arabicPeriod"/>
            </a:pPr>
            <a:r>
              <a:rPr lang="en-US" b="0" i="0" dirty="0">
                <a:solidFill>
                  <a:srgbClr val="1A25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Print value of target, year, balance</a:t>
            </a:r>
          </a:p>
          <a:p>
            <a:pPr marL="457200" indent="-288925">
              <a:buFont typeface="+mj-lt"/>
              <a:buAutoNum type="arabicPeriod"/>
            </a:pPr>
            <a:r>
              <a:rPr lang="en-US" b="0" i="0" dirty="0">
                <a:solidFill>
                  <a:srgbClr val="1A25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So, condition is wrong here. It should be balance &lt; target.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A5616D-0408-4EFB-AB3B-946719ED6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0359" y="338400"/>
            <a:ext cx="6593304" cy="5940000"/>
          </a:xfr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/* File: gdb_demo2.c */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stdio.h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getYears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{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balance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target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1000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rate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0.1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years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getYears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balance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target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rate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"Starting with $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%d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, with interest rate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%.2f</a:t>
            </a:r>
            <a:r>
              <a:rPr lang="en-US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balance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rate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"No. of years to achieve target balance of $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%d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%d</a:t>
            </a:r>
            <a:r>
              <a:rPr lang="en-US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r>
              <a:rPr lang="en-US" b="0" dirty="0" err="1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target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years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getYears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target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rate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balance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do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interest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balance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rate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balance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balance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interest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} 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balance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&gt;=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target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1738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419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Consolas</vt:lpstr>
      <vt:lpstr>Wingdings</vt:lpstr>
      <vt:lpstr>Retrospect</vt:lpstr>
      <vt:lpstr>GDB Basics</vt:lpstr>
      <vt:lpstr>What is gdb?</vt:lpstr>
      <vt:lpstr>Basic commands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GDB Basics</dc:title>
  <dc:creator>Kal Rabb</dc:creator>
  <cp:lastModifiedBy>Kal Rabb</cp:lastModifiedBy>
  <cp:revision>10</cp:revision>
  <dcterms:created xsi:type="dcterms:W3CDTF">2021-02-05T17:00:26Z</dcterms:created>
  <dcterms:modified xsi:type="dcterms:W3CDTF">2024-01-25T20:13:39Z</dcterms:modified>
</cp:coreProperties>
</file>