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9" autoAdjust="0"/>
    <p:restoredTop sz="94660"/>
  </p:normalViewPr>
  <p:slideViewPr>
    <p:cSldViewPr snapToGrid="0">
      <p:cViewPr varScale="1">
        <p:scale>
          <a:sx n="80" d="100"/>
          <a:sy n="80" d="100"/>
        </p:scale>
        <p:origin x="79" y="2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5710F-384D-415F-B924-E9D6F79251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B8659B-7FC1-4DC7-B36C-30D112D45E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475A4-4F9E-4190-B5F1-00FE03D8D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6B8B-C6A4-43B2-B44C-44557050648A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F0FB5-E69D-4D77-85D7-50B8B4E5E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115C4-D88F-402B-B71E-5677ECCC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C131-B522-4030-BD70-5C9531103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57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FA653-9DB1-4FDA-A9FC-DE02142E5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CE2702-60F9-4743-B8D2-23B517B8F1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ADAF60-DB6E-426A-AAD0-656E408F8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6B8B-C6A4-43B2-B44C-44557050648A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883CD-2602-4A0C-9519-55070A3B7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A3927D-9DE4-4D8E-AD71-3CBBC21B2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C131-B522-4030-BD70-5C9531103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87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05E076-41DB-4B3A-B457-BEDA87B943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C29DD8-127A-49C7-85BA-966EDB2B0A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3414F-EEF2-4E5F-98C2-8C3EFDA99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6B8B-C6A4-43B2-B44C-44557050648A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1F85B-1047-4010-AB49-9B3D4140D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5A59FB-1F5E-4990-AA75-ADE3414B6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C131-B522-4030-BD70-5C9531103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038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F3AC9-6ED1-4CF5-80E3-E1F8EE5AF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039B5-3BCB-4FC0-9362-ECD640FD9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1BDE9-BE96-48ED-8DA3-7999194B4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6B8B-C6A4-43B2-B44C-44557050648A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F921DF-00AD-4BD7-ABED-DF293ABEA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9BEC23-723F-45A7-99B6-79D43D9B3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C131-B522-4030-BD70-5C9531103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523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ACE81-AA91-415B-8C32-56584B4FA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E9C0B2-CB19-4B45-9106-123EA294F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2B55B-C637-46A3-8048-9A0226EE1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6B8B-C6A4-43B2-B44C-44557050648A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E2AA9-CD3F-4A57-ACC7-32D3A46A1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D31A3-DCB1-44E5-89F5-6F69C4AEE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C131-B522-4030-BD70-5C9531103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59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CC8D3-2DAB-4FFC-81C2-913D9791F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4E01C-B932-4604-A773-1FF074027D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00D91D-0D30-486A-AF36-450DBA53DA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AA0318-9C79-4688-83BC-CEA3A776F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6B8B-C6A4-43B2-B44C-44557050648A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285923-9A72-4C39-B70B-C6F675EC9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262BEB-30E3-42AB-A6E0-A2C74C5F3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C131-B522-4030-BD70-5C9531103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992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00BBC-705B-4D95-B0A4-F4D25A52A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C3009E-7A85-4A76-972D-C1715AAA4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C73911-7C13-4379-9392-8D1AAAF026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4244A9-77A8-4AC7-AB37-318FC8DFDE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101686-B85A-4655-9EB1-65C470D967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62EA18-C5A7-4F6F-8E15-4E5F816DD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6B8B-C6A4-43B2-B44C-44557050648A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9D9AD2-511A-429B-818E-C7F0733D6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46C1BA-B9D9-487D-87A0-6EEC3A2E6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C131-B522-4030-BD70-5C9531103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81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BA344-EAC1-43AC-8B2F-95B827B03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92991A-4B20-432F-89B5-38A1FB9E7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6B8B-C6A4-43B2-B44C-44557050648A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6915DE-9C53-43FA-8347-4CEBDDBF3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A36A93-FAF7-4714-AE36-8EAA3B32D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C131-B522-4030-BD70-5C9531103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10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F3C42A-B62C-461A-968B-D96E0E89A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6B8B-C6A4-43B2-B44C-44557050648A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250F5F-669D-49D6-AFBA-A2CBE19A1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27E726-EABF-40B4-A0D3-A6C3D415A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C131-B522-4030-BD70-5C9531103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221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7D02B-C26A-4848-8250-186781C85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6FBAC-7E53-4320-9660-53CA46104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E2CDDA-E1E0-4C9C-81AA-02D4AA217D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1A1D69-73C0-4280-91EB-64BD87675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6B8B-C6A4-43B2-B44C-44557050648A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61756F-2D66-46AE-A8B9-554ABF3B5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734E9C-8157-4027-945D-0B78B7DC9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C131-B522-4030-BD70-5C9531103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478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D2E9-8425-497B-9DE9-5BA5A8935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C51D8A-6E36-4CF3-8782-841A120681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23F5D9-62E6-4A86-80FE-68AB3F0B9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F557DB-788D-4EFB-B77B-9FC62B9E4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6B8B-C6A4-43B2-B44C-44557050648A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1D27E-59F8-4A07-B5B7-6BD4C7950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961553-50F0-4FFE-B83B-C2A20BA92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C131-B522-4030-BD70-5C9531103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2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9E69A7-973C-46B6-85D3-2410D9B6D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294747-7CFF-4AED-960F-D672C03992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424DC-71FD-4651-B093-F8FCBBC7CA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96B8B-C6A4-43B2-B44C-44557050648A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B486F6-77AD-47F9-B168-D7371D2D30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7D8FE1-B732-47BD-B61B-842FFFF83E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DC131-B522-4030-BD70-5C9531103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958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vedetail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D62E8-9166-4F87-8562-2C58A6EB0F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Case Study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7F89F5-950E-49C6-901D-504E3F82A2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82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A6790-92DB-4B66-8082-E19F5C13D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choices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0C478-755F-4780-8EA1-482A09AEB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Sufficient scope (but not too much)</a:t>
            </a:r>
          </a:p>
          <a:p>
            <a:r>
              <a:rPr lang="en-US" dirty="0"/>
              <a:t>Availability of source code</a:t>
            </a:r>
          </a:p>
          <a:p>
            <a:r>
              <a:rPr lang="en-US" dirty="0"/>
              <a:t>Information on CVEs/ CWEs (to enable research)</a:t>
            </a:r>
          </a:p>
          <a:p>
            <a:pPr lvl="1"/>
            <a:r>
              <a:rPr lang="en-US" dirty="0">
                <a:hlinkClick r:id="rId2"/>
              </a:rPr>
              <a:t>https://cvedetails.com</a:t>
            </a:r>
            <a:r>
              <a:rPr lang="en-US" dirty="0"/>
              <a:t> is a useful reference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536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12A8EC-DD8A-4CF0-8D6D-729AFE6D7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Possibilities from the past …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1AEAE9A-06E8-4EED-9036-40AEBD1CC3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2748219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OpenSSL</a:t>
            </a:r>
          </a:p>
          <a:p>
            <a:r>
              <a:rPr lang="en-US" dirty="0"/>
              <a:t>Android (watch for scope!)</a:t>
            </a:r>
          </a:p>
          <a:p>
            <a:r>
              <a:rPr lang="en-US" dirty="0"/>
              <a:t>Firefox</a:t>
            </a:r>
          </a:p>
          <a:p>
            <a:r>
              <a:rPr lang="en-US" dirty="0"/>
              <a:t>NodeJS</a:t>
            </a:r>
          </a:p>
          <a:p>
            <a:r>
              <a:rPr lang="en-US" dirty="0"/>
              <a:t>MySQL</a:t>
            </a:r>
          </a:p>
          <a:p>
            <a:r>
              <a:rPr lang="en-US" dirty="0" err="1"/>
              <a:t>ffmpeg</a:t>
            </a:r>
            <a:endParaRPr lang="en-US" dirty="0"/>
          </a:p>
          <a:p>
            <a:r>
              <a:rPr lang="en-US" dirty="0"/>
              <a:t>Wireshark</a:t>
            </a:r>
          </a:p>
          <a:p>
            <a:r>
              <a:rPr lang="en-US" dirty="0"/>
              <a:t>Thunderbird</a:t>
            </a:r>
          </a:p>
          <a:p>
            <a:r>
              <a:rPr lang="en-US" dirty="0"/>
              <a:t>MongoDB</a:t>
            </a:r>
          </a:p>
          <a:p>
            <a:r>
              <a:rPr lang="en-US" dirty="0"/>
              <a:t>Hadoop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39071B-3964-4856-AAF6-FD1CC027D7B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Virtualbox</a:t>
            </a:r>
            <a:endParaRPr lang="en-US" dirty="0"/>
          </a:p>
          <a:p>
            <a:r>
              <a:rPr lang="en-US" dirty="0"/>
              <a:t>Bootstrap</a:t>
            </a:r>
          </a:p>
          <a:p>
            <a:r>
              <a:rPr lang="en-US" dirty="0" err="1"/>
              <a:t>RubyGems</a:t>
            </a:r>
            <a:r>
              <a:rPr lang="en-US" dirty="0"/>
              <a:t> (the module)</a:t>
            </a:r>
          </a:p>
          <a:p>
            <a:r>
              <a:rPr lang="en-US" dirty="0"/>
              <a:t>Gnome/ Gnome games</a:t>
            </a:r>
          </a:p>
          <a:p>
            <a:r>
              <a:rPr lang="en-US" dirty="0"/>
              <a:t>Claws mail</a:t>
            </a:r>
          </a:p>
          <a:p>
            <a:r>
              <a:rPr lang="en-US" dirty="0"/>
              <a:t>SQLite</a:t>
            </a:r>
          </a:p>
          <a:p>
            <a:r>
              <a:rPr lang="en-US" dirty="0" err="1"/>
              <a:t>RubyOnRails</a:t>
            </a:r>
            <a:endParaRPr lang="en-US" dirty="0"/>
          </a:p>
          <a:p>
            <a:r>
              <a:rPr lang="en-US" dirty="0"/>
              <a:t>Spring Security (spring.io)</a:t>
            </a:r>
          </a:p>
          <a:p>
            <a:r>
              <a:rPr lang="en-US" dirty="0"/>
              <a:t>7Zip</a:t>
            </a:r>
          </a:p>
          <a:p>
            <a:r>
              <a:rPr lang="en-US" dirty="0"/>
              <a:t>Docker</a:t>
            </a:r>
          </a:p>
          <a:p>
            <a:r>
              <a:rPr lang="en-US" dirty="0" err="1"/>
              <a:t>Magentajs</a:t>
            </a:r>
            <a:endParaRPr lang="en-US" dirty="0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1DAB6420-89B7-47D8-AE99-42D50FD6FC25}"/>
              </a:ext>
            </a:extLst>
          </p:cNvPr>
          <p:cNvSpPr txBox="1">
            <a:spLocks/>
          </p:cNvSpPr>
          <p:nvPr/>
        </p:nvSpPr>
        <p:spPr>
          <a:xfrm>
            <a:off x="3586419" y="1825625"/>
            <a:ext cx="2748219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PostgreSQL</a:t>
            </a:r>
          </a:p>
          <a:p>
            <a:r>
              <a:rPr lang="en-US" dirty="0"/>
              <a:t>Kubernetes</a:t>
            </a:r>
          </a:p>
          <a:p>
            <a:r>
              <a:rPr lang="en-US" dirty="0"/>
              <a:t>Flutter</a:t>
            </a:r>
          </a:p>
          <a:p>
            <a:r>
              <a:rPr lang="en-US" dirty="0"/>
              <a:t>Jenkins</a:t>
            </a:r>
          </a:p>
          <a:p>
            <a:r>
              <a:rPr lang="en-US" dirty="0" err="1"/>
              <a:t>Bungeecord</a:t>
            </a:r>
            <a:endParaRPr lang="en-US" dirty="0"/>
          </a:p>
          <a:p>
            <a:r>
              <a:rPr lang="en-US" dirty="0"/>
              <a:t>DuckDuckGo</a:t>
            </a:r>
          </a:p>
          <a:p>
            <a:r>
              <a:rPr lang="en-US" dirty="0" err="1"/>
              <a:t>Wordpress</a:t>
            </a:r>
            <a:endParaRPr lang="en-US" dirty="0"/>
          </a:p>
          <a:p>
            <a:r>
              <a:rPr lang="en-US" dirty="0"/>
              <a:t>VLC</a:t>
            </a:r>
          </a:p>
          <a:p>
            <a:r>
              <a:rPr lang="en-US" dirty="0"/>
              <a:t>Gimp</a:t>
            </a:r>
          </a:p>
          <a:p>
            <a:r>
              <a:rPr lang="en-US" dirty="0" err="1"/>
              <a:t>VSCode</a:t>
            </a:r>
            <a:endParaRPr lang="en-US" dirty="0"/>
          </a:p>
          <a:p>
            <a:r>
              <a:rPr lang="en-US"/>
              <a:t>MariaDB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954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92</Words>
  <Application>Microsoft Office PowerPoint</Application>
  <PresentationFormat>Widescreen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Case Study project</vt:lpstr>
      <vt:lpstr>Key choices</vt:lpstr>
      <vt:lpstr>Possibilities from the past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Study project</dc:title>
  <dc:creator>Kal Rabb</dc:creator>
  <cp:lastModifiedBy>Kal Rabb</cp:lastModifiedBy>
  <cp:revision>7</cp:revision>
  <dcterms:created xsi:type="dcterms:W3CDTF">2020-10-29T18:38:07Z</dcterms:created>
  <dcterms:modified xsi:type="dcterms:W3CDTF">2022-03-29T20:41:54Z</dcterms:modified>
</cp:coreProperties>
</file>