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67" r:id="rId4"/>
    <p:sldId id="260" r:id="rId5"/>
    <p:sldId id="264" r:id="rId6"/>
    <p:sldId id="263" r:id="rId7"/>
    <p:sldId id="265" r:id="rId8"/>
    <p:sldId id="268" r:id="rId9"/>
    <p:sldId id="259" r:id="rId10"/>
    <p:sldId id="262" r:id="rId11"/>
    <p:sldId id="258" r:id="rId12"/>
    <p:sldId id="266" r:id="rId13"/>
    <p:sldId id="269" r:id="rId14"/>
    <p:sldId id="270" r:id="rId15"/>
    <p:sldId id="271" r:id="rId16"/>
    <p:sldId id="272" r:id="rId17"/>
    <p:sldId id="273" r:id="rId18"/>
    <p:sldId id="280" r:id="rId19"/>
    <p:sldId id="274" r:id="rId20"/>
    <p:sldId id="275" r:id="rId21"/>
    <p:sldId id="279" r:id="rId22"/>
    <p:sldId id="278" r:id="rId23"/>
    <p:sldId id="276" r:id="rId24"/>
    <p:sldId id="27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984" autoAdjust="0"/>
  </p:normalViewPr>
  <p:slideViewPr>
    <p:cSldViewPr snapToGrid="0">
      <p:cViewPr varScale="1">
        <p:scale>
          <a:sx n="60" d="100"/>
          <a:sy n="60" d="100"/>
        </p:scale>
        <p:origin x="1005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D5DE66A9-C21F-4F88-85DD-331D2C96A3C3}"/>
    <pc:docChg chg="custSel addSld delSld modSld">
      <pc:chgData name="Kal Rabb" userId="3edf06299a4717ec" providerId="LiveId" clId="{D5DE66A9-C21F-4F88-85DD-331D2C96A3C3}" dt="2024-08-29T13:14:54.017" v="293" actId="20577"/>
      <pc:docMkLst>
        <pc:docMk/>
      </pc:docMkLst>
      <pc:sldChg chg="del">
        <pc:chgData name="Kal Rabb" userId="3edf06299a4717ec" providerId="LiveId" clId="{D5DE66A9-C21F-4F88-85DD-331D2C96A3C3}" dt="2024-07-06T22:04:19.632" v="0" actId="47"/>
        <pc:sldMkLst>
          <pc:docMk/>
          <pc:sldMk cId="4039758279" sldId="261"/>
        </pc:sldMkLst>
      </pc:sldChg>
      <pc:sldChg chg="modSp mod">
        <pc:chgData name="Kal Rabb" userId="3edf06299a4717ec" providerId="LiveId" clId="{D5DE66A9-C21F-4F88-85DD-331D2C96A3C3}" dt="2024-08-29T13:14:54.017" v="293" actId="20577"/>
        <pc:sldMkLst>
          <pc:docMk/>
          <pc:sldMk cId="2852229384" sldId="271"/>
        </pc:sldMkLst>
        <pc:spChg chg="mod">
          <ac:chgData name="Kal Rabb" userId="3edf06299a4717ec" providerId="LiveId" clId="{D5DE66A9-C21F-4F88-85DD-331D2C96A3C3}" dt="2024-08-29T13:14:54.017" v="293" actId="20577"/>
          <ac:spMkLst>
            <pc:docMk/>
            <pc:sldMk cId="2852229384" sldId="271"/>
            <ac:spMk id="3" creationId="{9B680528-AC14-3BF2-5939-995F97DEFD97}"/>
          </ac:spMkLst>
        </pc:spChg>
      </pc:sldChg>
      <pc:sldChg chg="modSp new mod">
        <pc:chgData name="Kal Rabb" userId="3edf06299a4717ec" providerId="LiveId" clId="{D5DE66A9-C21F-4F88-85DD-331D2C96A3C3}" dt="2024-07-06T22:06:32.219" v="204" actId="27636"/>
        <pc:sldMkLst>
          <pc:docMk/>
          <pc:sldMk cId="512435553" sldId="280"/>
        </pc:sldMkLst>
        <pc:spChg chg="mod">
          <ac:chgData name="Kal Rabb" userId="3edf06299a4717ec" providerId="LiveId" clId="{D5DE66A9-C21F-4F88-85DD-331D2C96A3C3}" dt="2024-07-06T22:04:52.243" v="23" actId="20577"/>
          <ac:spMkLst>
            <pc:docMk/>
            <pc:sldMk cId="512435553" sldId="280"/>
            <ac:spMk id="2" creationId="{0DE1C40C-8010-7C5B-D26D-55C227ADD1A1}"/>
          </ac:spMkLst>
        </pc:spChg>
        <pc:spChg chg="mod">
          <ac:chgData name="Kal Rabb" userId="3edf06299a4717ec" providerId="LiveId" clId="{D5DE66A9-C21F-4F88-85DD-331D2C96A3C3}" dt="2024-07-06T22:06:32.219" v="204" actId="27636"/>
          <ac:spMkLst>
            <pc:docMk/>
            <pc:sldMk cId="512435553" sldId="280"/>
            <ac:spMk id="3" creationId="{E597E242-C7C7-8B8C-7B59-B5B99C984755}"/>
          </ac:spMkLst>
        </pc:spChg>
      </pc:sldChg>
    </pc:docChg>
  </pc:docChgLst>
  <pc:docChgLst>
    <pc:chgData name="Kal Rabb" userId="3edf06299a4717ec" providerId="LiveId" clId="{061C0793-5E6D-414F-ADE4-CFE61083B63F}"/>
    <pc:docChg chg="undo redo custSel addSld delSld modSld sldOrd">
      <pc:chgData name="Kal Rabb" userId="3edf06299a4717ec" providerId="LiveId" clId="{061C0793-5E6D-414F-ADE4-CFE61083B63F}" dt="2024-06-14T14:36:22.191" v="7847" actId="179"/>
      <pc:docMkLst>
        <pc:docMk/>
      </pc:docMkLst>
      <pc:sldChg chg="modSp new mod">
        <pc:chgData name="Kal Rabb" userId="3edf06299a4717ec" providerId="LiveId" clId="{061C0793-5E6D-414F-ADE4-CFE61083B63F}" dt="2024-02-03T20:43:20.905" v="11"/>
        <pc:sldMkLst>
          <pc:docMk/>
          <pc:sldMk cId="466937663" sldId="256"/>
        </pc:sldMkLst>
        <pc:spChg chg="mod">
          <ac:chgData name="Kal Rabb" userId="3edf06299a4717ec" providerId="LiveId" clId="{061C0793-5E6D-414F-ADE4-CFE61083B63F}" dt="2024-02-03T20:43:20.905" v="11"/>
          <ac:spMkLst>
            <pc:docMk/>
            <pc:sldMk cId="466937663" sldId="256"/>
            <ac:spMk id="2" creationId="{7AF304C5-6994-DFF5-6449-C527EBE76F1A}"/>
          </ac:spMkLst>
        </pc:spChg>
        <pc:spChg chg="mod">
          <ac:chgData name="Kal Rabb" userId="3edf06299a4717ec" providerId="LiveId" clId="{061C0793-5E6D-414F-ADE4-CFE61083B63F}" dt="2024-02-03T20:43:20.905" v="11"/>
          <ac:spMkLst>
            <pc:docMk/>
            <pc:sldMk cId="466937663" sldId="256"/>
            <ac:spMk id="3" creationId="{3984A403-7D66-AD01-A9A0-011F63A9034C}"/>
          </ac:spMkLst>
        </pc:spChg>
      </pc:sldChg>
      <pc:sldChg chg="modSp new mod">
        <pc:chgData name="Kal Rabb" userId="3edf06299a4717ec" providerId="LiveId" clId="{061C0793-5E6D-414F-ADE4-CFE61083B63F}" dt="2024-02-05T14:09:18.993" v="3490" actId="20577"/>
        <pc:sldMkLst>
          <pc:docMk/>
          <pc:sldMk cId="2185889314" sldId="257"/>
        </pc:sldMkLst>
        <pc:spChg chg="mod">
          <ac:chgData name="Kal Rabb" userId="3edf06299a4717ec" providerId="LiveId" clId="{061C0793-5E6D-414F-ADE4-CFE61083B63F}" dt="2024-02-05T14:08:45.760" v="3403" actId="20577"/>
          <ac:spMkLst>
            <pc:docMk/>
            <pc:sldMk cId="2185889314" sldId="257"/>
            <ac:spMk id="2" creationId="{5DC810A7-FC99-BE89-F28A-3C54E821A956}"/>
          </ac:spMkLst>
        </pc:spChg>
        <pc:spChg chg="mod">
          <ac:chgData name="Kal Rabb" userId="3edf06299a4717ec" providerId="LiveId" clId="{061C0793-5E6D-414F-ADE4-CFE61083B63F}" dt="2024-02-05T14:09:18.993" v="3490" actId="20577"/>
          <ac:spMkLst>
            <pc:docMk/>
            <pc:sldMk cId="2185889314" sldId="257"/>
            <ac:spMk id="3" creationId="{11581270-4BAB-FA1B-B6C1-313008319637}"/>
          </ac:spMkLst>
        </pc:spChg>
      </pc:sldChg>
      <pc:sldChg chg="modSp new mod modShow">
        <pc:chgData name="Kal Rabb" userId="3edf06299a4717ec" providerId="LiveId" clId="{061C0793-5E6D-414F-ADE4-CFE61083B63F}" dt="2024-03-09T13:41:35.731" v="4169" actId="729"/>
        <pc:sldMkLst>
          <pc:docMk/>
          <pc:sldMk cId="2262327424" sldId="258"/>
        </pc:sldMkLst>
        <pc:spChg chg="mod">
          <ac:chgData name="Kal Rabb" userId="3edf06299a4717ec" providerId="LiveId" clId="{061C0793-5E6D-414F-ADE4-CFE61083B63F}" dt="2024-02-05T13:51:07.284" v="2426" actId="20577"/>
          <ac:spMkLst>
            <pc:docMk/>
            <pc:sldMk cId="2262327424" sldId="258"/>
            <ac:spMk id="2" creationId="{37A0DA89-3A81-8C3F-FFA2-981F98DD065E}"/>
          </ac:spMkLst>
        </pc:spChg>
        <pc:spChg chg="mod">
          <ac:chgData name="Kal Rabb" userId="3edf06299a4717ec" providerId="LiveId" clId="{061C0793-5E6D-414F-ADE4-CFE61083B63F}" dt="2024-02-05T13:52:01.297" v="2567" actId="20577"/>
          <ac:spMkLst>
            <pc:docMk/>
            <pc:sldMk cId="2262327424" sldId="258"/>
            <ac:spMk id="3" creationId="{3B8EC760-E995-AA25-2F44-72D2B1183110}"/>
          </ac:spMkLst>
        </pc:spChg>
      </pc:sldChg>
      <pc:sldChg chg="modSp new mod">
        <pc:chgData name="Kal Rabb" userId="3edf06299a4717ec" providerId="LiveId" clId="{061C0793-5E6D-414F-ADE4-CFE61083B63F}" dt="2024-02-03T20:46:24.023" v="487" actId="313"/>
        <pc:sldMkLst>
          <pc:docMk/>
          <pc:sldMk cId="1460899510" sldId="259"/>
        </pc:sldMkLst>
        <pc:spChg chg="mod">
          <ac:chgData name="Kal Rabb" userId="3edf06299a4717ec" providerId="LiveId" clId="{061C0793-5E6D-414F-ADE4-CFE61083B63F}" dt="2024-02-03T20:45:03.353" v="222" actId="20577"/>
          <ac:spMkLst>
            <pc:docMk/>
            <pc:sldMk cId="1460899510" sldId="259"/>
            <ac:spMk id="2" creationId="{0ECCC316-F8AA-4B14-94E0-798F066653C2}"/>
          </ac:spMkLst>
        </pc:spChg>
        <pc:spChg chg="mod">
          <ac:chgData name="Kal Rabb" userId="3edf06299a4717ec" providerId="LiveId" clId="{061C0793-5E6D-414F-ADE4-CFE61083B63F}" dt="2024-02-03T20:46:24.023" v="487" actId="313"/>
          <ac:spMkLst>
            <pc:docMk/>
            <pc:sldMk cId="1460899510" sldId="259"/>
            <ac:spMk id="3" creationId="{F4DC88B5-1732-7C42-86AA-2A7A284654DC}"/>
          </ac:spMkLst>
        </pc:spChg>
      </pc:sldChg>
      <pc:sldChg chg="modSp new mod ord">
        <pc:chgData name="Kal Rabb" userId="3edf06299a4717ec" providerId="LiveId" clId="{061C0793-5E6D-414F-ADE4-CFE61083B63F}" dt="2024-02-15T23:14:40.334" v="3774" actId="20577"/>
        <pc:sldMkLst>
          <pc:docMk/>
          <pc:sldMk cId="3727641879" sldId="260"/>
        </pc:sldMkLst>
        <pc:spChg chg="mod">
          <ac:chgData name="Kal Rabb" userId="3edf06299a4717ec" providerId="LiveId" clId="{061C0793-5E6D-414F-ADE4-CFE61083B63F}" dt="2024-02-15T23:12:20.230" v="3507" actId="20577"/>
          <ac:spMkLst>
            <pc:docMk/>
            <pc:sldMk cId="3727641879" sldId="260"/>
            <ac:spMk id="2" creationId="{8FA2977D-164D-AE3E-90E6-4551C046E3C1}"/>
          </ac:spMkLst>
        </pc:spChg>
        <pc:spChg chg="mod">
          <ac:chgData name="Kal Rabb" userId="3edf06299a4717ec" providerId="LiveId" clId="{061C0793-5E6D-414F-ADE4-CFE61083B63F}" dt="2024-02-15T23:14:40.334" v="3774" actId="20577"/>
          <ac:spMkLst>
            <pc:docMk/>
            <pc:sldMk cId="3727641879" sldId="260"/>
            <ac:spMk id="3" creationId="{9A649EED-D18E-6923-41A8-7C2A4C71E96E}"/>
          </ac:spMkLst>
        </pc:spChg>
      </pc:sldChg>
      <pc:sldChg chg="modSp new mod modShow">
        <pc:chgData name="Kal Rabb" userId="3edf06299a4717ec" providerId="LiveId" clId="{061C0793-5E6D-414F-ADE4-CFE61083B63F}" dt="2024-02-05T14:09:40.885" v="3493" actId="729"/>
        <pc:sldMkLst>
          <pc:docMk/>
          <pc:sldMk cId="4039758279" sldId="261"/>
        </pc:sldMkLst>
        <pc:spChg chg="mod">
          <ac:chgData name="Kal Rabb" userId="3edf06299a4717ec" providerId="LiveId" clId="{061C0793-5E6D-414F-ADE4-CFE61083B63F}" dt="2024-02-03T20:49:47.837" v="988" actId="20577"/>
          <ac:spMkLst>
            <pc:docMk/>
            <pc:sldMk cId="4039758279" sldId="261"/>
            <ac:spMk id="2" creationId="{6B4B27FA-F862-3E8D-9A27-E464038C856A}"/>
          </ac:spMkLst>
        </pc:spChg>
        <pc:spChg chg="mod">
          <ac:chgData name="Kal Rabb" userId="3edf06299a4717ec" providerId="LiveId" clId="{061C0793-5E6D-414F-ADE4-CFE61083B63F}" dt="2024-02-05T14:08:26.653" v="3400" actId="20577"/>
          <ac:spMkLst>
            <pc:docMk/>
            <pc:sldMk cId="4039758279" sldId="261"/>
            <ac:spMk id="3" creationId="{2A04CD25-3A1A-FA11-E4BB-85673CA33332}"/>
          </ac:spMkLst>
        </pc:spChg>
      </pc:sldChg>
      <pc:sldChg chg="modSp new mod ord modShow">
        <pc:chgData name="Kal Rabb" userId="3edf06299a4717ec" providerId="LiveId" clId="{061C0793-5E6D-414F-ADE4-CFE61083B63F}" dt="2024-03-09T13:42:21.939" v="4174"/>
        <pc:sldMkLst>
          <pc:docMk/>
          <pc:sldMk cId="3264487318" sldId="262"/>
        </pc:sldMkLst>
        <pc:spChg chg="mod">
          <ac:chgData name="Kal Rabb" userId="3edf06299a4717ec" providerId="LiveId" clId="{061C0793-5E6D-414F-ADE4-CFE61083B63F}" dt="2024-02-03T21:27:40.470" v="1142" actId="20577"/>
          <ac:spMkLst>
            <pc:docMk/>
            <pc:sldMk cId="3264487318" sldId="262"/>
            <ac:spMk id="2" creationId="{C6364383-0DC1-17CA-03B3-71FF72125263}"/>
          </ac:spMkLst>
        </pc:spChg>
        <pc:spChg chg="mod">
          <ac:chgData name="Kal Rabb" userId="3edf06299a4717ec" providerId="LiveId" clId="{061C0793-5E6D-414F-ADE4-CFE61083B63F}" dt="2024-02-03T21:30:06.165" v="1416" actId="108"/>
          <ac:spMkLst>
            <pc:docMk/>
            <pc:sldMk cId="3264487318" sldId="262"/>
            <ac:spMk id="3" creationId="{905F12DE-B520-53B0-B086-AD4C87A98D1A}"/>
          </ac:spMkLst>
        </pc:spChg>
      </pc:sldChg>
      <pc:sldChg chg="modSp new mod">
        <pc:chgData name="Kal Rabb" userId="3edf06299a4717ec" providerId="LiveId" clId="{061C0793-5E6D-414F-ADE4-CFE61083B63F}" dt="2024-02-03T21:32:58.551" v="1770" actId="20577"/>
        <pc:sldMkLst>
          <pc:docMk/>
          <pc:sldMk cId="4264965986" sldId="263"/>
        </pc:sldMkLst>
        <pc:spChg chg="mod">
          <ac:chgData name="Kal Rabb" userId="3edf06299a4717ec" providerId="LiveId" clId="{061C0793-5E6D-414F-ADE4-CFE61083B63F}" dt="2024-02-03T21:30:45.922" v="1443" actId="5793"/>
          <ac:spMkLst>
            <pc:docMk/>
            <pc:sldMk cId="4264965986" sldId="263"/>
            <ac:spMk id="2" creationId="{D58EFBD0-0DAE-C519-F6AC-9F765A48402E}"/>
          </ac:spMkLst>
        </pc:spChg>
        <pc:spChg chg="mod">
          <ac:chgData name="Kal Rabb" userId="3edf06299a4717ec" providerId="LiveId" clId="{061C0793-5E6D-414F-ADE4-CFE61083B63F}" dt="2024-02-03T21:32:58.551" v="1770" actId="20577"/>
          <ac:spMkLst>
            <pc:docMk/>
            <pc:sldMk cId="4264965986" sldId="263"/>
            <ac:spMk id="3" creationId="{C7A76A1D-C8F7-39EA-01EB-9406CCA6233E}"/>
          </ac:spMkLst>
        </pc:spChg>
      </pc:sldChg>
      <pc:sldChg chg="modSp new mod">
        <pc:chgData name="Kal Rabb" userId="3edf06299a4717ec" providerId="LiveId" clId="{061C0793-5E6D-414F-ADE4-CFE61083B63F}" dt="2024-02-03T21:37:28.504" v="2224" actId="20577"/>
        <pc:sldMkLst>
          <pc:docMk/>
          <pc:sldMk cId="3597253364" sldId="264"/>
        </pc:sldMkLst>
        <pc:spChg chg="mod">
          <ac:chgData name="Kal Rabb" userId="3edf06299a4717ec" providerId="LiveId" clId="{061C0793-5E6D-414F-ADE4-CFE61083B63F}" dt="2024-02-03T21:33:23.757" v="1791" actId="20577"/>
          <ac:spMkLst>
            <pc:docMk/>
            <pc:sldMk cId="3597253364" sldId="264"/>
            <ac:spMk id="2" creationId="{9ADB1935-13FF-F6FC-A8C7-A7D884E842D7}"/>
          </ac:spMkLst>
        </pc:spChg>
        <pc:spChg chg="mod">
          <ac:chgData name="Kal Rabb" userId="3edf06299a4717ec" providerId="LiveId" clId="{061C0793-5E6D-414F-ADE4-CFE61083B63F}" dt="2024-02-03T21:37:28.504" v="2224" actId="20577"/>
          <ac:spMkLst>
            <pc:docMk/>
            <pc:sldMk cId="3597253364" sldId="264"/>
            <ac:spMk id="3" creationId="{AE0368F4-8C5D-59D7-9B30-A3CD6EEE92B9}"/>
          </ac:spMkLst>
        </pc:spChg>
      </pc:sldChg>
      <pc:sldChg chg="modSp new mod">
        <pc:chgData name="Kal Rabb" userId="3edf06299a4717ec" providerId="LiveId" clId="{061C0793-5E6D-414F-ADE4-CFE61083B63F}" dt="2024-02-03T21:41:46.145" v="2412" actId="5793"/>
        <pc:sldMkLst>
          <pc:docMk/>
          <pc:sldMk cId="865584606" sldId="265"/>
        </pc:sldMkLst>
        <pc:spChg chg="mod">
          <ac:chgData name="Kal Rabb" userId="3edf06299a4717ec" providerId="LiveId" clId="{061C0793-5E6D-414F-ADE4-CFE61083B63F}" dt="2024-02-03T21:35:57.758" v="2091" actId="5793"/>
          <ac:spMkLst>
            <pc:docMk/>
            <pc:sldMk cId="865584606" sldId="265"/>
            <ac:spMk id="2" creationId="{90198359-E6FF-E083-520D-73926038B970}"/>
          </ac:spMkLst>
        </pc:spChg>
        <pc:spChg chg="mod">
          <ac:chgData name="Kal Rabb" userId="3edf06299a4717ec" providerId="LiveId" clId="{061C0793-5E6D-414F-ADE4-CFE61083B63F}" dt="2024-02-03T21:41:46.145" v="2412" actId="5793"/>
          <ac:spMkLst>
            <pc:docMk/>
            <pc:sldMk cId="865584606" sldId="265"/>
            <ac:spMk id="3" creationId="{B30C41FD-0519-1BA9-EC6D-EE76B49502EE}"/>
          </ac:spMkLst>
        </pc:spChg>
      </pc:sldChg>
      <pc:sldChg chg="addSp delSp modSp new mod modNotesTx">
        <pc:chgData name="Kal Rabb" userId="3edf06299a4717ec" providerId="LiveId" clId="{061C0793-5E6D-414F-ADE4-CFE61083B63F}" dt="2024-02-05T14:08:06.401" v="3355" actId="20577"/>
        <pc:sldMkLst>
          <pc:docMk/>
          <pc:sldMk cId="3388369487" sldId="266"/>
        </pc:sldMkLst>
        <pc:spChg chg="mod">
          <ac:chgData name="Kal Rabb" userId="3edf06299a4717ec" providerId="LiveId" clId="{061C0793-5E6D-414F-ADE4-CFE61083B63F}" dt="2024-02-05T14:05:05.808" v="2855" actId="20577"/>
          <ac:spMkLst>
            <pc:docMk/>
            <pc:sldMk cId="3388369487" sldId="266"/>
            <ac:spMk id="2" creationId="{7184562D-DFD9-C941-13C3-73A677B6F891}"/>
          </ac:spMkLst>
        </pc:spChg>
        <pc:spChg chg="del">
          <ac:chgData name="Kal Rabb" userId="3edf06299a4717ec" providerId="LiveId" clId="{061C0793-5E6D-414F-ADE4-CFE61083B63F}" dt="2024-02-05T13:54:02.049" v="2614" actId="478"/>
          <ac:spMkLst>
            <pc:docMk/>
            <pc:sldMk cId="3388369487" sldId="266"/>
            <ac:spMk id="3" creationId="{E9419F0F-6B5A-2EF7-1851-B8EA5D13F957}"/>
          </ac:spMkLst>
        </pc:spChg>
        <pc:spChg chg="add mod">
          <ac:chgData name="Kal Rabb" userId="3edf06299a4717ec" providerId="LiveId" clId="{061C0793-5E6D-414F-ADE4-CFE61083B63F}" dt="2024-02-05T13:53:29.816" v="2595" actId="20577"/>
          <ac:spMkLst>
            <pc:docMk/>
            <pc:sldMk cId="3388369487" sldId="266"/>
            <ac:spMk id="4" creationId="{75346E57-F36F-2D87-F528-27E3DB873E98}"/>
          </ac:spMkLst>
        </pc:spChg>
        <pc:spChg chg="add del mod">
          <ac:chgData name="Kal Rabb" userId="3edf06299a4717ec" providerId="LiveId" clId="{061C0793-5E6D-414F-ADE4-CFE61083B63F}" dt="2024-02-05T13:54:08.301" v="2615" actId="20577"/>
          <ac:spMkLst>
            <pc:docMk/>
            <pc:sldMk cId="3388369487" sldId="266"/>
            <ac:spMk id="5" creationId="{B0EAA7DA-7DD1-17AF-9624-BC89B8FFD158}"/>
          </ac:spMkLst>
        </pc:spChg>
        <pc:spChg chg="add mod">
          <ac:chgData name="Kal Rabb" userId="3edf06299a4717ec" providerId="LiveId" clId="{061C0793-5E6D-414F-ADE4-CFE61083B63F}" dt="2024-02-05T13:54:22.663" v="2618" actId="1076"/>
          <ac:spMkLst>
            <pc:docMk/>
            <pc:sldMk cId="3388369487" sldId="266"/>
            <ac:spMk id="6" creationId="{6226C870-E130-663B-AEB2-FAB61ADEA95E}"/>
          </ac:spMkLst>
        </pc:spChg>
        <pc:spChg chg="add mod">
          <ac:chgData name="Kal Rabb" userId="3edf06299a4717ec" providerId="LiveId" clId="{061C0793-5E6D-414F-ADE4-CFE61083B63F}" dt="2024-02-05T13:54:22.663" v="2618" actId="1076"/>
          <ac:spMkLst>
            <pc:docMk/>
            <pc:sldMk cId="3388369487" sldId="266"/>
            <ac:spMk id="7" creationId="{0A358C42-B6E3-ACD0-6DE6-6E1FF0C3F806}"/>
          </ac:spMkLst>
        </pc:spChg>
        <pc:spChg chg="add mod">
          <ac:chgData name="Kal Rabb" userId="3edf06299a4717ec" providerId="LiveId" clId="{061C0793-5E6D-414F-ADE4-CFE61083B63F}" dt="2024-02-05T13:55:07.432" v="2648" actId="767"/>
          <ac:spMkLst>
            <pc:docMk/>
            <pc:sldMk cId="3388369487" sldId="266"/>
            <ac:spMk id="8" creationId="{2163F90F-0C87-6BA8-2CD4-6E8567EFDE29}"/>
          </ac:spMkLst>
        </pc:spChg>
        <pc:spChg chg="add mod">
          <ac:chgData name="Kal Rabb" userId="3edf06299a4717ec" providerId="LiveId" clId="{061C0793-5E6D-414F-ADE4-CFE61083B63F}" dt="2024-02-05T13:57:36.668" v="2707" actId="1076"/>
          <ac:spMkLst>
            <pc:docMk/>
            <pc:sldMk cId="3388369487" sldId="266"/>
            <ac:spMk id="9" creationId="{42E82835-0D0C-10FF-B3C8-3D51A9A1C33B}"/>
          </ac:spMkLst>
        </pc:spChg>
        <pc:spChg chg="add mod">
          <ac:chgData name="Kal Rabb" userId="3edf06299a4717ec" providerId="LiveId" clId="{061C0793-5E6D-414F-ADE4-CFE61083B63F}" dt="2024-02-05T13:57:33.574" v="2706" actId="14100"/>
          <ac:spMkLst>
            <pc:docMk/>
            <pc:sldMk cId="3388369487" sldId="266"/>
            <ac:spMk id="10" creationId="{99D9555D-FA0F-6DCD-99AC-E69F02F0F5CF}"/>
          </ac:spMkLst>
        </pc:spChg>
        <pc:spChg chg="add mod">
          <ac:chgData name="Kal Rabb" userId="3edf06299a4717ec" providerId="LiveId" clId="{061C0793-5E6D-414F-ADE4-CFE61083B63F}" dt="2024-02-05T13:56:03.324" v="2693" actId="1076"/>
          <ac:spMkLst>
            <pc:docMk/>
            <pc:sldMk cId="3388369487" sldId="266"/>
            <ac:spMk id="11" creationId="{76840839-FFED-9CBB-BC60-55888A3C3001}"/>
          </ac:spMkLst>
        </pc:spChg>
        <pc:spChg chg="add mod">
          <ac:chgData name="Kal Rabb" userId="3edf06299a4717ec" providerId="LiveId" clId="{061C0793-5E6D-414F-ADE4-CFE61083B63F}" dt="2024-02-05T13:56:59.184" v="2699" actId="1076"/>
          <ac:spMkLst>
            <pc:docMk/>
            <pc:sldMk cId="3388369487" sldId="266"/>
            <ac:spMk id="14" creationId="{14129C63-5CE4-4AE6-42D3-79DA89D26B5B}"/>
          </ac:spMkLst>
        </pc:spChg>
        <pc:spChg chg="add mod">
          <ac:chgData name="Kal Rabb" userId="3edf06299a4717ec" providerId="LiveId" clId="{061C0793-5E6D-414F-ADE4-CFE61083B63F}" dt="2024-02-05T14:04:30.260" v="2808" actId="20577"/>
          <ac:spMkLst>
            <pc:docMk/>
            <pc:sldMk cId="3388369487" sldId="266"/>
            <ac:spMk id="15" creationId="{6BB447AD-AAD2-B9E5-41C3-0B5684F4E93E}"/>
          </ac:spMkLst>
        </pc:spChg>
        <pc:spChg chg="add mod">
          <ac:chgData name="Kal Rabb" userId="3edf06299a4717ec" providerId="LiveId" clId="{061C0793-5E6D-414F-ADE4-CFE61083B63F}" dt="2024-02-05T14:00:48.752" v="2768" actId="20577"/>
          <ac:spMkLst>
            <pc:docMk/>
            <pc:sldMk cId="3388369487" sldId="266"/>
            <ac:spMk id="16" creationId="{43C2EFC6-CCE7-46B3-4A01-3F8F06048EE3}"/>
          </ac:spMkLst>
        </pc:spChg>
        <pc:spChg chg="add mod">
          <ac:chgData name="Kal Rabb" userId="3edf06299a4717ec" providerId="LiveId" clId="{061C0793-5E6D-414F-ADE4-CFE61083B63F}" dt="2024-02-05T13:58:00.924" v="2709" actId="1076"/>
          <ac:spMkLst>
            <pc:docMk/>
            <pc:sldMk cId="3388369487" sldId="266"/>
            <ac:spMk id="17" creationId="{BB3F54E4-E62A-7668-8EEA-3E8AB84EBDAE}"/>
          </ac:spMkLst>
        </pc:spChg>
        <pc:spChg chg="add mod">
          <ac:chgData name="Kal Rabb" userId="3edf06299a4717ec" providerId="LiveId" clId="{061C0793-5E6D-414F-ADE4-CFE61083B63F}" dt="2024-02-05T14:03:49.904" v="2769" actId="1076"/>
          <ac:spMkLst>
            <pc:docMk/>
            <pc:sldMk cId="3388369487" sldId="266"/>
            <ac:spMk id="27" creationId="{3E650700-0765-09F3-BA9F-AC0034ACAC17}"/>
          </ac:spMkLst>
        </pc:spChg>
        <pc:spChg chg="add mod">
          <ac:chgData name="Kal Rabb" userId="3edf06299a4717ec" providerId="LiveId" clId="{061C0793-5E6D-414F-ADE4-CFE61083B63F}" dt="2024-02-05T14:04:17.616" v="2791" actId="6549"/>
          <ac:spMkLst>
            <pc:docMk/>
            <pc:sldMk cId="3388369487" sldId="266"/>
            <ac:spMk id="28" creationId="{AEC97E57-06AE-2338-806B-AE238F404589}"/>
          </ac:spMkLst>
        </pc:spChg>
        <pc:spChg chg="add mod">
          <ac:chgData name="Kal Rabb" userId="3edf06299a4717ec" providerId="LiveId" clId="{061C0793-5E6D-414F-ADE4-CFE61083B63F}" dt="2024-02-05T14:04:51.332" v="2830" actId="20577"/>
          <ac:spMkLst>
            <pc:docMk/>
            <pc:sldMk cId="3388369487" sldId="266"/>
            <ac:spMk id="29" creationId="{4B8C1DD8-0EC6-529A-4E68-D83282DE6826}"/>
          </ac:spMkLst>
        </pc:spChg>
        <pc:spChg chg="add mod">
          <ac:chgData name="Kal Rabb" userId="3edf06299a4717ec" providerId="LiveId" clId="{061C0793-5E6D-414F-ADE4-CFE61083B63F}" dt="2024-02-05T14:05:21.916" v="2875" actId="20577"/>
          <ac:spMkLst>
            <pc:docMk/>
            <pc:sldMk cId="3388369487" sldId="266"/>
            <ac:spMk id="30" creationId="{8F1FD709-9B26-D724-4812-BBD65E872628}"/>
          </ac:spMkLst>
        </pc:spChg>
        <pc:spChg chg="add mod">
          <ac:chgData name="Kal Rabb" userId="3edf06299a4717ec" providerId="LiveId" clId="{061C0793-5E6D-414F-ADE4-CFE61083B63F}" dt="2024-02-05T14:05:36.878" v="2883" actId="20577"/>
          <ac:spMkLst>
            <pc:docMk/>
            <pc:sldMk cId="3388369487" sldId="266"/>
            <ac:spMk id="31" creationId="{182A2617-D6B5-E316-A670-E72FC21C0189}"/>
          </ac:spMkLst>
        </pc:spChg>
        <pc:cxnChg chg="add mod">
          <ac:chgData name="Kal Rabb" userId="3edf06299a4717ec" providerId="LiveId" clId="{061C0793-5E6D-414F-ADE4-CFE61083B63F}" dt="2024-02-05T13:57:36.668" v="2707" actId="1076"/>
          <ac:cxnSpMkLst>
            <pc:docMk/>
            <pc:sldMk cId="3388369487" sldId="266"/>
            <ac:cxnSpMk id="13" creationId="{06638831-62C9-7FED-9839-CC56CCBB6558}"/>
          </ac:cxnSpMkLst>
        </pc:cxnChg>
        <pc:cxnChg chg="add mod">
          <ac:chgData name="Kal Rabb" userId="3edf06299a4717ec" providerId="LiveId" clId="{061C0793-5E6D-414F-ADE4-CFE61083B63F}" dt="2024-02-05T13:58:00.924" v="2709" actId="1076"/>
          <ac:cxnSpMkLst>
            <pc:docMk/>
            <pc:sldMk cId="3388369487" sldId="266"/>
            <ac:cxnSpMk id="18" creationId="{3C28C2D2-03DA-3FF8-9E19-CDAF3E272446}"/>
          </ac:cxnSpMkLst>
        </pc:cxnChg>
      </pc:sldChg>
      <pc:sldChg chg="modSp add mod ord">
        <pc:chgData name="Kal Rabb" userId="3edf06299a4717ec" providerId="LiveId" clId="{061C0793-5E6D-414F-ADE4-CFE61083B63F}" dt="2024-02-15T23:12:14.812" v="3497"/>
        <pc:sldMkLst>
          <pc:docMk/>
          <pc:sldMk cId="1027485103" sldId="267"/>
        </pc:sldMkLst>
        <pc:spChg chg="mod">
          <ac:chgData name="Kal Rabb" userId="3edf06299a4717ec" providerId="LiveId" clId="{061C0793-5E6D-414F-ADE4-CFE61083B63F}" dt="2024-02-15T23:12:08.174" v="3495" actId="21"/>
          <ac:spMkLst>
            <pc:docMk/>
            <pc:sldMk cId="1027485103" sldId="267"/>
            <ac:spMk id="3" creationId="{9D83F649-69FE-2FF3-CBA0-69EB39BA6F98}"/>
          </ac:spMkLst>
        </pc:spChg>
      </pc:sldChg>
      <pc:sldChg chg="modSp new mod">
        <pc:chgData name="Kal Rabb" userId="3edf06299a4717ec" providerId="LiveId" clId="{061C0793-5E6D-414F-ADE4-CFE61083B63F}" dt="2024-02-20T19:49:51.764" v="4166" actId="20577"/>
        <pc:sldMkLst>
          <pc:docMk/>
          <pc:sldMk cId="564199002" sldId="268"/>
        </pc:sldMkLst>
        <pc:spChg chg="mod">
          <ac:chgData name="Kal Rabb" userId="3edf06299a4717ec" providerId="LiveId" clId="{061C0793-5E6D-414F-ADE4-CFE61083B63F}" dt="2024-02-20T19:47:24.725" v="3841" actId="5793"/>
          <ac:spMkLst>
            <pc:docMk/>
            <pc:sldMk cId="564199002" sldId="268"/>
            <ac:spMk id="2" creationId="{0ADBAEF0-D361-2241-2040-2E5AB971187D}"/>
          </ac:spMkLst>
        </pc:spChg>
        <pc:spChg chg="mod">
          <ac:chgData name="Kal Rabb" userId="3edf06299a4717ec" providerId="LiveId" clId="{061C0793-5E6D-414F-ADE4-CFE61083B63F}" dt="2024-02-20T19:49:51.764" v="4166" actId="20577"/>
          <ac:spMkLst>
            <pc:docMk/>
            <pc:sldMk cId="564199002" sldId="268"/>
            <ac:spMk id="3" creationId="{DAE6ACCE-E971-CE6F-AAF9-4D3EA7E58C05}"/>
          </ac:spMkLst>
        </pc:spChg>
      </pc:sldChg>
      <pc:sldChg chg="modSp new del mod">
        <pc:chgData name="Kal Rabb" userId="3edf06299a4717ec" providerId="LiveId" clId="{061C0793-5E6D-414F-ADE4-CFE61083B63F}" dt="2024-02-20T19:41:32.273" v="3808" actId="680"/>
        <pc:sldMkLst>
          <pc:docMk/>
          <pc:sldMk cId="2646530140" sldId="268"/>
        </pc:sldMkLst>
        <pc:spChg chg="mod">
          <ac:chgData name="Kal Rabb" userId="3edf06299a4717ec" providerId="LiveId" clId="{061C0793-5E6D-414F-ADE4-CFE61083B63F}" dt="2024-02-20T19:41:31.725" v="3807" actId="20577"/>
          <ac:spMkLst>
            <pc:docMk/>
            <pc:sldMk cId="2646530140" sldId="268"/>
            <ac:spMk id="2" creationId="{81885C86-5B8A-5BDD-5ABB-EB858B735E80}"/>
          </ac:spMkLst>
        </pc:spChg>
        <pc:spChg chg="mod">
          <ac:chgData name="Kal Rabb" userId="3edf06299a4717ec" providerId="LiveId" clId="{061C0793-5E6D-414F-ADE4-CFE61083B63F}" dt="2024-02-20T19:41:29.917" v="3804" actId="20577"/>
          <ac:spMkLst>
            <pc:docMk/>
            <pc:sldMk cId="2646530140" sldId="268"/>
            <ac:spMk id="3" creationId="{1C06BF3C-2EB2-EB4E-2BF4-AF7FCC202398}"/>
          </ac:spMkLst>
        </pc:spChg>
      </pc:sldChg>
      <pc:sldChg chg="modSp new mod">
        <pc:chgData name="Kal Rabb" userId="3edf06299a4717ec" providerId="LiveId" clId="{061C0793-5E6D-414F-ADE4-CFE61083B63F}" dt="2024-03-09T13:47:31.492" v="4516" actId="27636"/>
        <pc:sldMkLst>
          <pc:docMk/>
          <pc:sldMk cId="3951555196" sldId="269"/>
        </pc:sldMkLst>
        <pc:spChg chg="mod">
          <ac:chgData name="Kal Rabb" userId="3edf06299a4717ec" providerId="LiveId" clId="{061C0793-5E6D-414F-ADE4-CFE61083B63F}" dt="2024-03-09T13:42:45.614" v="4185" actId="20577"/>
          <ac:spMkLst>
            <pc:docMk/>
            <pc:sldMk cId="3951555196" sldId="269"/>
            <ac:spMk id="2" creationId="{2AEA2D45-3754-8D78-40BC-CB1BCAE86D39}"/>
          </ac:spMkLst>
        </pc:spChg>
        <pc:spChg chg="mod">
          <ac:chgData name="Kal Rabb" userId="3edf06299a4717ec" providerId="LiveId" clId="{061C0793-5E6D-414F-ADE4-CFE61083B63F}" dt="2024-03-09T13:47:31.492" v="4516" actId="27636"/>
          <ac:spMkLst>
            <pc:docMk/>
            <pc:sldMk cId="3951555196" sldId="269"/>
            <ac:spMk id="3" creationId="{F340AC9A-293A-3510-325D-F1859D63D548}"/>
          </ac:spMkLst>
        </pc:spChg>
      </pc:sldChg>
      <pc:sldChg chg="modSp new mod">
        <pc:chgData name="Kal Rabb" userId="3edf06299a4717ec" providerId="LiveId" clId="{061C0793-5E6D-414F-ADE4-CFE61083B63F}" dt="2024-06-14T14:36:22.191" v="7847" actId="179"/>
        <pc:sldMkLst>
          <pc:docMk/>
          <pc:sldMk cId="297744801" sldId="270"/>
        </pc:sldMkLst>
        <pc:spChg chg="mod">
          <ac:chgData name="Kal Rabb" userId="3edf06299a4717ec" providerId="LiveId" clId="{061C0793-5E6D-414F-ADE4-CFE61083B63F}" dt="2024-03-09T18:06:59.711" v="4535" actId="20577"/>
          <ac:spMkLst>
            <pc:docMk/>
            <pc:sldMk cId="297744801" sldId="270"/>
            <ac:spMk id="2" creationId="{F7AD05C1-E967-9D46-FF28-58BE2BB70310}"/>
          </ac:spMkLst>
        </pc:spChg>
        <pc:spChg chg="mod">
          <ac:chgData name="Kal Rabb" userId="3edf06299a4717ec" providerId="LiveId" clId="{061C0793-5E6D-414F-ADE4-CFE61083B63F}" dt="2024-06-14T14:36:22.191" v="7847" actId="179"/>
          <ac:spMkLst>
            <pc:docMk/>
            <pc:sldMk cId="297744801" sldId="270"/>
            <ac:spMk id="3" creationId="{8EFA8866-3206-9CEE-43D9-2102A3DBD881}"/>
          </ac:spMkLst>
        </pc:spChg>
      </pc:sldChg>
      <pc:sldChg chg="modSp new mod">
        <pc:chgData name="Kal Rabb" userId="3edf06299a4717ec" providerId="LiveId" clId="{061C0793-5E6D-414F-ADE4-CFE61083B63F}" dt="2024-03-13T16:52:25.061" v="5146" actId="20577"/>
        <pc:sldMkLst>
          <pc:docMk/>
          <pc:sldMk cId="2852229384" sldId="271"/>
        </pc:sldMkLst>
        <pc:spChg chg="mod">
          <ac:chgData name="Kal Rabb" userId="3edf06299a4717ec" providerId="LiveId" clId="{061C0793-5E6D-414F-ADE4-CFE61083B63F}" dt="2024-03-13T16:48:13.783" v="4771" actId="20577"/>
          <ac:spMkLst>
            <pc:docMk/>
            <pc:sldMk cId="2852229384" sldId="271"/>
            <ac:spMk id="2" creationId="{B02FB157-A609-EBCD-248C-12B6B5E7B26B}"/>
          </ac:spMkLst>
        </pc:spChg>
        <pc:spChg chg="mod">
          <ac:chgData name="Kal Rabb" userId="3edf06299a4717ec" providerId="LiveId" clId="{061C0793-5E6D-414F-ADE4-CFE61083B63F}" dt="2024-03-13T16:52:25.061" v="5146" actId="20577"/>
          <ac:spMkLst>
            <pc:docMk/>
            <pc:sldMk cId="2852229384" sldId="271"/>
            <ac:spMk id="3" creationId="{9B680528-AC14-3BF2-5939-995F97DEFD97}"/>
          </ac:spMkLst>
        </pc:spChg>
      </pc:sldChg>
      <pc:sldChg chg="modSp new mod">
        <pc:chgData name="Kal Rabb" userId="3edf06299a4717ec" providerId="LiveId" clId="{061C0793-5E6D-414F-ADE4-CFE61083B63F}" dt="2024-03-13T16:54:20.705" v="5483" actId="20577"/>
        <pc:sldMkLst>
          <pc:docMk/>
          <pc:sldMk cId="3649458510" sldId="272"/>
        </pc:sldMkLst>
        <pc:spChg chg="mod">
          <ac:chgData name="Kal Rabb" userId="3edf06299a4717ec" providerId="LiveId" clId="{061C0793-5E6D-414F-ADE4-CFE61083B63F}" dt="2024-03-13T16:52:57.430" v="5179" actId="20577"/>
          <ac:spMkLst>
            <pc:docMk/>
            <pc:sldMk cId="3649458510" sldId="272"/>
            <ac:spMk id="2" creationId="{1EE6F6C8-B13F-BD1D-A694-7CC278792E6F}"/>
          </ac:spMkLst>
        </pc:spChg>
        <pc:spChg chg="mod">
          <ac:chgData name="Kal Rabb" userId="3edf06299a4717ec" providerId="LiveId" clId="{061C0793-5E6D-414F-ADE4-CFE61083B63F}" dt="2024-03-13T16:54:20.705" v="5483" actId="20577"/>
          <ac:spMkLst>
            <pc:docMk/>
            <pc:sldMk cId="3649458510" sldId="272"/>
            <ac:spMk id="3" creationId="{803AD98A-EC9A-6D56-0819-1A5EFE30F493}"/>
          </ac:spMkLst>
        </pc:spChg>
      </pc:sldChg>
      <pc:sldChg chg="addSp modSp new mod modAnim">
        <pc:chgData name="Kal Rabb" userId="3edf06299a4717ec" providerId="LiveId" clId="{061C0793-5E6D-414F-ADE4-CFE61083B63F}" dt="2024-03-13T17:00:07.272" v="6202"/>
        <pc:sldMkLst>
          <pc:docMk/>
          <pc:sldMk cId="873357196" sldId="273"/>
        </pc:sldMkLst>
        <pc:spChg chg="mod">
          <ac:chgData name="Kal Rabb" userId="3edf06299a4717ec" providerId="LiveId" clId="{061C0793-5E6D-414F-ADE4-CFE61083B63F}" dt="2024-03-13T16:55:30.564" v="5498" actId="20577"/>
          <ac:spMkLst>
            <pc:docMk/>
            <pc:sldMk cId="873357196" sldId="273"/>
            <ac:spMk id="2" creationId="{9F8635CC-F7BD-52A9-5944-82DD188EC245}"/>
          </ac:spMkLst>
        </pc:spChg>
        <pc:spChg chg="mod">
          <ac:chgData name="Kal Rabb" userId="3edf06299a4717ec" providerId="LiveId" clId="{061C0793-5E6D-414F-ADE4-CFE61083B63F}" dt="2024-03-13T16:57:32.259" v="5865"/>
          <ac:spMkLst>
            <pc:docMk/>
            <pc:sldMk cId="873357196" sldId="273"/>
            <ac:spMk id="3" creationId="{B9358171-4B85-6B98-C099-89E96BF92064}"/>
          </ac:spMkLst>
        </pc:spChg>
        <pc:spChg chg="add mod">
          <ac:chgData name="Kal Rabb" userId="3edf06299a4717ec" providerId="LiveId" clId="{061C0793-5E6D-414F-ADE4-CFE61083B63F}" dt="2024-03-13T16:57:56.818" v="5870" actId="1076"/>
          <ac:spMkLst>
            <pc:docMk/>
            <pc:sldMk cId="873357196" sldId="273"/>
            <ac:spMk id="4" creationId="{E34841FE-89F3-AD12-A1BE-6BA39CBD4511}"/>
          </ac:spMkLst>
        </pc:spChg>
        <pc:spChg chg="add mod">
          <ac:chgData name="Kal Rabb" userId="3edf06299a4717ec" providerId="LiveId" clId="{061C0793-5E6D-414F-ADE4-CFE61083B63F}" dt="2024-03-13T16:58:56.751" v="6024" actId="20577"/>
          <ac:spMkLst>
            <pc:docMk/>
            <pc:sldMk cId="873357196" sldId="273"/>
            <ac:spMk id="5" creationId="{EE3C2FCB-81F8-0B72-32C6-ADFC66C51365}"/>
          </ac:spMkLst>
        </pc:spChg>
        <pc:spChg chg="add mod">
          <ac:chgData name="Kal Rabb" userId="3edf06299a4717ec" providerId="LiveId" clId="{061C0793-5E6D-414F-ADE4-CFE61083B63F}" dt="2024-03-13T16:59:51.946" v="6200" actId="20577"/>
          <ac:spMkLst>
            <pc:docMk/>
            <pc:sldMk cId="873357196" sldId="273"/>
            <ac:spMk id="6" creationId="{F34C265C-9662-8C1F-381A-F0F19862EC3F}"/>
          </ac:spMkLst>
        </pc:spChg>
      </pc:sldChg>
      <pc:sldChg chg="addSp delSp modSp new mod modNotesTx">
        <pc:chgData name="Kal Rabb" userId="3edf06299a4717ec" providerId="LiveId" clId="{061C0793-5E6D-414F-ADE4-CFE61083B63F}" dt="2024-03-14T12:55:17.549" v="6818" actId="5793"/>
        <pc:sldMkLst>
          <pc:docMk/>
          <pc:sldMk cId="3421275875" sldId="274"/>
        </pc:sldMkLst>
        <pc:spChg chg="mod">
          <ac:chgData name="Kal Rabb" userId="3edf06299a4717ec" providerId="LiveId" clId="{061C0793-5E6D-414F-ADE4-CFE61083B63F}" dt="2024-03-13T17:05:23.845" v="6470" actId="14100"/>
          <ac:spMkLst>
            <pc:docMk/>
            <pc:sldMk cId="3421275875" sldId="274"/>
            <ac:spMk id="2" creationId="{91CF2C45-A3BD-5A2F-C721-E835A77F1A88}"/>
          </ac:spMkLst>
        </pc:spChg>
        <pc:spChg chg="mod">
          <ac:chgData name="Kal Rabb" userId="3edf06299a4717ec" providerId="LiveId" clId="{061C0793-5E6D-414F-ADE4-CFE61083B63F}" dt="2024-03-14T12:55:17.549" v="6818" actId="5793"/>
          <ac:spMkLst>
            <pc:docMk/>
            <pc:sldMk cId="3421275875" sldId="274"/>
            <ac:spMk id="3" creationId="{E89B932F-F113-E40E-FB32-DAB4F9EA4F4A}"/>
          </ac:spMkLst>
        </pc:spChg>
        <pc:spChg chg="add del mod">
          <ac:chgData name="Kal Rabb" userId="3edf06299a4717ec" providerId="LiveId" clId="{061C0793-5E6D-414F-ADE4-CFE61083B63F}" dt="2024-03-14T12:52:37.072" v="6624" actId="478"/>
          <ac:spMkLst>
            <pc:docMk/>
            <pc:sldMk cId="3421275875" sldId="274"/>
            <ac:spMk id="4" creationId="{02BDE10F-5F0E-A38B-58F3-5357A14725C9}"/>
          </ac:spMkLst>
        </pc:spChg>
        <pc:spChg chg="add del mod">
          <ac:chgData name="Kal Rabb" userId="3edf06299a4717ec" providerId="LiveId" clId="{061C0793-5E6D-414F-ADE4-CFE61083B63F}" dt="2024-03-14T12:53:58.109" v="6694"/>
          <ac:spMkLst>
            <pc:docMk/>
            <pc:sldMk cId="3421275875" sldId="274"/>
            <ac:spMk id="5" creationId="{8B187559-695B-9547-1B8C-C0249FDBC1A6}"/>
          </ac:spMkLst>
        </pc:spChg>
        <pc:spChg chg="add">
          <ac:chgData name="Kal Rabb" userId="3edf06299a4717ec" providerId="LiveId" clId="{061C0793-5E6D-414F-ADE4-CFE61083B63F}" dt="2024-03-13T17:02:53.831" v="6452"/>
          <ac:spMkLst>
            <pc:docMk/>
            <pc:sldMk cId="3421275875" sldId="274"/>
            <ac:spMk id="5" creationId="{96AE6ED5-A6B8-5CD4-87CF-F08D91D79D1E}"/>
          </ac:spMkLst>
        </pc:spChg>
        <pc:spChg chg="add">
          <ac:chgData name="Kal Rabb" userId="3edf06299a4717ec" providerId="LiveId" clId="{061C0793-5E6D-414F-ADE4-CFE61083B63F}" dt="2024-03-13T17:03:01.728" v="6453"/>
          <ac:spMkLst>
            <pc:docMk/>
            <pc:sldMk cId="3421275875" sldId="274"/>
            <ac:spMk id="6" creationId="{88871563-1424-0A89-51C7-AAC811C09901}"/>
          </ac:spMkLst>
        </pc:spChg>
        <pc:spChg chg="add mod">
          <ac:chgData name="Kal Rabb" userId="3edf06299a4717ec" providerId="LiveId" clId="{061C0793-5E6D-414F-ADE4-CFE61083B63F}" dt="2024-03-14T12:54:49.312" v="6720" actId="20577"/>
          <ac:spMkLst>
            <pc:docMk/>
            <pc:sldMk cId="3421275875" sldId="274"/>
            <ac:spMk id="6" creationId="{AF5C6795-4DF9-1887-5400-2A76191CFCD5}"/>
          </ac:spMkLst>
        </pc:spChg>
        <pc:spChg chg="add del">
          <ac:chgData name="Kal Rabb" userId="3edf06299a4717ec" providerId="LiveId" clId="{061C0793-5E6D-414F-ADE4-CFE61083B63F}" dt="2024-03-13T17:05:13.724" v="6468" actId="478"/>
          <ac:spMkLst>
            <pc:docMk/>
            <pc:sldMk cId="3421275875" sldId="274"/>
            <ac:spMk id="7" creationId="{682C006E-7B09-465E-E60D-C98166B04D1B}"/>
          </ac:spMkLst>
        </pc:spChg>
        <pc:spChg chg="add mod">
          <ac:chgData name="Kal Rabb" userId="3edf06299a4717ec" providerId="LiveId" clId="{061C0793-5E6D-414F-ADE4-CFE61083B63F}" dt="2024-03-13T17:03:47.433" v="6461" actId="1076"/>
          <ac:spMkLst>
            <pc:docMk/>
            <pc:sldMk cId="3421275875" sldId="274"/>
            <ac:spMk id="8" creationId="{C906275B-71E6-7AD9-5776-F7EF8214082A}"/>
          </ac:spMkLst>
        </pc:spChg>
      </pc:sldChg>
      <pc:sldChg chg="addSp delSp modSp add mod">
        <pc:chgData name="Kal Rabb" userId="3edf06299a4717ec" providerId="LiveId" clId="{061C0793-5E6D-414F-ADE4-CFE61083B63F}" dt="2024-04-09T12:48:20.668" v="7711" actId="20577"/>
        <pc:sldMkLst>
          <pc:docMk/>
          <pc:sldMk cId="2436559616" sldId="275"/>
        </pc:sldMkLst>
        <pc:spChg chg="del">
          <ac:chgData name="Kal Rabb" userId="3edf06299a4717ec" providerId="LiveId" clId="{061C0793-5E6D-414F-ADE4-CFE61083B63F}" dt="2024-03-14T12:55:57.913" v="6824" actId="478"/>
          <ac:spMkLst>
            <pc:docMk/>
            <pc:sldMk cId="2436559616" sldId="275"/>
            <ac:spMk id="2" creationId="{91CF2C45-A3BD-5A2F-C721-E835A77F1A88}"/>
          </ac:spMkLst>
        </pc:spChg>
        <pc:spChg chg="del">
          <ac:chgData name="Kal Rabb" userId="3edf06299a4717ec" providerId="LiveId" clId="{061C0793-5E6D-414F-ADE4-CFE61083B63F}" dt="2024-03-14T12:55:23.522" v="6819" actId="478"/>
          <ac:spMkLst>
            <pc:docMk/>
            <pc:sldMk cId="2436559616" sldId="275"/>
            <ac:spMk id="3" creationId="{E89B932F-F113-E40E-FB32-DAB4F9EA4F4A}"/>
          </ac:spMkLst>
        </pc:spChg>
        <pc:spChg chg="mod">
          <ac:chgData name="Kal Rabb" userId="3edf06299a4717ec" providerId="LiveId" clId="{061C0793-5E6D-414F-ADE4-CFE61083B63F}" dt="2024-04-09T12:48:20.668" v="7711" actId="20577"/>
          <ac:spMkLst>
            <pc:docMk/>
            <pc:sldMk cId="2436559616" sldId="275"/>
            <ac:spMk id="4" creationId="{02BDE10F-5F0E-A38B-58F3-5357A14725C9}"/>
          </ac:spMkLst>
        </pc:spChg>
        <pc:spChg chg="add del mod">
          <ac:chgData name="Kal Rabb" userId="3edf06299a4717ec" providerId="LiveId" clId="{061C0793-5E6D-414F-ADE4-CFE61083B63F}" dt="2024-03-14T12:55:26.417" v="6820" actId="478"/>
          <ac:spMkLst>
            <pc:docMk/>
            <pc:sldMk cId="2436559616" sldId="275"/>
            <ac:spMk id="6" creationId="{C0A3C2B8-577D-8151-F9CC-E31AD7E176E4}"/>
          </ac:spMkLst>
        </pc:spChg>
        <pc:spChg chg="add del mod">
          <ac:chgData name="Kal Rabb" userId="3edf06299a4717ec" providerId="LiveId" clId="{061C0793-5E6D-414F-ADE4-CFE61083B63F}" dt="2024-03-14T12:56:07.061" v="6826" actId="478"/>
          <ac:spMkLst>
            <pc:docMk/>
            <pc:sldMk cId="2436559616" sldId="275"/>
            <ac:spMk id="8" creationId="{A4599611-5F08-85CA-32B4-82D7AA62D625}"/>
          </ac:spMkLst>
        </pc:spChg>
      </pc:sldChg>
      <pc:sldChg chg="modSp new mod">
        <pc:chgData name="Kal Rabb" userId="3edf06299a4717ec" providerId="LiveId" clId="{061C0793-5E6D-414F-ADE4-CFE61083B63F}" dt="2024-04-08T14:24:54.996" v="7356" actId="20577"/>
        <pc:sldMkLst>
          <pc:docMk/>
          <pc:sldMk cId="336949577" sldId="276"/>
        </pc:sldMkLst>
        <pc:spChg chg="mod">
          <ac:chgData name="Kal Rabb" userId="3edf06299a4717ec" providerId="LiveId" clId="{061C0793-5E6D-414F-ADE4-CFE61083B63F}" dt="2024-04-08T14:20:51.258" v="6857" actId="20577"/>
          <ac:spMkLst>
            <pc:docMk/>
            <pc:sldMk cId="336949577" sldId="276"/>
            <ac:spMk id="2" creationId="{B885839D-EEA0-FCFD-E868-6AC31E616113}"/>
          </ac:spMkLst>
        </pc:spChg>
        <pc:spChg chg="mod">
          <ac:chgData name="Kal Rabb" userId="3edf06299a4717ec" providerId="LiveId" clId="{061C0793-5E6D-414F-ADE4-CFE61083B63F}" dt="2024-04-08T14:24:54.996" v="7356" actId="20577"/>
          <ac:spMkLst>
            <pc:docMk/>
            <pc:sldMk cId="336949577" sldId="276"/>
            <ac:spMk id="3" creationId="{126A0367-EE9C-47AD-AFB0-EB4A23DEC0FC}"/>
          </ac:spMkLst>
        </pc:spChg>
      </pc:sldChg>
      <pc:sldChg chg="modSp new mod">
        <pc:chgData name="Kal Rabb" userId="3edf06299a4717ec" providerId="LiveId" clId="{061C0793-5E6D-414F-ADE4-CFE61083B63F}" dt="2024-04-08T14:25:19.634" v="7386" actId="20577"/>
        <pc:sldMkLst>
          <pc:docMk/>
          <pc:sldMk cId="1381256991" sldId="277"/>
        </pc:sldMkLst>
        <pc:spChg chg="mod">
          <ac:chgData name="Kal Rabb" userId="3edf06299a4717ec" providerId="LiveId" clId="{061C0793-5E6D-414F-ADE4-CFE61083B63F}" dt="2024-04-08T14:23:33.871" v="7341" actId="20577"/>
          <ac:spMkLst>
            <pc:docMk/>
            <pc:sldMk cId="1381256991" sldId="277"/>
            <ac:spMk id="2" creationId="{A46167FE-E7EF-40A6-05AB-06FFF2D8B200}"/>
          </ac:spMkLst>
        </pc:spChg>
        <pc:spChg chg="mod">
          <ac:chgData name="Kal Rabb" userId="3edf06299a4717ec" providerId="LiveId" clId="{061C0793-5E6D-414F-ADE4-CFE61083B63F}" dt="2024-04-08T14:25:19.634" v="7386" actId="20577"/>
          <ac:spMkLst>
            <pc:docMk/>
            <pc:sldMk cId="1381256991" sldId="277"/>
            <ac:spMk id="3" creationId="{B13CA7E2-C9FE-9DB2-A70D-FD50EC7E9A75}"/>
          </ac:spMkLst>
        </pc:spChg>
      </pc:sldChg>
      <pc:sldChg chg="addSp modSp new mod">
        <pc:chgData name="Kal Rabb" userId="3edf06299a4717ec" providerId="LiveId" clId="{061C0793-5E6D-414F-ADE4-CFE61083B63F}" dt="2024-04-08T16:35:27.832" v="7690" actId="1076"/>
        <pc:sldMkLst>
          <pc:docMk/>
          <pc:sldMk cId="3905041011" sldId="278"/>
        </pc:sldMkLst>
        <pc:spChg chg="mod">
          <ac:chgData name="Kal Rabb" userId="3edf06299a4717ec" providerId="LiveId" clId="{061C0793-5E6D-414F-ADE4-CFE61083B63F}" dt="2024-04-08T16:35:19.831" v="7688" actId="14100"/>
          <ac:spMkLst>
            <pc:docMk/>
            <pc:sldMk cId="3905041011" sldId="278"/>
            <ac:spMk id="2" creationId="{F9911662-37EC-E53A-3E16-9929A753F68B}"/>
          </ac:spMkLst>
        </pc:spChg>
        <pc:spChg chg="mod">
          <ac:chgData name="Kal Rabb" userId="3edf06299a4717ec" providerId="LiveId" clId="{061C0793-5E6D-414F-ADE4-CFE61083B63F}" dt="2024-04-08T16:35:24.377" v="7689" actId="1076"/>
          <ac:spMkLst>
            <pc:docMk/>
            <pc:sldMk cId="3905041011" sldId="278"/>
            <ac:spMk id="3" creationId="{31B26C0E-8B17-64EE-8F29-88B20A3C298E}"/>
          </ac:spMkLst>
        </pc:spChg>
        <pc:spChg chg="add mod">
          <ac:chgData name="Kal Rabb" userId="3edf06299a4717ec" providerId="LiveId" clId="{061C0793-5E6D-414F-ADE4-CFE61083B63F}" dt="2024-04-08T16:35:27.832" v="7690" actId="1076"/>
          <ac:spMkLst>
            <pc:docMk/>
            <pc:sldMk cId="3905041011" sldId="278"/>
            <ac:spMk id="4" creationId="{8CDA8996-A47E-4985-3BA9-EC74600D46B5}"/>
          </ac:spMkLst>
        </pc:spChg>
      </pc:sldChg>
      <pc:sldChg chg="modSp add mod">
        <pc:chgData name="Kal Rabb" userId="3edf06299a4717ec" providerId="LiveId" clId="{061C0793-5E6D-414F-ADE4-CFE61083B63F}" dt="2024-04-08T22:00:51.642" v="7706"/>
        <pc:sldMkLst>
          <pc:docMk/>
          <pc:sldMk cId="1299526484" sldId="279"/>
        </pc:sldMkLst>
        <pc:spChg chg="mod">
          <ac:chgData name="Kal Rabb" userId="3edf06299a4717ec" providerId="LiveId" clId="{061C0793-5E6D-414F-ADE4-CFE61083B63F}" dt="2024-04-08T22:00:51.642" v="7706"/>
          <ac:spMkLst>
            <pc:docMk/>
            <pc:sldMk cId="1299526484" sldId="279"/>
            <ac:spMk id="4" creationId="{02BDE10F-5F0E-A38B-58F3-5357A14725C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6782E-EBA9-4EB8-930F-7F0E3A5A7432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5A1F1-EB97-4585-97EF-FD07E556F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70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Traditional web pages: All html/</a:t>
            </a:r>
            <a:r>
              <a:rPr lang="en-US" dirty="0" err="1"/>
              <a:t>css</a:t>
            </a:r>
            <a:r>
              <a:rPr lang="en-US" dirty="0"/>
              <a:t>/</a:t>
            </a:r>
            <a:r>
              <a:rPr lang="en-US" dirty="0" err="1"/>
              <a:t>js</a:t>
            </a:r>
            <a:r>
              <a:rPr lang="en-US" dirty="0"/>
              <a:t> loaded to browser and runs on browser</a:t>
            </a:r>
          </a:p>
          <a:p>
            <a:r>
              <a:rPr lang="en-US" dirty="0"/>
              <a:t>Classic React: Build operation generates HTML and JS; all files still loaded to browser (React added server side components in 2020?)</a:t>
            </a:r>
          </a:p>
          <a:p>
            <a:r>
              <a:rPr lang="en-US" dirty="0" err="1"/>
              <a:t>Nextjs</a:t>
            </a:r>
            <a:r>
              <a:rPr lang="en-US" dirty="0"/>
              <a:t>: Can generate static web pages (all HTML, no </a:t>
            </a:r>
            <a:r>
              <a:rPr lang="en-US" dirty="0" err="1"/>
              <a:t>js</a:t>
            </a:r>
            <a:r>
              <a:rPr lang="en-US" dirty="0"/>
              <a:t>); Defaults components to Server side (use for server side data fetches).  Intent is to minimize how much data (files) have to be loaded by the browser.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35A1F1-EB97-4585-97EF-FD07E556F46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80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expect.extend</a:t>
            </a:r>
            <a:r>
              <a:rPr lang="en-US" dirty="0"/>
              <a:t> creates a custom match function.  Just call that using </a:t>
            </a:r>
            <a:r>
              <a:rPr lang="en-US" dirty="0" err="1"/>
              <a:t>expect.result</a:t>
            </a:r>
            <a:r>
              <a:rPr lang="en-US" dirty="0"/>
              <a:t>(</a:t>
            </a:r>
            <a:r>
              <a:rPr lang="en-US" dirty="0" err="1"/>
              <a:t>toMatchDocs</a:t>
            </a:r>
            <a:r>
              <a:rPr lang="en-US" dirty="0"/>
              <a:t>(result)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35A1F1-EB97-4585-97EF-FD07E556F46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8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expect.extend</a:t>
            </a:r>
            <a:r>
              <a:rPr lang="en-US" dirty="0"/>
              <a:t> creates a custom match function.  Just call that using </a:t>
            </a:r>
            <a:r>
              <a:rPr lang="en-US" dirty="0" err="1"/>
              <a:t>expect.result</a:t>
            </a:r>
            <a:r>
              <a:rPr lang="en-US" dirty="0"/>
              <a:t>(</a:t>
            </a:r>
            <a:r>
              <a:rPr lang="en-US" dirty="0" err="1"/>
              <a:t>toMatchDocs</a:t>
            </a:r>
            <a:r>
              <a:rPr lang="en-US" dirty="0"/>
              <a:t>(result)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35A1F1-EB97-4585-97EF-FD07E556F46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4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expect.extend</a:t>
            </a:r>
            <a:r>
              <a:rPr lang="en-US" dirty="0"/>
              <a:t> creates a custom match function.  Just call that using </a:t>
            </a:r>
            <a:r>
              <a:rPr lang="en-US" dirty="0" err="1"/>
              <a:t>expect.result</a:t>
            </a:r>
            <a:r>
              <a:rPr lang="en-US" dirty="0"/>
              <a:t>(</a:t>
            </a:r>
            <a:r>
              <a:rPr lang="en-US" dirty="0" err="1"/>
              <a:t>toMatchDocs</a:t>
            </a:r>
            <a:r>
              <a:rPr lang="en-US" dirty="0"/>
              <a:t>(result)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35A1F1-EB97-4585-97EF-FD07E556F46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69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8BB7-DA46-4CCA-92A2-048B353337A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B39A-256D-46F3-9679-C9D2425488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8BB7-DA46-4CCA-92A2-048B353337A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B39A-256D-46F3-9679-C9D242548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71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8BB7-DA46-4CCA-92A2-048B353337A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B39A-256D-46F3-9679-C9D242548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1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8BB7-DA46-4CCA-92A2-048B353337A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B39A-256D-46F3-9679-C9D242548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37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8BB7-DA46-4CCA-92A2-048B353337A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B39A-256D-46F3-9679-C9D2425488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74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8BB7-DA46-4CCA-92A2-048B353337A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B39A-256D-46F3-9679-C9D242548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8BB7-DA46-4CCA-92A2-048B353337A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B39A-256D-46F3-9679-C9D242548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15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8BB7-DA46-4CCA-92A2-048B353337A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B39A-256D-46F3-9679-C9D242548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7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8BB7-DA46-4CCA-92A2-048B353337A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B39A-256D-46F3-9679-C9D242548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8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7F88BB7-DA46-4CCA-92A2-048B353337A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00B39A-256D-46F3-9679-C9D242548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08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88BB7-DA46-4CCA-92A2-048B353337A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B39A-256D-46F3-9679-C9D242548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366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7F88BB7-DA46-4CCA-92A2-048B353337A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300B39A-256D-46F3-9679-C9D2425488E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30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ui.com/material-ui/getting-started/supported-component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304C5-6994-DFF5-6449-C527EBE76F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Tech Stack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4A403-7D66-AD01-A9A0-011F63A903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37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64383-0DC1-17CA-03B3-71FF72125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Nextjs</a:t>
            </a:r>
            <a:r>
              <a:rPr lang="en-US" dirty="0"/>
              <a:t> … in 60 seconds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F12DE-B520-53B0-B086-AD4C87A98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Built on top of React</a:t>
            </a:r>
          </a:p>
          <a:p>
            <a:r>
              <a:rPr lang="en-US" dirty="0"/>
              <a:t>React runs full on the client (browser)</a:t>
            </a:r>
          </a:p>
          <a:p>
            <a:r>
              <a:rPr lang="en-US" dirty="0"/>
              <a:t>Next allows static webpage generation or partial static page generation or complete client side</a:t>
            </a:r>
          </a:p>
          <a:p>
            <a:r>
              <a:rPr lang="en-US" dirty="0"/>
              <a:t>Advantages can be</a:t>
            </a:r>
          </a:p>
          <a:p>
            <a:pPr marL="284163" indent="-168275">
              <a:buFont typeface="Arial" panose="020B0604020202020204" pitchFamily="34" charset="0"/>
              <a:buChar char="•"/>
            </a:pPr>
            <a:r>
              <a:rPr lang="en-US" dirty="0"/>
              <a:t>Speed</a:t>
            </a:r>
          </a:p>
          <a:p>
            <a:pPr marL="284163" indent="-168275">
              <a:buFont typeface="Arial" panose="020B0604020202020204" pitchFamily="34" charset="0"/>
              <a:buChar char="•"/>
            </a:pPr>
            <a:r>
              <a:rPr lang="en-US" dirty="0"/>
              <a:t>Security</a:t>
            </a:r>
          </a:p>
          <a:p>
            <a:pPr marL="284163" indent="-168275">
              <a:buFont typeface="Arial" panose="020B0604020202020204" pitchFamily="34" charset="0"/>
              <a:buChar char="•"/>
            </a:pPr>
            <a:r>
              <a:rPr lang="en-US" dirty="0"/>
              <a:t>Flexibility</a:t>
            </a:r>
          </a:p>
          <a:p>
            <a:r>
              <a:rPr lang="en-US" dirty="0"/>
              <a:t>Disadvantages</a:t>
            </a:r>
          </a:p>
          <a:p>
            <a:pPr marL="284163" indent="-168275">
              <a:buFont typeface="Arial" panose="020B0604020202020204" pitchFamily="34" charset="0"/>
              <a:buChar char="•"/>
            </a:pPr>
            <a:r>
              <a:rPr lang="en-US" sz="2100" dirty="0"/>
              <a:t>Complexity in design and process</a:t>
            </a:r>
          </a:p>
          <a:p>
            <a:pPr marL="284163" indent="-168275">
              <a:buFont typeface="Arial" panose="020B0604020202020204" pitchFamily="34" charset="0"/>
              <a:buChar char="•"/>
            </a:pPr>
            <a:r>
              <a:rPr lang="en-US" sz="2100" dirty="0"/>
              <a:t>Debugging</a:t>
            </a:r>
          </a:p>
        </p:txBody>
      </p:sp>
    </p:spTree>
    <p:extLst>
      <p:ext uri="{BB962C8B-B14F-4D97-AF65-F5344CB8AC3E}">
        <p14:creationId xmlns:p14="http://schemas.microsoft.com/office/powerpoint/2010/main" val="326448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0DA89-3A81-8C3F-FFA2-981F98DD0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</a:t>
            </a:r>
            <a:r>
              <a:rPr lang="en-US" dirty="0" err="1"/>
              <a:t>Nextjs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EC760-E995-AA25-2F44-72D2B1183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React -&gt; </a:t>
            </a:r>
            <a:r>
              <a:rPr lang="en-US" dirty="0" err="1"/>
              <a:t>Nextjs</a:t>
            </a:r>
            <a:endParaRPr lang="en-US" dirty="0"/>
          </a:p>
          <a:p>
            <a:r>
              <a:rPr lang="en-US" dirty="0"/>
              <a:t>Server side rendering</a:t>
            </a:r>
          </a:p>
          <a:p>
            <a:r>
              <a:rPr lang="en-US" dirty="0"/>
              <a:t>Hydration errors when server replaces HTML (fixes errors from source code)</a:t>
            </a:r>
          </a:p>
          <a:p>
            <a:r>
              <a:rPr lang="en-US" dirty="0"/>
              <a:t>React ‘state’ only works with ‘use client’</a:t>
            </a:r>
          </a:p>
          <a:p>
            <a:r>
              <a:rPr lang="en-US" dirty="0"/>
              <a:t>Client side event handling (e.g. </a:t>
            </a:r>
            <a:r>
              <a:rPr lang="en-US" dirty="0" err="1"/>
              <a:t>onClick</a:t>
            </a:r>
            <a:r>
              <a:rPr lang="en-US" dirty="0"/>
              <a:t>) requires ‘use client’</a:t>
            </a:r>
          </a:p>
          <a:p>
            <a:r>
              <a:rPr lang="en-US" dirty="0"/>
              <a:t>Using component classes requires ‘use client’</a:t>
            </a:r>
          </a:p>
          <a:p>
            <a:r>
              <a:rPr lang="en-US" dirty="0"/>
              <a:t>…</a:t>
            </a:r>
          </a:p>
          <a:p>
            <a:r>
              <a:rPr lang="en-US" dirty="0"/>
              <a:t>So why??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327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4562D-DFD9-C941-13C3-73A677B6F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64189"/>
          </a:xfrm>
        </p:spPr>
        <p:txBody>
          <a:bodyPr/>
          <a:lstStyle/>
          <a:p>
            <a:r>
              <a:rPr lang="en-US" dirty="0"/>
              <a:t>How is </a:t>
            </a:r>
            <a:r>
              <a:rPr lang="en-US" dirty="0" err="1"/>
              <a:t>NextJS</a:t>
            </a:r>
            <a:r>
              <a:rPr lang="en-US" dirty="0"/>
              <a:t> different?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346E57-F36F-2D87-F528-27E3DB873E98}"/>
              </a:ext>
            </a:extLst>
          </p:cNvPr>
          <p:cNvSpPr/>
          <p:nvPr/>
        </p:nvSpPr>
        <p:spPr>
          <a:xfrm>
            <a:off x="714615" y="2159213"/>
            <a:ext cx="2266790" cy="33041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Browser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EAA7DA-7DD1-17AF-9624-BC89B8FFD158}"/>
              </a:ext>
            </a:extLst>
          </p:cNvPr>
          <p:cNvSpPr/>
          <p:nvPr/>
        </p:nvSpPr>
        <p:spPr>
          <a:xfrm>
            <a:off x="1036320" y="3211926"/>
            <a:ext cx="1499411" cy="1828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HTML &amp;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Javascript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26C870-E130-663B-AEB2-FAB61ADEA95E}"/>
              </a:ext>
            </a:extLst>
          </p:cNvPr>
          <p:cNvSpPr/>
          <p:nvPr/>
        </p:nvSpPr>
        <p:spPr>
          <a:xfrm>
            <a:off x="4182783" y="2159213"/>
            <a:ext cx="2266790" cy="33041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Browser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358C42-B6E3-ACD0-6DE6-6E1FF0C3F806}"/>
              </a:ext>
            </a:extLst>
          </p:cNvPr>
          <p:cNvSpPr/>
          <p:nvPr/>
        </p:nvSpPr>
        <p:spPr>
          <a:xfrm>
            <a:off x="4504488" y="3211926"/>
            <a:ext cx="1499411" cy="1828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HTML &amp;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Javascript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E82835-0D0C-10FF-B3C8-3D51A9A1C33B}"/>
              </a:ext>
            </a:extLst>
          </p:cNvPr>
          <p:cNvSpPr/>
          <p:nvPr/>
        </p:nvSpPr>
        <p:spPr>
          <a:xfrm>
            <a:off x="3508328" y="5734850"/>
            <a:ext cx="1992320" cy="3765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npm</a:t>
            </a:r>
            <a:r>
              <a:rPr lang="en-US" dirty="0"/>
              <a:t> run build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D9555D-FA0F-6DCD-99AC-E69F02F0F5CF}"/>
              </a:ext>
            </a:extLst>
          </p:cNvPr>
          <p:cNvSpPr/>
          <p:nvPr/>
        </p:nvSpPr>
        <p:spPr>
          <a:xfrm>
            <a:off x="5796889" y="5555556"/>
            <a:ext cx="1633572" cy="73766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Server deployment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840839-FFED-9CBB-BC60-55888A3C3001}"/>
              </a:ext>
            </a:extLst>
          </p:cNvPr>
          <p:cNvSpPr/>
          <p:nvPr/>
        </p:nvSpPr>
        <p:spPr>
          <a:xfrm>
            <a:off x="851850" y="5716921"/>
            <a:ext cx="1992320" cy="3765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Server deployment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6638831-62C9-7FED-9839-CC56CCBB6558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>
            <a:off x="5500648" y="5923109"/>
            <a:ext cx="296241" cy="12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4129C63-5CE4-4AE6-42D3-79DA89D26B5B}"/>
              </a:ext>
            </a:extLst>
          </p:cNvPr>
          <p:cNvSpPr/>
          <p:nvPr/>
        </p:nvSpPr>
        <p:spPr>
          <a:xfrm>
            <a:off x="7870959" y="2073408"/>
            <a:ext cx="2266790" cy="33041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Browser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B447AD-AAD2-B9E5-41C3-0B5684F4E93E}"/>
              </a:ext>
            </a:extLst>
          </p:cNvPr>
          <p:cNvSpPr/>
          <p:nvPr/>
        </p:nvSpPr>
        <p:spPr>
          <a:xfrm>
            <a:off x="8192664" y="3126121"/>
            <a:ext cx="1499411" cy="1828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HTML &amp;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Javascript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C2EFC6-CCE7-46B3-4A01-3F8F06048EE3}"/>
              </a:ext>
            </a:extLst>
          </p:cNvPr>
          <p:cNvSpPr/>
          <p:nvPr/>
        </p:nvSpPr>
        <p:spPr>
          <a:xfrm>
            <a:off x="8185081" y="5734850"/>
            <a:ext cx="1992320" cy="3765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npm</a:t>
            </a:r>
            <a:r>
              <a:rPr lang="en-US" dirty="0"/>
              <a:t> run build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3F54E4-E62A-7668-8EEA-3E8AB84EBDAE}"/>
              </a:ext>
            </a:extLst>
          </p:cNvPr>
          <p:cNvSpPr/>
          <p:nvPr/>
        </p:nvSpPr>
        <p:spPr>
          <a:xfrm>
            <a:off x="10473641" y="5614467"/>
            <a:ext cx="1364077" cy="6172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Server deployment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C28C2D2-03DA-3FF8-9E19-CDAF3E272446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>
          <a:xfrm>
            <a:off x="10177401" y="5923109"/>
            <a:ext cx="29624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3E650700-0765-09F3-BA9F-AC0034ACAC17}"/>
              </a:ext>
            </a:extLst>
          </p:cNvPr>
          <p:cNvSpPr/>
          <p:nvPr/>
        </p:nvSpPr>
        <p:spPr>
          <a:xfrm>
            <a:off x="10473640" y="3945111"/>
            <a:ext cx="1364077" cy="1390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Server side render (static pages HTML “only”)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EC97E57-06AE-2338-806B-AE238F404589}"/>
              </a:ext>
            </a:extLst>
          </p:cNvPr>
          <p:cNvSpPr/>
          <p:nvPr/>
        </p:nvSpPr>
        <p:spPr>
          <a:xfrm>
            <a:off x="10473640" y="2380769"/>
            <a:ext cx="1364077" cy="13908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Server components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B8C1DD8-0EC6-529A-4E68-D83282DE6826}"/>
              </a:ext>
            </a:extLst>
          </p:cNvPr>
          <p:cNvSpPr/>
          <p:nvPr/>
        </p:nvSpPr>
        <p:spPr>
          <a:xfrm>
            <a:off x="591671" y="1329338"/>
            <a:ext cx="2558783" cy="66159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Traditional web pages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8F1FD709-9B26-D724-4812-BBD65E872628}"/>
              </a:ext>
            </a:extLst>
          </p:cNvPr>
          <p:cNvSpPr/>
          <p:nvPr/>
        </p:nvSpPr>
        <p:spPr>
          <a:xfrm>
            <a:off x="4036786" y="1312690"/>
            <a:ext cx="2558783" cy="66159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Classic React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182A2617-D6B5-E316-A670-E72FC21C0189}"/>
              </a:ext>
            </a:extLst>
          </p:cNvPr>
          <p:cNvSpPr/>
          <p:nvPr/>
        </p:nvSpPr>
        <p:spPr>
          <a:xfrm>
            <a:off x="7724962" y="1262744"/>
            <a:ext cx="2558783" cy="66159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Nextjs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369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A2D45-3754-8D78-40BC-CB1BCAE86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MaterialUI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0AC9A-293A-3510-325D-F1859D63D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Google’s material UI is a set of React components designed to help with consistent look/ feel and provide responsive capabilities</a:t>
            </a:r>
          </a:p>
          <a:p>
            <a:r>
              <a:rPr lang="en-US" dirty="0"/>
              <a:t>There are free versions (what we will use), and paid versions</a:t>
            </a:r>
          </a:p>
          <a:p>
            <a:r>
              <a:rPr lang="en-US" dirty="0"/>
              <a:t>Common components are:</a:t>
            </a:r>
          </a:p>
          <a:p>
            <a:r>
              <a:rPr lang="en-US" dirty="0"/>
              <a:t>Box</a:t>
            </a:r>
          </a:p>
          <a:p>
            <a:r>
              <a:rPr lang="en-US" dirty="0"/>
              <a:t>Table</a:t>
            </a:r>
          </a:p>
          <a:p>
            <a:r>
              <a:rPr lang="en-US" dirty="0"/>
              <a:t>Button</a:t>
            </a:r>
          </a:p>
          <a:p>
            <a:endParaRPr lang="en-US" dirty="0"/>
          </a:p>
          <a:p>
            <a:r>
              <a:rPr lang="en-US" dirty="0"/>
              <a:t>Styles are applied inline using </a:t>
            </a:r>
            <a:r>
              <a:rPr lang="en-US" dirty="0" err="1"/>
              <a:t>sx</a:t>
            </a:r>
            <a:r>
              <a:rPr lang="en-US" dirty="0"/>
              <a:t>={{ … }}</a:t>
            </a:r>
          </a:p>
          <a:p>
            <a:endParaRPr lang="en-US" dirty="0"/>
          </a:p>
          <a:p>
            <a:r>
              <a:rPr lang="en-US">
                <a:hlinkClick r:id="rId2"/>
              </a:rPr>
              <a:t>Supported components - Material UI (mui.com)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55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D05C1-E967-9D46-FF28-58BE2BB70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A8866-3206-9CEE-43D9-2102A3DBD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React is normally SPA (Single Page application)</a:t>
            </a:r>
          </a:p>
          <a:p>
            <a:r>
              <a:rPr lang="en-US" dirty="0"/>
              <a:t>We will add the concept of multiple pages using a popular React package called ‘react-router’</a:t>
            </a:r>
          </a:p>
          <a:p>
            <a:r>
              <a:rPr lang="en-US" dirty="0"/>
              <a:t>Basic concepts</a:t>
            </a:r>
          </a:p>
          <a:p>
            <a:pPr marL="288925" indent="-169863">
              <a:buFont typeface="Arial" panose="020B0604020202020204" pitchFamily="34" charset="0"/>
              <a:buChar char="•"/>
            </a:pPr>
            <a:r>
              <a:rPr lang="en-US" dirty="0" err="1"/>
              <a:t>BrowserRouter</a:t>
            </a:r>
            <a:endParaRPr lang="en-US" dirty="0"/>
          </a:p>
          <a:p>
            <a:pPr marL="288925" indent="-169863">
              <a:buFont typeface="Arial" panose="020B0604020202020204" pitchFamily="34" charset="0"/>
              <a:buChar char="•"/>
            </a:pPr>
            <a:r>
              <a:rPr lang="en-US" dirty="0"/>
              <a:t>Routes</a:t>
            </a:r>
          </a:p>
          <a:p>
            <a:pPr marL="288925" indent="-169863">
              <a:buFont typeface="Arial" panose="020B0604020202020204" pitchFamily="34" charset="0"/>
              <a:buChar char="•"/>
            </a:pPr>
            <a:r>
              <a:rPr lang="en-US" dirty="0"/>
              <a:t>Links</a:t>
            </a:r>
          </a:p>
          <a:p>
            <a:pPr marL="288925" indent="-169863">
              <a:buFont typeface="Arial" panose="020B0604020202020204" pitchFamily="34" charset="0"/>
              <a:buChar char="•"/>
            </a:pPr>
            <a:r>
              <a:rPr lang="en-US" dirty="0"/>
              <a:t>Menu or Layout</a:t>
            </a:r>
          </a:p>
          <a:p>
            <a:r>
              <a:rPr lang="en-US" dirty="0"/>
              <a:t>React-router allows *client-side* routing (vs. requesting new pages from the server each time)</a:t>
            </a:r>
          </a:p>
        </p:txBody>
      </p:sp>
    </p:spTree>
    <p:extLst>
      <p:ext uri="{BB962C8B-B14F-4D97-AF65-F5344CB8AC3E}">
        <p14:creationId xmlns:p14="http://schemas.microsoft.com/office/powerpoint/2010/main" val="297744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FB157-A609-EBCD-248C-12B6B5E7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80528-AC14-3BF2-5939-995F97DEF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Test before commit is still the golden rule</a:t>
            </a:r>
          </a:p>
          <a:p>
            <a:r>
              <a:rPr lang="en-US" dirty="0"/>
              <a:t>Since our environment is largely in </a:t>
            </a:r>
            <a:r>
              <a:rPr lang="en-US" dirty="0" err="1"/>
              <a:t>javascript</a:t>
            </a:r>
            <a:r>
              <a:rPr lang="en-US" dirty="0"/>
              <a:t>, we will use Jest as our unit test framework</a:t>
            </a:r>
          </a:p>
          <a:p>
            <a:r>
              <a:rPr lang="en-US" dirty="0"/>
              <a:t>We install jest using </a:t>
            </a:r>
            <a:r>
              <a:rPr lang="en-US" dirty="0" err="1"/>
              <a:t>npm</a:t>
            </a:r>
            <a:r>
              <a:rPr lang="en-US" dirty="0"/>
              <a:t>, and since it will be run via </a:t>
            </a:r>
            <a:r>
              <a:rPr lang="en-US" dirty="0" err="1"/>
              <a:t>npm</a:t>
            </a:r>
            <a:r>
              <a:rPr lang="en-US" dirty="0"/>
              <a:t>, we can use the following syntax to execute from the command line</a:t>
            </a:r>
          </a:p>
          <a:p>
            <a:r>
              <a:rPr lang="en-US" dirty="0" err="1"/>
              <a:t>npm</a:t>
            </a:r>
            <a:r>
              <a:rPr lang="en-US" dirty="0"/>
              <a:t> test</a:t>
            </a:r>
          </a:p>
          <a:p>
            <a:r>
              <a:rPr lang="en-US" dirty="0"/>
              <a:t>That will run all the tests</a:t>
            </a:r>
          </a:p>
          <a:p>
            <a:r>
              <a:rPr lang="en-US" dirty="0" err="1"/>
              <a:t>npm</a:t>
            </a:r>
            <a:r>
              <a:rPr lang="en-US" dirty="0"/>
              <a:t>  test -- -t 'call ping endpoint’</a:t>
            </a:r>
          </a:p>
          <a:p>
            <a:r>
              <a:rPr lang="en-US" dirty="0"/>
              <a:t>That will run the single test with the given description</a:t>
            </a:r>
          </a:p>
          <a:p>
            <a:r>
              <a:rPr lang="en-US" dirty="0"/>
              <a:t> ‘—’ passes options to jest</a:t>
            </a:r>
          </a:p>
          <a:p>
            <a:r>
              <a:rPr lang="en-US" dirty="0"/>
              <a:t>‘-t’ runs the test with the specified </a:t>
            </a:r>
            <a:r>
              <a:rPr lang="en-US"/>
              <a:t>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29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6F6C8-B13F-BD1D-A694-7CC278792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systems vs units of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AD98A-EC9A-6D56-0819-1A5EFE30F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testing small functions is important, it is insufficient at scale</a:t>
            </a:r>
          </a:p>
          <a:p>
            <a:r>
              <a:rPr lang="en-US" dirty="0"/>
              <a:t>We will test functional components and features, workflows and scenarios</a:t>
            </a:r>
          </a:p>
          <a:p>
            <a:r>
              <a:rPr lang="en-US" dirty="0"/>
              <a:t>While the tools are unit tests, we are actually going beyond, and performing feature or system testing using the unit test framework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58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635CC-F7BD-52A9-5944-82DD188EC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of jest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58171-4B85-6B98-C099-89E96BF92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focus on using jest to validate our server side functionality</a:t>
            </a:r>
          </a:p>
          <a:p>
            <a:pPr lvl="1"/>
            <a:r>
              <a:rPr lang="en-US" dirty="0"/>
              <a:t>UI/ Front end testing is another whole discipline … we will not have time to cover that in our course</a:t>
            </a:r>
          </a:p>
          <a:p>
            <a:r>
              <a:rPr lang="en-US" dirty="0"/>
              <a:t>Jest will look for files named xxxx.test.js, and attempt to run the code inside</a:t>
            </a:r>
          </a:p>
          <a:p>
            <a:r>
              <a:rPr lang="en-US" dirty="0"/>
              <a:t>E.g. api.test.js with a function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4841FE-89F3-AD12-A1BE-6BA39CBD4511}"/>
              </a:ext>
            </a:extLst>
          </p:cNvPr>
          <p:cNvSpPr txBox="1"/>
          <p:nvPr/>
        </p:nvSpPr>
        <p:spPr>
          <a:xfrm>
            <a:off x="1036320" y="3429000"/>
            <a:ext cx="6420678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test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'call ping endpoint'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async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 </a:t>
            </a:r>
            <a:r>
              <a:rPr lang="en-US" b="0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=&gt;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result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await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testPing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dirty="0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expect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9CDCFE"/>
                </a:solidFill>
                <a:effectLst/>
                <a:latin typeface="Consolas" panose="020B0609020204030204" pitchFamily="49" charset="0"/>
              </a:rPr>
              <a:t>result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).</a:t>
            </a:r>
            <a:r>
              <a:rPr lang="en-US" b="0" dirty="0" err="1">
                <a:solidFill>
                  <a:srgbClr val="DCDCAA"/>
                </a:solidFill>
                <a:effectLst/>
                <a:latin typeface="Consolas" panose="020B0609020204030204" pitchFamily="49" charset="0"/>
              </a:rPr>
              <a:t>toBe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'pong'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});</a:t>
            </a:r>
          </a:p>
          <a:p>
            <a:b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</a:b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3C2FCB-81F8-0B72-32C6-ADFC66C51365}"/>
              </a:ext>
            </a:extLst>
          </p:cNvPr>
          <p:cNvSpPr txBox="1"/>
          <p:nvPr/>
        </p:nvSpPr>
        <p:spPr>
          <a:xfrm>
            <a:off x="7673009" y="3677478"/>
            <a:ext cx="4104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test is governed by two parameters</a:t>
            </a:r>
          </a:p>
          <a:p>
            <a:r>
              <a:rPr lang="en-US" dirty="0"/>
              <a:t>The test name (‘call ping endpoint’)</a:t>
            </a:r>
          </a:p>
          <a:p>
            <a:r>
              <a:rPr lang="en-US" dirty="0"/>
              <a:t>and the test code (the  arrow function)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4C265C-9662-8C1F-381A-F0F19862EC3F}"/>
              </a:ext>
            </a:extLst>
          </p:cNvPr>
          <p:cNvSpPr txBox="1"/>
          <p:nvPr/>
        </p:nvSpPr>
        <p:spPr>
          <a:xfrm>
            <a:off x="7775714" y="4873488"/>
            <a:ext cx="41048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test calls an API endpoint, and compares the result using Jests ‘expect’ method, with a standard ‘</a:t>
            </a:r>
            <a:r>
              <a:rPr lang="en-US" dirty="0" err="1"/>
              <a:t>toBe</a:t>
            </a:r>
            <a:r>
              <a:rPr lang="en-US" dirty="0"/>
              <a:t>’ comparator</a:t>
            </a:r>
          </a:p>
        </p:txBody>
      </p:sp>
    </p:spTree>
    <p:extLst>
      <p:ext uri="{BB962C8B-B14F-4D97-AF65-F5344CB8AC3E}">
        <p14:creationId xmlns:p14="http://schemas.microsoft.com/office/powerpoint/2010/main" val="87335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1C40C-8010-7C5B-D26D-55C227ADD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and teardown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7E242-C7C7-8B8C-7B59-B5B99C984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1591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Jest is very flexible in organizing your test methods</a:t>
            </a:r>
          </a:p>
          <a:p>
            <a:r>
              <a:rPr lang="en-US" dirty="0"/>
              <a:t>You can have functions run before each test or after each test</a:t>
            </a:r>
          </a:p>
          <a:p>
            <a:r>
              <a:rPr lang="en-US" b="0" i="0" dirty="0" err="1">
                <a:solidFill>
                  <a:srgbClr val="6B2E85"/>
                </a:solidFill>
                <a:effectLst/>
                <a:highlight>
                  <a:srgbClr val="F6F6F6"/>
                </a:highlight>
                <a:latin typeface="SFMono-Regular"/>
              </a:rPr>
              <a:t>beforeEach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(() </a:t>
            </a:r>
            <a:r>
              <a:rPr lang="en-US" b="0" i="0" dirty="0">
                <a:solidFill>
                  <a:srgbClr val="888888"/>
                </a:solidFill>
                <a:effectLst/>
                <a:highlight>
                  <a:srgbClr val="F6F6F6"/>
                </a:highlight>
                <a:latin typeface="SFMono-Regular"/>
              </a:rPr>
              <a:t>=&gt;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 {</a:t>
            </a:r>
            <a:b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</a:br>
            <a:r>
              <a:rPr lang="en-US" b="0" i="0" dirty="0" err="1">
                <a:solidFill>
                  <a:srgbClr val="6B2E85"/>
                </a:solidFill>
                <a:effectLst/>
                <a:highlight>
                  <a:srgbClr val="F6F6F6"/>
                </a:highlight>
                <a:latin typeface="SFMono-Regular"/>
              </a:rPr>
              <a:t>initializeCityDatabase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();</a:t>
            </a:r>
            <a:b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</a:b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});</a:t>
            </a:r>
            <a:b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</a:br>
            <a:b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</a:br>
            <a:r>
              <a:rPr lang="en-US" b="0" i="0" dirty="0" err="1">
                <a:solidFill>
                  <a:srgbClr val="6B2E85"/>
                </a:solidFill>
                <a:effectLst/>
                <a:highlight>
                  <a:srgbClr val="F6F6F6"/>
                </a:highlight>
                <a:latin typeface="SFMono-Regular"/>
              </a:rPr>
              <a:t>afterEach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(() </a:t>
            </a:r>
            <a:r>
              <a:rPr lang="en-US" b="0" i="0" dirty="0">
                <a:solidFill>
                  <a:srgbClr val="888888"/>
                </a:solidFill>
                <a:effectLst/>
                <a:highlight>
                  <a:srgbClr val="F6F6F6"/>
                </a:highlight>
                <a:latin typeface="SFMono-Regular"/>
              </a:rPr>
              <a:t>=&gt;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 {</a:t>
            </a:r>
            <a:b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</a:br>
            <a:r>
              <a:rPr lang="en-US" b="0" i="0" dirty="0" err="1">
                <a:solidFill>
                  <a:srgbClr val="6B2E85"/>
                </a:solidFill>
                <a:effectLst/>
                <a:highlight>
                  <a:srgbClr val="F6F6F6"/>
                </a:highlight>
                <a:latin typeface="SFMono-Regular"/>
              </a:rPr>
              <a:t>clearCityDatabase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();</a:t>
            </a:r>
            <a:b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</a:b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});</a:t>
            </a:r>
          </a:p>
          <a:p>
            <a:r>
              <a:rPr lang="en-US" dirty="0">
                <a:solidFill>
                  <a:srgbClr val="393A34"/>
                </a:solidFill>
                <a:highlight>
                  <a:srgbClr val="F6F6F6"/>
                </a:highlight>
                <a:latin typeface="SFMono-Regular"/>
              </a:rPr>
              <a:t>Or do a single setup or teardown</a:t>
            </a:r>
          </a:p>
          <a:p>
            <a:r>
              <a:rPr lang="en-US" b="0" i="0" dirty="0" err="1">
                <a:solidFill>
                  <a:srgbClr val="6B2E85"/>
                </a:solidFill>
                <a:effectLst/>
                <a:highlight>
                  <a:srgbClr val="F6F6F6"/>
                </a:highlight>
                <a:latin typeface="SFMono-Regular"/>
              </a:rPr>
              <a:t>beforeAll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(() </a:t>
            </a:r>
            <a:r>
              <a:rPr lang="en-US" b="0" i="0" dirty="0">
                <a:solidFill>
                  <a:srgbClr val="888888"/>
                </a:solidFill>
                <a:effectLst/>
                <a:highlight>
                  <a:srgbClr val="F6F6F6"/>
                </a:highlight>
                <a:latin typeface="SFMono-Regular"/>
              </a:rPr>
              <a:t>=&gt;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 {</a:t>
            </a:r>
            <a:b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</a:br>
            <a:r>
              <a:rPr lang="en-US" b="0" i="0" dirty="0">
                <a:solidFill>
                  <a:srgbClr val="297A29"/>
                </a:solidFill>
                <a:effectLst/>
                <a:highlight>
                  <a:srgbClr val="F6F6F6"/>
                </a:highlight>
                <a:latin typeface="SFMono-Regular"/>
              </a:rPr>
              <a:t>return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 </a:t>
            </a:r>
            <a:r>
              <a:rPr lang="en-US" b="0" i="0" dirty="0" err="1">
                <a:solidFill>
                  <a:srgbClr val="6B2E85"/>
                </a:solidFill>
                <a:effectLst/>
                <a:highlight>
                  <a:srgbClr val="F6F6F6"/>
                </a:highlight>
                <a:latin typeface="SFMono-Regular"/>
              </a:rPr>
              <a:t>initializeCityDatabase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();</a:t>
            </a:r>
            <a:b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</a:b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});</a:t>
            </a:r>
            <a:b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</a:br>
            <a:b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</a:br>
            <a:r>
              <a:rPr lang="en-US" b="0" i="0" dirty="0" err="1">
                <a:solidFill>
                  <a:srgbClr val="6B2E85"/>
                </a:solidFill>
                <a:effectLst/>
                <a:highlight>
                  <a:srgbClr val="F6F6F6"/>
                </a:highlight>
                <a:latin typeface="SFMono-Regular"/>
              </a:rPr>
              <a:t>afterAll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(() </a:t>
            </a:r>
            <a:r>
              <a:rPr lang="en-US" b="0" i="0" dirty="0">
                <a:solidFill>
                  <a:srgbClr val="888888"/>
                </a:solidFill>
                <a:effectLst/>
                <a:highlight>
                  <a:srgbClr val="F6F6F6"/>
                </a:highlight>
                <a:latin typeface="SFMono-Regular"/>
              </a:rPr>
              <a:t>=&gt;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 {</a:t>
            </a:r>
            <a:b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</a:br>
            <a:r>
              <a:rPr lang="en-US" b="0" i="0" dirty="0">
                <a:solidFill>
                  <a:srgbClr val="297A29"/>
                </a:solidFill>
                <a:effectLst/>
                <a:highlight>
                  <a:srgbClr val="F6F6F6"/>
                </a:highlight>
                <a:latin typeface="SFMono-Regular"/>
              </a:rPr>
              <a:t>return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 </a:t>
            </a:r>
            <a:r>
              <a:rPr lang="en-US" b="0" i="0" dirty="0" err="1">
                <a:solidFill>
                  <a:srgbClr val="6B2E85"/>
                </a:solidFill>
                <a:effectLst/>
                <a:highlight>
                  <a:srgbClr val="F6F6F6"/>
                </a:highlight>
                <a:latin typeface="SFMono-Regular"/>
              </a:rPr>
              <a:t>clearCityDatabase</a:t>
            </a: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();</a:t>
            </a:r>
            <a:b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</a:br>
            <a:r>
              <a:rPr lang="en-US" b="0" i="0" dirty="0">
                <a:solidFill>
                  <a:srgbClr val="393A34"/>
                </a:solidFill>
                <a:effectLst/>
                <a:highlight>
                  <a:srgbClr val="F6F6F6"/>
                </a:highlight>
                <a:latin typeface="SFMono-Regular"/>
              </a:rPr>
              <a:t>});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35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F2C45-A3BD-5A2F-C721-E835A77F1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86214"/>
          </a:xfrm>
        </p:spPr>
        <p:txBody>
          <a:bodyPr/>
          <a:lstStyle/>
          <a:p>
            <a:r>
              <a:rPr lang="en-US" dirty="0"/>
              <a:t>Custom comparators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B932F-F113-E40E-FB32-DAB4F9EA4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04761"/>
            <a:ext cx="10058400" cy="4023360"/>
          </a:xfrm>
        </p:spPr>
        <p:txBody>
          <a:bodyPr/>
          <a:lstStyle/>
          <a:p>
            <a:r>
              <a:rPr lang="en-US" dirty="0"/>
              <a:t>Sometimes a standard comparator is not what we need (also there are many, many available … so look before you go custom!)</a:t>
            </a:r>
          </a:p>
          <a:p>
            <a:r>
              <a:rPr lang="en-US" dirty="0"/>
              <a:t>A custom comparator can specialize the checks you want to make to validate your test e.g.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will allow you to match only certain fields, ignore case, ignore order </a:t>
            </a:r>
            <a:r>
              <a:rPr lang="en-US" dirty="0" err="1"/>
              <a:t>etc</a:t>
            </a:r>
            <a:r>
              <a:rPr lang="en-US" dirty="0"/>
              <a:t> 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5C6795-4DF9-1887-5400-2A76191CFCD5}"/>
              </a:ext>
            </a:extLst>
          </p:cNvPr>
          <p:cNvSpPr txBox="1"/>
          <p:nvPr/>
        </p:nvSpPr>
        <p:spPr>
          <a:xfrm>
            <a:off x="1987826" y="3737112"/>
            <a:ext cx="6450495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9CDCFE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expect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D4D4D4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.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DCDCA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extend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4D4D4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4D4D4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 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DCDCAA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toMatchDocs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4D4D4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CDCFE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received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4D4D4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CDCFE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expected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4D4D4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D4D4D4"/>
                </a:solidFill>
                <a:latin typeface="Consolas" panose="020B0609020204030204" pitchFamily="49" charset="0"/>
              </a:rPr>
              <a:t>	//Your custom code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D4D4D4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75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810A7-FC99-BE89-F28A-3C54E821A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81270-4BAB-FA1B-B6C1-313008319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Mongo (DB)</a:t>
            </a:r>
          </a:p>
          <a:p>
            <a:r>
              <a:rPr lang="en-US" dirty="0"/>
              <a:t>Express (API Server component)</a:t>
            </a:r>
          </a:p>
          <a:p>
            <a:r>
              <a:rPr lang="en-US" dirty="0"/>
              <a:t>React (Client/ UI design)</a:t>
            </a:r>
          </a:p>
          <a:p>
            <a:r>
              <a:rPr lang="en-US" dirty="0"/>
              <a:t>Node (Runtime server environment)</a:t>
            </a:r>
          </a:p>
        </p:txBody>
      </p:sp>
    </p:spTree>
    <p:extLst>
      <p:ext uri="{BB962C8B-B14F-4D97-AF65-F5344CB8AC3E}">
        <p14:creationId xmlns:p14="http://schemas.microsoft.com/office/powerpoint/2010/main" val="2185889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BDE10F-5F0E-A38B-58F3-5357A14725C9}"/>
              </a:ext>
            </a:extLst>
          </p:cNvPr>
          <p:cNvSpPr txBox="1"/>
          <p:nvPr/>
        </p:nvSpPr>
        <p:spPr>
          <a:xfrm>
            <a:off x="351183" y="104989"/>
            <a:ext cx="11489634" cy="646330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expect</a:t>
            </a:r>
            <a:r>
              <a:rPr lang="en-US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extend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({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</a:t>
            </a:r>
            <a:r>
              <a:rPr lang="en-US" b="0" dirty="0" err="1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customCollectionMatch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received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expected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{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let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found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false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//Check each object in the </a:t>
            </a:r>
            <a:r>
              <a:rPr lang="en-US" b="0" dirty="0" err="1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rcv</a:t>
            </a:r>
            <a:r>
              <a:rPr lang="en-US" b="0" dirty="0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list ... does it exist in the expected list?</a:t>
            </a:r>
            <a:endParaRPr lang="en-US" b="0" dirty="0">
              <a:solidFill>
                <a:srgbClr val="D4D4D4"/>
              </a:solidFill>
              <a:effectLst/>
              <a:highlight>
                <a:srgbClr val="1E1E1E"/>
              </a:highlight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//NOTE: Expected is a subset, so received must have AT LEAST those items</a:t>
            </a:r>
            <a:endParaRPr lang="en-US" b="0" dirty="0">
              <a:solidFill>
                <a:srgbClr val="D4D4D4"/>
              </a:solidFill>
              <a:effectLst/>
              <a:highlight>
                <a:srgbClr val="1E1E1E"/>
              </a:highlight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expected</a:t>
            </a:r>
            <a:r>
              <a:rPr lang="en-US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forEach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element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=&gt;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 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found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received</a:t>
            </a:r>
            <a:r>
              <a:rPr lang="en-US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find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rcvdObject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=&gt;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((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rcvdObject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name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==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element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name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) &amp;&amp; (</a:t>
            </a:r>
            <a:r>
              <a:rPr lang="en-US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rcvdObject</a:t>
            </a:r>
            <a:r>
              <a:rPr lang="en-US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type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== </a:t>
            </a:r>
            <a:r>
              <a:rPr lang="en-US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element</a:t>
            </a:r>
            <a:r>
              <a:rPr lang="en-US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type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))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      </a:t>
            </a:r>
            <a:r>
              <a:rPr lang="en-US" b="0" dirty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true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else</a:t>
            </a:r>
            <a:endParaRPr lang="en-US" b="0" dirty="0">
              <a:solidFill>
                <a:srgbClr val="D4D4D4"/>
              </a:solidFill>
              <a:effectLst/>
              <a:highlight>
                <a:srgbClr val="1E1E1E"/>
              </a:highlight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      </a:t>
            </a:r>
            <a:r>
              <a:rPr lang="en-US" b="0" dirty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false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});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});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let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pass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found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==</a:t>
            </a:r>
            <a:r>
              <a:rPr lang="en-US" b="0" dirty="0" err="1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null</a:t>
            </a:r>
            <a:r>
              <a:rPr lang="en-US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?</a:t>
            </a:r>
            <a:r>
              <a:rPr lang="en-US" b="0" dirty="0" err="1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false</a:t>
            </a:r>
            <a:r>
              <a:rPr lang="en-US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:</a:t>
            </a:r>
            <a:r>
              <a:rPr lang="en-US" b="0" dirty="0" err="1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true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//NOTE: If test fails, have to return a function in 'message'</a:t>
            </a:r>
            <a:endParaRPr lang="en-US" b="0" dirty="0">
              <a:solidFill>
                <a:srgbClr val="D4D4D4"/>
              </a:solidFill>
              <a:effectLst/>
              <a:highlight>
                <a:srgbClr val="1E1E1E"/>
              </a:highlight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pass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  </a:t>
            </a:r>
            <a:r>
              <a:rPr lang="en-US" b="0" dirty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 {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message: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CE917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"Found expected collections"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pass: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true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}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else</a:t>
            </a:r>
            <a:endParaRPr lang="en-US" b="0" dirty="0">
              <a:solidFill>
                <a:srgbClr val="D4D4D4"/>
              </a:solidFill>
              <a:effectLst/>
              <a:highlight>
                <a:srgbClr val="1E1E1E"/>
              </a:highlight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  </a:t>
            </a:r>
            <a:r>
              <a:rPr lang="en-US" b="0" dirty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 {</a:t>
            </a:r>
            <a:r>
              <a:rPr lang="en-US" b="0" dirty="0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message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: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()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=&gt;</a:t>
            </a:r>
            <a:r>
              <a:rPr lang="en-US" b="0" dirty="0">
                <a:solidFill>
                  <a:srgbClr val="CE917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"Did not find expected collections"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pass: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false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}</a:t>
            </a:r>
          </a:p>
          <a:p>
            <a:b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}</a:t>
            </a:r>
          </a:p>
          <a:p>
            <a:r>
              <a:rPr lang="en-US" b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})</a:t>
            </a:r>
            <a:endParaRPr lang="en-US" b="0" dirty="0">
              <a:solidFill>
                <a:srgbClr val="D4D4D4"/>
              </a:solidFill>
              <a:effectLst/>
              <a:highlight>
                <a:srgbClr val="1E1E1E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59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2BDE10F-5F0E-A38B-58F3-5357A14725C9}"/>
              </a:ext>
            </a:extLst>
          </p:cNvPr>
          <p:cNvSpPr txBox="1"/>
          <p:nvPr/>
        </p:nvSpPr>
        <p:spPr>
          <a:xfrm>
            <a:off x="351183" y="900120"/>
            <a:ext cx="11489634" cy="507831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expect</a:t>
            </a:r>
            <a:r>
              <a:rPr lang="en-US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extend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({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</a:t>
            </a:r>
            <a:r>
              <a:rPr lang="en-US" b="0" dirty="0" err="1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customCollectionMatch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received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expected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{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let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found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false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//Check each object in the </a:t>
            </a:r>
            <a:r>
              <a:rPr lang="en-US" b="0" dirty="0" err="1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rcv</a:t>
            </a:r>
            <a:r>
              <a:rPr lang="en-US" b="0" dirty="0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list ... does it exist in the expected list?</a:t>
            </a:r>
            <a:endParaRPr lang="en-US" b="0" dirty="0">
              <a:solidFill>
                <a:srgbClr val="D4D4D4"/>
              </a:solidFill>
              <a:effectLst/>
              <a:highlight>
                <a:srgbClr val="1E1E1E"/>
              </a:highlight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//NOTE: Expected is a subset, so received must have AT LEAST those items</a:t>
            </a:r>
            <a:endParaRPr lang="en-US" b="0" dirty="0">
              <a:solidFill>
                <a:srgbClr val="D4D4D4"/>
              </a:solidFill>
              <a:effectLst/>
              <a:highlight>
                <a:srgbClr val="1E1E1E"/>
              </a:highlight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expected</a:t>
            </a:r>
            <a:r>
              <a:rPr lang="en-US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forEach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element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=&gt;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 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found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= </a:t>
            </a:r>
            <a:r>
              <a:rPr lang="en-US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received</a:t>
            </a:r>
            <a:r>
              <a:rPr lang="en-US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find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rcvdObject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=&gt;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rcvdObject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name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==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element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name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});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let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pass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=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found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==</a:t>
            </a:r>
            <a:r>
              <a:rPr lang="en-US" b="0" dirty="0" err="1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null</a:t>
            </a:r>
            <a:r>
              <a:rPr lang="en-US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?</a:t>
            </a:r>
            <a:r>
              <a:rPr lang="en-US" b="0" dirty="0" err="1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false</a:t>
            </a:r>
            <a:r>
              <a:rPr lang="en-US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:</a:t>
            </a:r>
            <a:r>
              <a:rPr lang="en-US" b="0" dirty="0" err="1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true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//NOTE: If test fails, have to return a function in 'message'</a:t>
            </a:r>
            <a:endParaRPr lang="en-US" b="0" dirty="0">
              <a:solidFill>
                <a:srgbClr val="D4D4D4"/>
              </a:solidFill>
              <a:effectLst/>
              <a:highlight>
                <a:srgbClr val="1E1E1E"/>
              </a:highlight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pass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  </a:t>
            </a:r>
            <a:r>
              <a:rPr lang="en-US" b="0" dirty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return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 {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message: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CE917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"Found expected collections"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pass: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true</a:t>
            </a: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}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else</a:t>
            </a:r>
            <a:endParaRPr lang="en-US" b="0" dirty="0">
              <a:solidFill>
                <a:srgbClr val="D4D4D4"/>
              </a:solidFill>
              <a:effectLst/>
              <a:highlight>
                <a:srgbClr val="1E1E1E"/>
              </a:highlight>
              <a:latin typeface="Consolas" panose="020B0609020204030204" pitchFamily="49" charset="0"/>
            </a:endParaRPr>
          </a:p>
          <a:p>
            <a:r>
              <a:rPr lang="en-US" b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  </a:t>
            </a:r>
            <a:r>
              <a:rPr lang="en-US" b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return</a:t>
            </a:r>
            <a:r>
              <a:rPr lang="en-US" b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 {</a:t>
            </a:r>
            <a:r>
              <a:rPr lang="en-US" b="0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message</a:t>
            </a:r>
            <a:r>
              <a:rPr lang="en-US" b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:</a:t>
            </a:r>
            <a:r>
              <a:rPr lang="en-US" b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()</a:t>
            </a:r>
            <a:r>
              <a:rPr lang="en-US" b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=&gt;</a:t>
            </a:r>
            <a:r>
              <a:rPr lang="en-US" b="0">
                <a:solidFill>
                  <a:srgbClr val="CE917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"Did not find expected collections"</a:t>
            </a:r>
            <a:r>
              <a:rPr lang="en-US" b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, </a:t>
            </a:r>
            <a:r>
              <a:rPr lang="en-US" b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pass:</a:t>
            </a:r>
            <a:r>
              <a:rPr lang="en-US" b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b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false</a:t>
            </a:r>
            <a:r>
              <a:rPr lang="en-US" b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}</a:t>
            </a:r>
          </a:p>
          <a:p>
            <a:b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}</a:t>
            </a:r>
          </a:p>
          <a:p>
            <a:r>
              <a:rPr lang="en-US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12995264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11662-37EC-E53A-3E16-9929A753F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46458"/>
          </a:xfrm>
        </p:spPr>
        <p:txBody>
          <a:bodyPr/>
          <a:lstStyle/>
          <a:p>
            <a:r>
              <a:rPr lang="en-US" dirty="0"/>
              <a:t>Grouping your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26C0E-8B17-64EE-8F29-88B20A3C2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189751"/>
            <a:ext cx="10058400" cy="18814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Always organize your test code.  It’s just good practice for maintainability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Separate related tests into distinct files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Group individual tests into ‘themes’ using describe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DA8996-A47E-4985-3BA9-EC74600D46B5}"/>
              </a:ext>
            </a:extLst>
          </p:cNvPr>
          <p:cNvSpPr txBox="1"/>
          <p:nvPr/>
        </p:nvSpPr>
        <p:spPr>
          <a:xfrm>
            <a:off x="500932" y="2529584"/>
            <a:ext cx="11251095" cy="4031873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describe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sz="1600" b="0" dirty="0">
                <a:solidFill>
                  <a:srgbClr val="CE917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"Test basic DB Setup"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, () </a:t>
            </a:r>
            <a:r>
              <a:rPr lang="en-US" sz="1600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=&gt;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600" b="0" dirty="0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//</a:t>
            </a:r>
            <a:r>
              <a:rPr lang="en-US" sz="1600" b="0" dirty="0" err="1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npm</a:t>
            </a:r>
            <a:r>
              <a:rPr lang="en-US" sz="1600" b="0" dirty="0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 test -- -t 'Call list collections'</a:t>
            </a:r>
            <a:endParaRPr lang="en-US" sz="1600" b="0" dirty="0">
              <a:solidFill>
                <a:srgbClr val="D4D4D4"/>
              </a:solidFill>
              <a:effectLst/>
              <a:highlight>
                <a:srgbClr val="1E1E1E"/>
              </a:highlight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</a:t>
            </a:r>
            <a:r>
              <a:rPr lang="en-US" sz="1600" b="0" dirty="0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test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sz="1600" b="0" dirty="0">
                <a:solidFill>
                  <a:srgbClr val="CE917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'Call list collections'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, </a:t>
            </a:r>
            <a:r>
              <a:rPr lang="en-US" sz="1600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async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()</a:t>
            </a:r>
            <a:r>
              <a:rPr lang="en-US" sz="1600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=&gt;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sz="1600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let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result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= </a:t>
            </a:r>
            <a:r>
              <a:rPr lang="en-US" sz="1600" b="0" dirty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await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db_api</a:t>
            </a:r>
            <a:r>
              <a:rPr lang="en-US" sz="1600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getCollections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();</a:t>
            </a:r>
          </a:p>
          <a:p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sz="1600" b="0" dirty="0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//Since the content can vary, just check for something coming back</a:t>
            </a:r>
            <a:endParaRPr lang="en-US" sz="1600" b="0" dirty="0">
              <a:solidFill>
                <a:srgbClr val="D4D4D4"/>
              </a:solidFill>
              <a:effectLst/>
              <a:highlight>
                <a:srgbClr val="1E1E1E"/>
              </a:highlight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sz="1600" b="0" dirty="0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expect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sz="1600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result</a:t>
            </a:r>
            <a:r>
              <a:rPr lang="en-US" sz="1600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length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).</a:t>
            </a:r>
            <a:r>
              <a:rPr lang="en-US" sz="1600" b="0" dirty="0" err="1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toBeGreaterThan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sz="1600" b="0" dirty="0">
                <a:solidFill>
                  <a:srgbClr val="B5CEA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0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}),</a:t>
            </a:r>
          </a:p>
          <a:p>
            <a:b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</a:b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</a:t>
            </a:r>
            <a:r>
              <a:rPr lang="en-US" sz="1600" b="0" dirty="0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test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sz="1600" b="0" dirty="0">
                <a:solidFill>
                  <a:srgbClr val="CE917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'list docs in collection '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, </a:t>
            </a:r>
            <a:r>
              <a:rPr lang="en-US" sz="1600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async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() </a:t>
            </a:r>
            <a:r>
              <a:rPr lang="en-US" sz="1600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=&gt;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{</a:t>
            </a:r>
          </a:p>
          <a:p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sz="1600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let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sz="1600" b="0" dirty="0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result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= </a:t>
            </a:r>
            <a:r>
              <a:rPr lang="en-US" sz="1600" b="0" dirty="0">
                <a:solidFill>
                  <a:srgbClr val="C586C0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await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db_api</a:t>
            </a:r>
            <a:r>
              <a:rPr lang="en-US" sz="1600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getDocs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sz="1600" b="0" dirty="0">
                <a:solidFill>
                  <a:srgbClr val="CE917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'</a:t>
            </a:r>
            <a:r>
              <a:rPr lang="en-US" sz="1600" b="0" dirty="0" err="1">
                <a:solidFill>
                  <a:srgbClr val="CE917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mycollection</a:t>
            </a:r>
            <a:r>
              <a:rPr lang="en-US" sz="1600" b="0" dirty="0">
                <a:solidFill>
                  <a:srgbClr val="CE917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'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sz="1600" b="0" dirty="0">
                <a:solidFill>
                  <a:srgbClr val="6A9955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//Since the content can vary, just check for something coming back</a:t>
            </a:r>
            <a:endParaRPr lang="en-US" sz="1600" b="0" dirty="0">
              <a:solidFill>
                <a:srgbClr val="D4D4D4"/>
              </a:solidFill>
              <a:effectLst/>
              <a:highlight>
                <a:srgbClr val="1E1E1E"/>
              </a:highlight>
              <a:latin typeface="Consolas" panose="020B0609020204030204" pitchFamily="49" charset="0"/>
            </a:endParaRPr>
          </a:p>
          <a:p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  </a:t>
            </a:r>
            <a:r>
              <a:rPr lang="en-US" sz="1600" b="0" dirty="0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expect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sz="1600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result</a:t>
            </a:r>
            <a:r>
              <a:rPr lang="en-US" sz="1600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length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).</a:t>
            </a:r>
            <a:r>
              <a:rPr lang="en-US" sz="1600" b="0" dirty="0" err="1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toBeGreaterThan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sz="1600" b="0" dirty="0">
                <a:solidFill>
                  <a:srgbClr val="B5CEA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0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}),</a:t>
            </a:r>
          </a:p>
          <a:p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  </a:t>
            </a:r>
            <a:r>
              <a:rPr lang="en-US" sz="1600" b="0" dirty="0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test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</a:t>
            </a:r>
            <a:r>
              <a:rPr lang="en-US" sz="1600" b="0" dirty="0">
                <a:solidFill>
                  <a:srgbClr val="CE917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'close </a:t>
            </a:r>
            <a:r>
              <a:rPr lang="en-US" sz="1600" b="0" dirty="0" err="1">
                <a:solidFill>
                  <a:srgbClr val="CE917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db</a:t>
            </a:r>
            <a:r>
              <a:rPr lang="en-US" sz="1600" b="0" dirty="0">
                <a:solidFill>
                  <a:srgbClr val="CE9178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'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, ()</a:t>
            </a:r>
            <a:r>
              <a:rPr lang="en-US" sz="1600" b="0" dirty="0">
                <a:solidFill>
                  <a:srgbClr val="569CD6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=&gt;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9CDCFE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db_api</a:t>
            </a:r>
            <a:r>
              <a:rPr lang="en-US" sz="1600" b="0" dirty="0" err="1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.</a:t>
            </a:r>
            <a:r>
              <a:rPr lang="en-US" sz="1600" b="0" dirty="0" err="1">
                <a:solidFill>
                  <a:srgbClr val="DCDCAA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closeMainDB</a:t>
            </a: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())</a:t>
            </a:r>
          </a:p>
          <a:p>
            <a:b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</a:br>
            <a:r>
              <a:rPr lang="en-US" sz="1600" b="0" dirty="0">
                <a:solidFill>
                  <a:srgbClr val="D4D4D4"/>
                </a:solidFill>
                <a:effectLst/>
                <a:highlight>
                  <a:srgbClr val="1E1E1E"/>
                </a:highlight>
                <a:latin typeface="Consolas" panose="020B06090202040302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3905041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5839D-EEA0-FCFD-E868-6AC31E616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tyranny of compatibility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367-EE9C-47AD-AFB0-EB4A23DEC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Much of </a:t>
            </a:r>
            <a:r>
              <a:rPr lang="en-US" dirty="0" err="1"/>
              <a:t>Javascript</a:t>
            </a:r>
            <a:r>
              <a:rPr lang="en-US" dirty="0"/>
              <a:t>/ Server is switching to ES6 syntax</a:t>
            </a:r>
          </a:p>
          <a:p>
            <a:r>
              <a:rPr lang="en-US" dirty="0"/>
              <a:t>This is basically retiring the </a:t>
            </a:r>
          </a:p>
          <a:p>
            <a:r>
              <a:rPr lang="en-US" sz="1900" dirty="0">
                <a:latin typeface="Consolas" panose="020B0609020204030204" pitchFamily="49" charset="0"/>
              </a:rPr>
              <a:t>const  </a:t>
            </a:r>
            <a:r>
              <a:rPr lang="en-US" sz="1900" dirty="0" err="1">
                <a:latin typeface="Consolas" panose="020B0609020204030204" pitchFamily="49" charset="0"/>
              </a:rPr>
              <a:t>importedFunction</a:t>
            </a:r>
            <a:r>
              <a:rPr lang="en-US" sz="1900" dirty="0">
                <a:latin typeface="Consolas" panose="020B0609020204030204" pitchFamily="49" charset="0"/>
              </a:rPr>
              <a:t> = require(‘./</a:t>
            </a:r>
            <a:r>
              <a:rPr lang="en-US" sz="1900" dirty="0" err="1">
                <a:latin typeface="Consolas" panose="020B0609020204030204" pitchFamily="49" charset="0"/>
              </a:rPr>
              <a:t>src</a:t>
            </a:r>
            <a:r>
              <a:rPr lang="en-US" sz="1900" dirty="0">
                <a:latin typeface="Consolas" panose="020B0609020204030204" pitchFamily="49" charset="0"/>
              </a:rPr>
              <a:t>/importedfiles.js’) </a:t>
            </a:r>
            <a:r>
              <a:rPr lang="en-US" dirty="0"/>
              <a:t>notation</a:t>
            </a:r>
          </a:p>
          <a:p>
            <a:r>
              <a:rPr lang="en-US" dirty="0"/>
              <a:t>With</a:t>
            </a:r>
          </a:p>
          <a:p>
            <a:pPr>
              <a:lnSpc>
                <a:spcPct val="70000"/>
              </a:lnSpc>
              <a:spcBef>
                <a:spcPts val="600"/>
              </a:spcBef>
            </a:pPr>
            <a:r>
              <a:rPr lang="en-US" sz="1900" dirty="0">
                <a:latin typeface="Consolas" panose="020B0609020204030204" pitchFamily="49" charset="0"/>
              </a:rPr>
              <a:t>import {</a:t>
            </a:r>
            <a:r>
              <a:rPr lang="en-US" sz="1900" dirty="0" err="1">
                <a:latin typeface="Consolas" panose="020B0609020204030204" pitchFamily="49" charset="0"/>
              </a:rPr>
              <a:t>importedFunction</a:t>
            </a:r>
            <a:r>
              <a:rPr lang="en-US" sz="1900" dirty="0">
                <a:latin typeface="Consolas" panose="020B0609020204030204" pitchFamily="49" charset="0"/>
              </a:rPr>
              <a:t>} from ‘./</a:t>
            </a:r>
            <a:r>
              <a:rPr lang="en-US" sz="1900" dirty="0" err="1">
                <a:latin typeface="Consolas" panose="020B0609020204030204" pitchFamily="49" charset="0"/>
              </a:rPr>
              <a:t>src</a:t>
            </a:r>
            <a:r>
              <a:rPr lang="en-US" sz="1900" dirty="0">
                <a:latin typeface="Consolas" panose="020B0609020204030204" pitchFamily="49" charset="0"/>
              </a:rPr>
              <a:t>/ </a:t>
            </a:r>
            <a:r>
              <a:rPr lang="en-US" sz="1900" dirty="0" err="1">
                <a:latin typeface="Consolas" panose="020B0609020204030204" pitchFamily="49" charset="0"/>
              </a:rPr>
              <a:t>importedfiles</a:t>
            </a:r>
            <a:r>
              <a:rPr lang="en-US" sz="1900" dirty="0">
                <a:latin typeface="Consolas" panose="020B0609020204030204" pitchFamily="49" charset="0"/>
              </a:rPr>
              <a:t>’;</a:t>
            </a:r>
          </a:p>
          <a:p>
            <a:r>
              <a:rPr lang="en-US" dirty="0"/>
              <a:t>However, jest still does not fully support this</a:t>
            </a:r>
          </a:p>
          <a:p>
            <a:r>
              <a:rPr lang="en-US" dirty="0"/>
              <a:t>We COULD mix/ match ES6 and </a:t>
            </a:r>
            <a:r>
              <a:rPr lang="en-US" dirty="0" err="1"/>
              <a:t>CommonJS</a:t>
            </a:r>
            <a:r>
              <a:rPr lang="en-US" dirty="0"/>
              <a:t>, but we will try to stick with ES6 syntax</a:t>
            </a:r>
          </a:p>
        </p:txBody>
      </p:sp>
    </p:spTree>
    <p:extLst>
      <p:ext uri="{BB962C8B-B14F-4D97-AF65-F5344CB8AC3E}">
        <p14:creationId xmlns:p14="http://schemas.microsoft.com/office/powerpoint/2010/main" val="336949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167FE-E7EF-40A6-05AB-06FFF2D8B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Enabling jest for ES6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CA7E2-C9FE-9DB2-A70D-FD50EC7E9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en-US" dirty="0"/>
              <a:t>Step 1: Prevent Jest from trying to transform ESM code to </a:t>
            </a:r>
            <a:r>
              <a:rPr lang="en-US" dirty="0" err="1"/>
              <a:t>CommonJS</a:t>
            </a:r>
            <a:r>
              <a:rPr lang="en-US" dirty="0"/>
              <a:t>, updating your Jest config (</a:t>
            </a:r>
            <a:r>
              <a:rPr lang="en-US" dirty="0" err="1"/>
              <a:t>package.json</a:t>
            </a:r>
            <a:r>
              <a:rPr lang="en-US" dirty="0"/>
              <a:t> example below) with: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sz="2100" dirty="0">
                <a:latin typeface="Consolas" panose="020B0609020204030204" pitchFamily="49" charset="0"/>
              </a:rPr>
              <a:t>"jest": {</a:t>
            </a:r>
          </a:p>
          <a:p>
            <a:pPr>
              <a:spcBef>
                <a:spcPts val="600"/>
              </a:spcBef>
            </a:pPr>
            <a:r>
              <a:rPr lang="en-US" sz="2100" dirty="0">
                <a:latin typeface="Consolas" panose="020B0609020204030204" pitchFamily="49" charset="0"/>
              </a:rPr>
              <a:t>    "transform": {}</a:t>
            </a:r>
          </a:p>
          <a:p>
            <a:pPr>
              <a:spcBef>
                <a:spcPts val="600"/>
              </a:spcBef>
            </a:pPr>
            <a:r>
              <a:rPr lang="en-US" sz="2100" dirty="0">
                <a:latin typeface="Consolas" panose="020B0609020204030204" pitchFamily="49" charset="0"/>
              </a:rPr>
              <a:t>}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Step 2: To be able to parse ES modules without an external transformer (e.g., babel), start Node with the --experimental-</a:t>
            </a:r>
            <a:r>
              <a:rPr lang="en-US" dirty="0" err="1"/>
              <a:t>vm</a:t>
            </a:r>
            <a:r>
              <a:rPr lang="en-US" dirty="0"/>
              <a:t>-modules flag. This can be done by changing how Jest is started by the </a:t>
            </a:r>
            <a:r>
              <a:rPr lang="en-US" dirty="0" err="1"/>
              <a:t>npm</a:t>
            </a:r>
            <a:r>
              <a:rPr lang="en-US" dirty="0"/>
              <a:t> "test" script (again inside </a:t>
            </a:r>
            <a:r>
              <a:rPr lang="en-US" dirty="0" err="1"/>
              <a:t>package.json</a:t>
            </a:r>
            <a:r>
              <a:rPr lang="en-US" dirty="0"/>
              <a:t>):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>
                <a:latin typeface="Consolas" panose="020B0609020204030204" pitchFamily="49" charset="0"/>
              </a:rPr>
              <a:t>"scripts": {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Consolas" panose="020B0609020204030204" pitchFamily="49" charset="0"/>
              </a:rPr>
              <a:t>    "test": "node --experimental-</a:t>
            </a:r>
            <a:r>
              <a:rPr lang="en-US" dirty="0" err="1">
                <a:latin typeface="Consolas" panose="020B0609020204030204" pitchFamily="49" charset="0"/>
              </a:rPr>
              <a:t>vm</a:t>
            </a:r>
            <a:r>
              <a:rPr lang="en-US" dirty="0">
                <a:latin typeface="Consolas" panose="020B0609020204030204" pitchFamily="49" charset="0"/>
              </a:rPr>
              <a:t>-modules </a:t>
            </a:r>
            <a:r>
              <a:rPr lang="en-US" dirty="0" err="1">
                <a:latin typeface="Consolas" panose="020B0609020204030204" pitchFamily="49" charset="0"/>
              </a:rPr>
              <a:t>node_modules</a:t>
            </a:r>
            <a:r>
              <a:rPr lang="en-US" dirty="0">
                <a:latin typeface="Consolas" panose="020B0609020204030204" pitchFamily="49" charset="0"/>
              </a:rPr>
              <a:t>/jest/bin/jest.js"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  <a:p>
            <a:pPr>
              <a:spcBef>
                <a:spcPts val="600"/>
              </a:spcBef>
            </a:pPr>
            <a:endParaRPr lang="en-US" dirty="0"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onsolas" panose="020B0609020204030204" pitchFamily="49" charset="0"/>
              </a:rPr>
              <a:t>You can now run</a:t>
            </a:r>
          </a:p>
          <a:p>
            <a:pPr>
              <a:spcBef>
                <a:spcPts val="600"/>
              </a:spcBef>
            </a:pPr>
            <a:r>
              <a:rPr lang="en-US" dirty="0" err="1">
                <a:latin typeface="Consolas" panose="020B0609020204030204" pitchFamily="49" charset="0"/>
              </a:rPr>
              <a:t>npm</a:t>
            </a:r>
            <a:r>
              <a:rPr lang="en-US">
                <a:latin typeface="Consolas" panose="020B0609020204030204" pitchFamily="49" charset="0"/>
              </a:rPr>
              <a:t> test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256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BC33BC-9382-0D6E-7F45-AB7601E30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CD8A8-542C-7518-6536-BCE300664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MERN?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3F649-69FE-2FF3-CBA0-69EB39BA6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exposure to other technologies</a:t>
            </a:r>
          </a:p>
          <a:p>
            <a:r>
              <a:rPr lang="en-US" dirty="0"/>
              <a:t>Tech stacks will keep changing … learning a few variants will help you pick up new ones in the future</a:t>
            </a:r>
          </a:p>
          <a:p>
            <a:r>
              <a:rPr lang="en-US" dirty="0"/>
              <a:t>MERN is widely used</a:t>
            </a:r>
          </a:p>
          <a:p>
            <a:r>
              <a:rPr lang="en-US" dirty="0"/>
              <a:t>Individual components are used in other ‘stacks’</a:t>
            </a:r>
          </a:p>
          <a:p>
            <a:r>
              <a:rPr lang="en-US" dirty="0"/>
              <a:t>Mongo provides a follow-on to ‘Relational DB alternatives’ (discussed in SWEN-344)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485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2977D-164D-AE3E-90E6-4551C046E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49EED-D18E-6923-41A8-7C2A4C71E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React-Router</a:t>
            </a:r>
          </a:p>
          <a:p>
            <a:pPr marL="404813" indent="-231775">
              <a:buFont typeface="Arial" panose="020B0604020202020204" pitchFamily="34" charset="0"/>
              <a:buChar char="•"/>
            </a:pPr>
            <a:r>
              <a:rPr lang="en-US" dirty="0"/>
              <a:t>Provides a simple page navigation system</a:t>
            </a:r>
          </a:p>
          <a:p>
            <a:pPr marL="697421" lvl="1" indent="-231775">
              <a:buFont typeface="Arial" panose="020B0604020202020204" pitchFamily="34" charset="0"/>
              <a:buChar char="•"/>
            </a:pPr>
            <a:r>
              <a:rPr lang="en-US" dirty="0"/>
              <a:t>Beyond the  basic SPA approach in React</a:t>
            </a:r>
          </a:p>
          <a:p>
            <a:pPr marL="173038" indent="0">
              <a:buNone/>
            </a:pPr>
            <a:endParaRPr lang="en-US" dirty="0"/>
          </a:p>
          <a:p>
            <a:pPr marL="173038" indent="0">
              <a:buNone/>
            </a:pPr>
            <a:r>
              <a:rPr lang="en-US" dirty="0" err="1"/>
              <a:t>Nextjs</a:t>
            </a:r>
            <a:endParaRPr lang="en-US" dirty="0"/>
          </a:p>
          <a:p>
            <a:pPr marL="404813" indent="-231775">
              <a:buFont typeface="Arial" panose="020B0604020202020204" pitchFamily="34" charset="0"/>
              <a:buChar char="•"/>
            </a:pPr>
            <a:r>
              <a:rPr lang="en-US" dirty="0" err="1"/>
              <a:t>Nextjs</a:t>
            </a:r>
            <a:r>
              <a:rPr lang="en-US" dirty="0"/>
              <a:t> has a unique pre-build approach that will make you think about how the web works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And might give you a headache </a:t>
            </a:r>
            <a:r>
              <a:rPr lang="en-US" sz="1800" dirty="0">
                <a:sym typeface="Wingdings" panose="05000000000000000000" pitchFamily="2" charset="2"/>
              </a:rPr>
              <a:t>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Try creating a table w/o a &lt;</a:t>
            </a:r>
            <a:r>
              <a:rPr lang="en-US" sz="1800" dirty="0" err="1">
                <a:sym typeface="Wingdings" panose="05000000000000000000" pitchFamily="2" charset="2"/>
              </a:rPr>
              <a:t>tbody</a:t>
            </a:r>
            <a:r>
              <a:rPr lang="en-US" sz="1800" dirty="0">
                <a:sym typeface="Wingdings" panose="05000000000000000000" pitchFamily="2" charset="2"/>
              </a:rPr>
              <a:t>&gt; tag … just&lt;table&gt;&lt;tr&gt;&lt;/tr&gt;&lt;/table&gt;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marL="201168" lvl="1" indent="0">
              <a:buNone/>
            </a:pPr>
            <a:r>
              <a:rPr lang="en-US" dirty="0">
                <a:sym typeface="Wingdings" panose="05000000000000000000" pitchFamily="2" charset="2"/>
              </a:rPr>
              <a:t>We will use React-Router</a:t>
            </a:r>
          </a:p>
          <a:p>
            <a:pPr marL="201168" lvl="1" indent="0">
              <a:buNone/>
            </a:pPr>
            <a:r>
              <a:rPr lang="en-US" dirty="0">
                <a:sym typeface="Wingdings" panose="05000000000000000000" pitchFamily="2" charset="2"/>
              </a:rPr>
              <a:t>We will not be using </a:t>
            </a:r>
            <a:r>
              <a:rPr lang="en-US" dirty="0" err="1">
                <a:sym typeface="Wingdings" panose="05000000000000000000" pitchFamily="2" charset="2"/>
              </a:rPr>
              <a:t>Nextjs</a:t>
            </a:r>
            <a:r>
              <a:rPr lang="en-US" dirty="0">
                <a:sym typeface="Wingdings" panose="05000000000000000000" pitchFamily="2" charset="2"/>
              </a:rPr>
              <a:t> (but feel free to experiment </a:t>
            </a:r>
            <a:r>
              <a:rPr lang="en-US">
                <a:sym typeface="Wingdings" panose="05000000000000000000" pitchFamily="2" charset="2"/>
              </a:rPr>
              <a:t>outside class!)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641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B1935-13FF-F6FC-A8C7-A7D884E84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Nodejs in 60 seconds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368F4-8C5D-59D7-9B30-A3CD6EEE9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cross platform run-time environment (think Java, Python, C#)</a:t>
            </a:r>
          </a:p>
          <a:p>
            <a:r>
              <a:rPr lang="en-US" dirty="0"/>
              <a:t>Allows standalone </a:t>
            </a:r>
            <a:r>
              <a:rPr lang="en-US" dirty="0" err="1"/>
              <a:t>Javascript</a:t>
            </a:r>
            <a:r>
              <a:rPr lang="en-US" dirty="0"/>
              <a:t> code (outside a browser)</a:t>
            </a:r>
          </a:p>
          <a:p>
            <a:r>
              <a:rPr lang="en-US" dirty="0"/>
              <a:t>Enables server side </a:t>
            </a:r>
            <a:r>
              <a:rPr lang="en-US" dirty="0" err="1"/>
              <a:t>Javascript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Main tools</a:t>
            </a:r>
            <a:br>
              <a:rPr lang="en-US" dirty="0"/>
            </a:br>
            <a:r>
              <a:rPr lang="en-US" dirty="0" err="1"/>
              <a:t>npm</a:t>
            </a:r>
            <a:r>
              <a:rPr lang="en-US" dirty="0"/>
              <a:t> (node package manager)</a:t>
            </a:r>
          </a:p>
          <a:p>
            <a:r>
              <a:rPr lang="en-US" dirty="0"/>
              <a:t>Lots and lots (and lots) of modules/ packages</a:t>
            </a:r>
          </a:p>
        </p:txBody>
      </p:sp>
    </p:spTree>
    <p:extLst>
      <p:ext uri="{BB962C8B-B14F-4D97-AF65-F5344CB8AC3E}">
        <p14:creationId xmlns:p14="http://schemas.microsoft.com/office/powerpoint/2010/main" val="3597253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EFBD0-0DAE-C519-F6AC-9F765A484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MongoDB in 60 seconds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76A1D-C8F7-39EA-01EB-9406CCA62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Document oriented DB (vs. Relational)</a:t>
            </a:r>
          </a:p>
          <a:p>
            <a:r>
              <a:rPr lang="en-US" dirty="0"/>
              <a:t>Collections instead of tables</a:t>
            </a:r>
          </a:p>
          <a:p>
            <a:r>
              <a:rPr lang="en-US" dirty="0"/>
              <a:t>Relationships not required between collections</a:t>
            </a:r>
          </a:p>
          <a:p>
            <a:r>
              <a:rPr lang="en-US" dirty="0"/>
              <a:t>Consistency between collections objects not required</a:t>
            </a:r>
          </a:p>
          <a:p>
            <a:r>
              <a:rPr lang="en-US" dirty="0"/>
              <a:t>Data stored (invisibly) as text files</a:t>
            </a:r>
          </a:p>
          <a:p>
            <a:r>
              <a:rPr lang="en-US" dirty="0"/>
              <a:t>Data manipulation via Mongo API</a:t>
            </a:r>
          </a:p>
          <a:p>
            <a:endParaRPr lang="en-US" dirty="0"/>
          </a:p>
          <a:p>
            <a:r>
              <a:rPr lang="en-US" dirty="0"/>
              <a:t>Main tools:</a:t>
            </a:r>
          </a:p>
          <a:p>
            <a:r>
              <a:rPr lang="en-US" dirty="0" err="1"/>
              <a:t>mongosh</a:t>
            </a:r>
            <a:r>
              <a:rPr lang="en-US" dirty="0"/>
              <a:t> (command line ‘mongo shell’)</a:t>
            </a:r>
          </a:p>
          <a:p>
            <a:r>
              <a:rPr lang="en-US" dirty="0"/>
              <a:t>Compass (GUI)</a:t>
            </a:r>
          </a:p>
        </p:txBody>
      </p:sp>
    </p:spTree>
    <p:extLst>
      <p:ext uri="{BB962C8B-B14F-4D97-AF65-F5344CB8AC3E}">
        <p14:creationId xmlns:p14="http://schemas.microsoft.com/office/powerpoint/2010/main" val="4264965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98359-E6FF-E083-520D-73926038B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 in 60 seconds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C41FD-0519-1BA9-EC6D-EE76B4950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those many packages for Node</a:t>
            </a:r>
          </a:p>
          <a:p>
            <a:r>
              <a:rPr lang="en-US" dirty="0"/>
              <a:t>Enables building RESTful </a:t>
            </a:r>
            <a:r>
              <a:rPr lang="en-US" dirty="0" err="1"/>
              <a:t>apis</a:t>
            </a:r>
            <a:r>
              <a:rPr lang="en-US" dirty="0"/>
              <a:t> on top of Node</a:t>
            </a:r>
          </a:p>
          <a:p>
            <a:r>
              <a:rPr lang="en-US" dirty="0"/>
              <a:t>Allows creation of a web server with Node</a:t>
            </a:r>
          </a:p>
          <a:p>
            <a:r>
              <a:rPr lang="en-US" dirty="0"/>
              <a:t>Product deployment is usually integrated with a production scale web server that can integrated Express</a:t>
            </a:r>
          </a:p>
          <a:p>
            <a:pPr lvl="1"/>
            <a:r>
              <a:rPr lang="en-US" dirty="0"/>
              <a:t>Apache</a:t>
            </a:r>
          </a:p>
          <a:p>
            <a:pPr lvl="1"/>
            <a:r>
              <a:rPr lang="en-US" dirty="0"/>
              <a:t>nginx</a:t>
            </a:r>
          </a:p>
          <a:p>
            <a:pPr lvl="1"/>
            <a:r>
              <a:rPr lang="en-US" dirty="0"/>
              <a:t>IIS</a:t>
            </a:r>
          </a:p>
          <a:p>
            <a:pPr lvl="1"/>
            <a:r>
              <a:rPr lang="en-US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84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BAEF0-D361-2241-2040-2E5AB9711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 in 59 seconds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6ACCE-E971-CE6F-AAF9-4D3EA7E58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Reference SWEN-344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r>
              <a:rPr lang="en-US" dirty="0">
                <a:sym typeface="Wingdings" panose="05000000000000000000" pitchFamily="2" charset="2"/>
              </a:rPr>
              <a:t>A component based approach to designing web pages</a:t>
            </a:r>
          </a:p>
          <a:p>
            <a:r>
              <a:rPr lang="en-US" dirty="0">
                <a:sym typeface="Wingdings" panose="05000000000000000000" pitchFamily="2" charset="2"/>
              </a:rPr>
              <a:t>Uses JSX </a:t>
            </a:r>
            <a:r>
              <a:rPr lang="en-US" dirty="0" err="1">
                <a:sym typeface="Wingdings" panose="05000000000000000000" pitchFamily="2" charset="2"/>
              </a:rPr>
              <a:t>javascript</a:t>
            </a:r>
            <a:r>
              <a:rPr lang="en-US" dirty="0">
                <a:sym typeface="Wingdings" panose="05000000000000000000" pitchFamily="2" charset="2"/>
              </a:rPr>
              <a:t> extension syntax</a:t>
            </a:r>
          </a:p>
          <a:p>
            <a:r>
              <a:rPr lang="en-US" dirty="0">
                <a:sym typeface="Wingdings" panose="05000000000000000000" pitchFamily="2" charset="2"/>
              </a:rPr>
              <a:t>Operates on a state driven system to efficiently manage updates to each component on a page</a:t>
            </a:r>
          </a:p>
          <a:p>
            <a:r>
              <a:rPr lang="en-US" dirty="0">
                <a:sym typeface="Wingdings" panose="05000000000000000000" pitchFamily="2" charset="2"/>
              </a:rPr>
              <a:t>Originally for SPA (Single Page Applications), but extensions (like Express) support simple </a:t>
            </a:r>
            <a:r>
              <a:rPr lang="en-US">
                <a:sym typeface="Wingdings" panose="05000000000000000000" pitchFamily="2" charset="2"/>
              </a:rPr>
              <a:t>page routing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99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CC316-F8AA-4B14-94E0-798F0666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Web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C88B5-1732-7C42-86AA-2A7A28465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like Flask …</a:t>
            </a:r>
          </a:p>
          <a:p>
            <a:r>
              <a:rPr lang="en-US" dirty="0"/>
              <a:t>CORS errors when running client and server on separate servers</a:t>
            </a:r>
          </a:p>
          <a:p>
            <a:r>
              <a:rPr lang="en-US" dirty="0" err="1"/>
              <a:t>Nextjs</a:t>
            </a:r>
            <a:r>
              <a:rPr lang="en-US" dirty="0"/>
              <a:t> allows setting CORS response headers in each API (see sample/ starter code)</a:t>
            </a:r>
          </a:p>
          <a:p>
            <a:r>
              <a:rPr lang="en-US" dirty="0"/>
              <a:t>Can pick/ choose with APIs are allowed to be called ‘from the outside’</a:t>
            </a:r>
          </a:p>
        </p:txBody>
      </p:sp>
    </p:spTree>
    <p:extLst>
      <p:ext uri="{BB962C8B-B14F-4D97-AF65-F5344CB8AC3E}">
        <p14:creationId xmlns:p14="http://schemas.microsoft.com/office/powerpoint/2010/main" val="14608995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97</TotalTime>
  <Words>1975</Words>
  <Application>Microsoft Office PowerPoint</Application>
  <PresentationFormat>Widescreen</PresentationFormat>
  <Paragraphs>258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Consolas</vt:lpstr>
      <vt:lpstr>SFMono-Regular</vt:lpstr>
      <vt:lpstr>Wingdings</vt:lpstr>
      <vt:lpstr>Retrospect</vt:lpstr>
      <vt:lpstr>Tech Stack</vt:lpstr>
      <vt:lpstr>MERN</vt:lpstr>
      <vt:lpstr>Why MERN?</vt:lpstr>
      <vt:lpstr>Extensions</vt:lpstr>
      <vt:lpstr>Nodejs in 60 seconds</vt:lpstr>
      <vt:lpstr>MongoDB in 60 seconds …</vt:lpstr>
      <vt:lpstr>Express in 60 seconds …</vt:lpstr>
      <vt:lpstr>React in 59 seconds …</vt:lpstr>
      <vt:lpstr>Node Web Server</vt:lpstr>
      <vt:lpstr>Nextjs … in 60 seconds</vt:lpstr>
      <vt:lpstr>More on Nextjs</vt:lpstr>
      <vt:lpstr>How is NextJS different?</vt:lpstr>
      <vt:lpstr>MaterialUI</vt:lpstr>
      <vt:lpstr>React Router</vt:lpstr>
      <vt:lpstr>Testing</vt:lpstr>
      <vt:lpstr>Testing systems vs units of code</vt:lpstr>
      <vt:lpstr>Basics of jest</vt:lpstr>
      <vt:lpstr>Setup and teardown</vt:lpstr>
      <vt:lpstr>Custom comparators</vt:lpstr>
      <vt:lpstr>PowerPoint Presentation</vt:lpstr>
      <vt:lpstr>PowerPoint Presentation</vt:lpstr>
      <vt:lpstr>Grouping your tests</vt:lpstr>
      <vt:lpstr>The tyranny of compatibility</vt:lpstr>
      <vt:lpstr>Enabling jest for ES6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Stack</dc:title>
  <dc:creator>Kal Rabb</dc:creator>
  <cp:lastModifiedBy>Kal Rabb</cp:lastModifiedBy>
  <cp:revision>1</cp:revision>
  <dcterms:created xsi:type="dcterms:W3CDTF">2024-02-03T20:42:56Z</dcterms:created>
  <dcterms:modified xsi:type="dcterms:W3CDTF">2024-08-29T13:14:56Z</dcterms:modified>
</cp:coreProperties>
</file>