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1" r:id="rId11"/>
    <p:sldId id="262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AB7BDCBF-D978-4CE3-A9A9-0637A533DFF9}"/>
    <pc:docChg chg="undo custSel addSld modSld">
      <pc:chgData name="Kal Rabb" userId="3edf06299a4717ec" providerId="LiveId" clId="{AB7BDCBF-D978-4CE3-A9A9-0637A533DFF9}" dt="2023-09-20T01:54:22.410" v="77" actId="1076"/>
      <pc:docMkLst>
        <pc:docMk/>
      </pc:docMkLst>
      <pc:sldChg chg="addSp delSp modSp new mod">
        <pc:chgData name="Kal Rabb" userId="3edf06299a4717ec" providerId="LiveId" clId="{AB7BDCBF-D978-4CE3-A9A9-0637A533DFF9}" dt="2023-09-10T16:34:01.503" v="75" actId="692"/>
        <pc:sldMkLst>
          <pc:docMk/>
          <pc:sldMk cId="1132717545" sldId="265"/>
        </pc:sldMkLst>
        <pc:spChg chg="mod">
          <ac:chgData name="Kal Rabb" userId="3edf06299a4717ec" providerId="LiveId" clId="{AB7BDCBF-D978-4CE3-A9A9-0637A533DFF9}" dt="2023-09-10T13:16:06.127" v="52" actId="20577"/>
          <ac:spMkLst>
            <pc:docMk/>
            <pc:sldMk cId="1132717545" sldId="265"/>
            <ac:spMk id="2" creationId="{395EFB70-89DA-E824-860D-CC1A08E44C71}"/>
          </ac:spMkLst>
        </pc:spChg>
        <pc:spChg chg="del">
          <ac:chgData name="Kal Rabb" userId="3edf06299a4717ec" providerId="LiveId" clId="{AB7BDCBF-D978-4CE3-A9A9-0637A533DFF9}" dt="2023-09-10T13:12:30.589" v="1" actId="478"/>
          <ac:spMkLst>
            <pc:docMk/>
            <pc:sldMk cId="1132717545" sldId="265"/>
            <ac:spMk id="3" creationId="{95D15305-DB9F-8D17-90BD-A2BDE30DF829}"/>
          </ac:spMkLst>
        </pc:spChg>
        <pc:spChg chg="add mod">
          <ac:chgData name="Kal Rabb" userId="3edf06299a4717ec" providerId="LiveId" clId="{AB7BDCBF-D978-4CE3-A9A9-0637A533DFF9}" dt="2023-09-10T16:32:57.957" v="66" actId="692"/>
          <ac:spMkLst>
            <pc:docMk/>
            <pc:sldMk cId="1132717545" sldId="265"/>
            <ac:spMk id="8" creationId="{E917BE8A-AFBA-B827-8D45-AB6ECCF44F9E}"/>
          </ac:spMkLst>
        </pc:spChg>
        <pc:spChg chg="add mod">
          <ac:chgData name="Kal Rabb" userId="3edf06299a4717ec" providerId="LiveId" clId="{AB7BDCBF-D978-4CE3-A9A9-0637A533DFF9}" dt="2023-09-10T16:33:13.051" v="71" actId="692"/>
          <ac:spMkLst>
            <pc:docMk/>
            <pc:sldMk cId="1132717545" sldId="265"/>
            <ac:spMk id="11" creationId="{C3F8E387-9158-4A28-6EA3-D064FE6A6CF8}"/>
          </ac:spMkLst>
        </pc:spChg>
        <pc:grpChg chg="add mod">
          <ac:chgData name="Kal Rabb" userId="3edf06299a4717ec" providerId="LiveId" clId="{AB7BDCBF-D978-4CE3-A9A9-0637A533DFF9}" dt="2023-09-10T16:32:45.592" v="58" actId="207"/>
          <ac:grpSpMkLst>
            <pc:docMk/>
            <pc:sldMk cId="1132717545" sldId="265"/>
            <ac:grpSpMk id="3" creationId="{F5CBD50D-E6CF-A3E7-8D28-231F860834A2}"/>
          </ac:grpSpMkLst>
        </pc:grpChg>
        <pc:grpChg chg="add mod">
          <ac:chgData name="Kal Rabb" userId="3edf06299a4717ec" providerId="LiveId" clId="{AB7BDCBF-D978-4CE3-A9A9-0637A533DFF9}" dt="2023-09-10T16:31:20.101" v="55" actId="164"/>
          <ac:grpSpMkLst>
            <pc:docMk/>
            <pc:sldMk cId="1132717545" sldId="265"/>
            <ac:grpSpMk id="4" creationId="{649141D9-895E-4E60-9BCB-B01537BF97DF}"/>
          </ac:grpSpMkLst>
        </pc:grpChg>
        <pc:picChg chg="add mod">
          <ac:chgData name="Kal Rabb" userId="3edf06299a4717ec" providerId="LiveId" clId="{AB7BDCBF-D978-4CE3-A9A9-0637A533DFF9}" dt="2023-09-10T16:32:57.957" v="66" actId="692"/>
          <ac:picMkLst>
            <pc:docMk/>
            <pc:sldMk cId="1132717545" sldId="265"/>
            <ac:picMk id="5" creationId="{1346260A-72F7-B0AF-1BE2-D165ACDCC0F6}"/>
          </ac:picMkLst>
        </pc:picChg>
        <pc:picChg chg="add mod">
          <ac:chgData name="Kal Rabb" userId="3edf06299a4717ec" providerId="LiveId" clId="{AB7BDCBF-D978-4CE3-A9A9-0637A533DFF9}" dt="2023-09-10T16:33:13.051" v="71" actId="692"/>
          <ac:picMkLst>
            <pc:docMk/>
            <pc:sldMk cId="1132717545" sldId="265"/>
            <ac:picMk id="10" creationId="{D8F63545-B5FF-0C77-1748-2984948E4F08}"/>
          </ac:picMkLst>
        </pc:picChg>
        <pc:picChg chg="add mod">
          <ac:chgData name="Kal Rabb" userId="3edf06299a4717ec" providerId="LiveId" clId="{AB7BDCBF-D978-4CE3-A9A9-0637A533DFF9}" dt="2023-09-10T16:34:01.503" v="75" actId="692"/>
          <ac:picMkLst>
            <pc:docMk/>
            <pc:sldMk cId="1132717545" sldId="265"/>
            <ac:picMk id="13" creationId="{5A2ACF43-6CF1-8886-EC96-08A1B3C1435A}"/>
          </ac:picMkLst>
        </pc:picChg>
        <pc:inkChg chg="add del">
          <ac:chgData name="Kal Rabb" userId="3edf06299a4717ec" providerId="LiveId" clId="{AB7BDCBF-D978-4CE3-A9A9-0637A533DFF9}" dt="2023-09-10T13:12:55.606" v="5" actId="9405"/>
          <ac:inkMkLst>
            <pc:docMk/>
            <pc:sldMk cId="1132717545" sldId="265"/>
            <ac:inkMk id="6" creationId="{C930CA52-3E62-419C-B7D0-C8F2B6F403C8}"/>
          </ac:inkMkLst>
        </pc:inkChg>
        <pc:inkChg chg="add del">
          <ac:chgData name="Kal Rabb" userId="3edf06299a4717ec" providerId="LiveId" clId="{AB7BDCBF-D978-4CE3-A9A9-0637A533DFF9}" dt="2023-09-10T13:13:00.325" v="7" actId="9405"/>
          <ac:inkMkLst>
            <pc:docMk/>
            <pc:sldMk cId="1132717545" sldId="265"/>
            <ac:inkMk id="7" creationId="{60A95E0A-14BF-B75D-0EBA-DBCC77CB24F3}"/>
          </ac:inkMkLst>
        </pc:inkChg>
      </pc:sldChg>
      <pc:sldChg chg="modSp mod">
        <pc:chgData name="Kal Rabb" userId="3edf06299a4717ec" providerId="LiveId" clId="{AB7BDCBF-D978-4CE3-A9A9-0637A533DFF9}" dt="2023-09-20T01:54:22.410" v="77" actId="1076"/>
        <pc:sldMkLst>
          <pc:docMk/>
          <pc:sldMk cId="2744723709" sldId="266"/>
        </pc:sldMkLst>
        <pc:spChg chg="mod">
          <ac:chgData name="Kal Rabb" userId="3edf06299a4717ec" providerId="LiveId" clId="{AB7BDCBF-D978-4CE3-A9A9-0637A533DFF9}" dt="2023-09-20T01:54:17.126" v="76" actId="1076"/>
          <ac:spMkLst>
            <pc:docMk/>
            <pc:sldMk cId="2744723709" sldId="266"/>
            <ac:spMk id="4" creationId="{ABC1A6C3-8F7E-C335-4B1A-39F3408E7AE5}"/>
          </ac:spMkLst>
        </pc:spChg>
        <pc:spChg chg="mod">
          <ac:chgData name="Kal Rabb" userId="3edf06299a4717ec" providerId="LiveId" clId="{AB7BDCBF-D978-4CE3-A9A9-0637A533DFF9}" dt="2023-09-20T01:54:22.410" v="77" actId="1076"/>
          <ac:spMkLst>
            <pc:docMk/>
            <pc:sldMk cId="2744723709" sldId="266"/>
            <ac:spMk id="5" creationId="{A52BD4D8-DCC4-C53A-B5DD-6846121D29A2}"/>
          </ac:spMkLst>
        </pc:spChg>
      </pc:sldChg>
    </pc:docChg>
  </pc:docChgLst>
  <pc:docChgLst>
    <pc:chgData name="Kal Rabb" userId="3edf06299a4717ec" providerId="LiveId" clId="{C0A48FA9-47A8-4DD9-8A5D-B375D6A4FD14}"/>
    <pc:docChg chg="undo custSel addSld modSld">
      <pc:chgData name="Kal Rabb" userId="3edf06299a4717ec" providerId="LiveId" clId="{C0A48FA9-47A8-4DD9-8A5D-B375D6A4FD14}" dt="2024-09-10T19:07:01.375" v="272" actId="27636"/>
      <pc:docMkLst>
        <pc:docMk/>
      </pc:docMkLst>
      <pc:sldChg chg="modSp new mod">
        <pc:chgData name="Kal Rabb" userId="3edf06299a4717ec" providerId="LiveId" clId="{C0A48FA9-47A8-4DD9-8A5D-B375D6A4FD14}" dt="2024-09-10T19:07:01.375" v="272" actId="27636"/>
        <pc:sldMkLst>
          <pc:docMk/>
          <pc:sldMk cId="1316120814" sldId="267"/>
        </pc:sldMkLst>
        <pc:spChg chg="mod">
          <ac:chgData name="Kal Rabb" userId="3edf06299a4717ec" providerId="LiveId" clId="{C0A48FA9-47A8-4DD9-8A5D-B375D6A4FD14}" dt="2024-09-10T19:04:18.510" v="22" actId="20577"/>
          <ac:spMkLst>
            <pc:docMk/>
            <pc:sldMk cId="1316120814" sldId="267"/>
            <ac:spMk id="2" creationId="{C4D69A02-DA95-934B-B40C-DBE76B773348}"/>
          </ac:spMkLst>
        </pc:spChg>
        <pc:spChg chg="mod">
          <ac:chgData name="Kal Rabb" userId="3edf06299a4717ec" providerId="LiveId" clId="{C0A48FA9-47A8-4DD9-8A5D-B375D6A4FD14}" dt="2024-09-10T19:07:01.375" v="272" actId="27636"/>
          <ac:spMkLst>
            <pc:docMk/>
            <pc:sldMk cId="1316120814" sldId="267"/>
            <ac:spMk id="3" creationId="{76CC8DAD-C5D3-B354-EC22-330DF28CE21E}"/>
          </ac:spMkLst>
        </pc:spChg>
      </pc:sldChg>
    </pc:docChg>
  </pc:docChgLst>
  <pc:docChgLst>
    <pc:chgData name="Kal Rabb" userId="3edf06299a4717ec" providerId="LiveId" clId="{E7CEB067-8119-44AC-9746-083567804E3C}"/>
    <pc:docChg chg="undo custSel addSld modSld">
      <pc:chgData name="Kal Rabb" userId="3edf06299a4717ec" providerId="LiveId" clId="{E7CEB067-8119-44AC-9746-083567804E3C}" dt="2021-09-16T17:41:10.840" v="670" actId="478"/>
      <pc:docMkLst>
        <pc:docMk/>
      </pc:docMkLst>
      <pc:sldChg chg="addSp modSp new mod">
        <pc:chgData name="Kal Rabb" userId="3edf06299a4717ec" providerId="LiveId" clId="{E7CEB067-8119-44AC-9746-083567804E3C}" dt="2021-09-16T17:12:53.708" v="78" actId="20577"/>
        <pc:sldMkLst>
          <pc:docMk/>
          <pc:sldMk cId="1338094203" sldId="260"/>
        </pc:sldMkLst>
        <pc:spChg chg="mod">
          <ac:chgData name="Kal Rabb" userId="3edf06299a4717ec" providerId="LiveId" clId="{E7CEB067-8119-44AC-9746-083567804E3C}" dt="2021-09-16T17:10:49.787" v="25" actId="20577"/>
          <ac:spMkLst>
            <pc:docMk/>
            <pc:sldMk cId="1338094203" sldId="260"/>
            <ac:spMk id="2" creationId="{1F9A8D0F-BBDC-4A94-82AF-F30DE3198F04}"/>
          </ac:spMkLst>
        </pc:spChg>
        <pc:spChg chg="mod">
          <ac:chgData name="Kal Rabb" userId="3edf06299a4717ec" providerId="LiveId" clId="{E7CEB067-8119-44AC-9746-083567804E3C}" dt="2021-09-16T17:11:23.761" v="26"/>
          <ac:spMkLst>
            <pc:docMk/>
            <pc:sldMk cId="1338094203" sldId="260"/>
            <ac:spMk id="3" creationId="{80FB3A49-0FD1-47E1-B486-55DC8D74D188}"/>
          </ac:spMkLst>
        </pc:spChg>
        <pc:spChg chg="add mod">
          <ac:chgData name="Kal Rabb" userId="3edf06299a4717ec" providerId="LiveId" clId="{E7CEB067-8119-44AC-9746-083567804E3C}" dt="2021-09-16T17:12:16.859" v="37" actId="14100"/>
          <ac:spMkLst>
            <pc:docMk/>
            <pc:sldMk cId="1338094203" sldId="260"/>
            <ac:spMk id="4" creationId="{ABF0D1B8-8229-4BC1-9325-8C1FB68F73E9}"/>
          </ac:spMkLst>
        </pc:spChg>
        <pc:spChg chg="add mod">
          <ac:chgData name="Kal Rabb" userId="3edf06299a4717ec" providerId="LiveId" clId="{E7CEB067-8119-44AC-9746-083567804E3C}" dt="2021-09-16T17:12:31.316" v="51" actId="14100"/>
          <ac:spMkLst>
            <pc:docMk/>
            <pc:sldMk cId="1338094203" sldId="260"/>
            <ac:spMk id="5" creationId="{22A0307D-B99F-44DD-AAB5-56C47F622115}"/>
          </ac:spMkLst>
        </pc:spChg>
        <pc:spChg chg="add mod">
          <ac:chgData name="Kal Rabb" userId="3edf06299a4717ec" providerId="LiveId" clId="{E7CEB067-8119-44AC-9746-083567804E3C}" dt="2021-09-16T17:12:41.480" v="64" actId="20577"/>
          <ac:spMkLst>
            <pc:docMk/>
            <pc:sldMk cId="1338094203" sldId="260"/>
            <ac:spMk id="6" creationId="{E50C7EE0-BC8C-46B1-95A8-B254E24C3440}"/>
          </ac:spMkLst>
        </pc:spChg>
        <pc:spChg chg="add mod">
          <ac:chgData name="Kal Rabb" userId="3edf06299a4717ec" providerId="LiveId" clId="{E7CEB067-8119-44AC-9746-083567804E3C}" dt="2021-09-16T17:12:53.708" v="78" actId="20577"/>
          <ac:spMkLst>
            <pc:docMk/>
            <pc:sldMk cId="1338094203" sldId="260"/>
            <ac:spMk id="7" creationId="{28219A28-F2F3-42CF-A397-F8F9DC1D98E2}"/>
          </ac:spMkLst>
        </pc:spChg>
      </pc:sldChg>
      <pc:sldChg chg="addSp modSp new mod">
        <pc:chgData name="Kal Rabb" userId="3edf06299a4717ec" providerId="LiveId" clId="{E7CEB067-8119-44AC-9746-083567804E3C}" dt="2021-09-16T17:27:46.111" v="543"/>
        <pc:sldMkLst>
          <pc:docMk/>
          <pc:sldMk cId="4095867682" sldId="261"/>
        </pc:sldMkLst>
        <pc:spChg chg="mod">
          <ac:chgData name="Kal Rabb" userId="3edf06299a4717ec" providerId="LiveId" clId="{E7CEB067-8119-44AC-9746-083567804E3C}" dt="2021-09-16T17:13:20.458" v="104" actId="20577"/>
          <ac:spMkLst>
            <pc:docMk/>
            <pc:sldMk cId="4095867682" sldId="261"/>
            <ac:spMk id="2" creationId="{C58D4ACE-A0F8-44C4-A686-E1F7245A41B4}"/>
          </ac:spMkLst>
        </pc:spChg>
        <pc:spChg chg="mod">
          <ac:chgData name="Kal Rabb" userId="3edf06299a4717ec" providerId="LiveId" clId="{E7CEB067-8119-44AC-9746-083567804E3C}" dt="2021-09-16T17:27:46.111" v="543"/>
          <ac:spMkLst>
            <pc:docMk/>
            <pc:sldMk cId="4095867682" sldId="261"/>
            <ac:spMk id="3" creationId="{4FE46062-790C-4453-8D55-B0DD08F7B41D}"/>
          </ac:spMkLst>
        </pc:spChg>
        <pc:spChg chg="add mod">
          <ac:chgData name="Kal Rabb" userId="3edf06299a4717ec" providerId="LiveId" clId="{E7CEB067-8119-44AC-9746-083567804E3C}" dt="2021-09-16T17:23:57.484" v="389" actId="20577"/>
          <ac:spMkLst>
            <pc:docMk/>
            <pc:sldMk cId="4095867682" sldId="261"/>
            <ac:spMk id="5" creationId="{D6712ADE-566E-43C3-A8CF-0D45D4A613B6}"/>
          </ac:spMkLst>
        </pc:spChg>
        <pc:spChg chg="add mod">
          <ac:chgData name="Kal Rabb" userId="3edf06299a4717ec" providerId="LiveId" clId="{E7CEB067-8119-44AC-9746-083567804E3C}" dt="2021-09-16T17:24:00.580" v="390" actId="20577"/>
          <ac:spMkLst>
            <pc:docMk/>
            <pc:sldMk cId="4095867682" sldId="261"/>
            <ac:spMk id="6" creationId="{9ED42357-3729-4B26-A5DE-36AAB291D093}"/>
          </ac:spMkLst>
        </pc:spChg>
      </pc:sldChg>
      <pc:sldChg chg="delSp modSp add mod">
        <pc:chgData name="Kal Rabb" userId="3edf06299a4717ec" providerId="LiveId" clId="{E7CEB067-8119-44AC-9746-083567804E3C}" dt="2021-09-16T17:41:10.840" v="670" actId="478"/>
        <pc:sldMkLst>
          <pc:docMk/>
          <pc:sldMk cId="743351969" sldId="262"/>
        </pc:sldMkLst>
        <pc:spChg chg="mod">
          <ac:chgData name="Kal Rabb" userId="3edf06299a4717ec" providerId="LiveId" clId="{E7CEB067-8119-44AC-9746-083567804E3C}" dt="2021-09-16T17:40:06.224" v="663" actId="20577"/>
          <ac:spMkLst>
            <pc:docMk/>
            <pc:sldMk cId="743351969" sldId="262"/>
            <ac:spMk id="2" creationId="{C58D4ACE-A0F8-44C4-A686-E1F7245A41B4}"/>
          </ac:spMkLst>
        </pc:spChg>
        <pc:spChg chg="mod">
          <ac:chgData name="Kal Rabb" userId="3edf06299a4717ec" providerId="LiveId" clId="{E7CEB067-8119-44AC-9746-083567804E3C}" dt="2021-09-16T17:40:42.432" v="668" actId="27636"/>
          <ac:spMkLst>
            <pc:docMk/>
            <pc:sldMk cId="743351969" sldId="262"/>
            <ac:spMk id="3" creationId="{4FE46062-790C-4453-8D55-B0DD08F7B41D}"/>
          </ac:spMkLst>
        </pc:spChg>
        <pc:spChg chg="del mod">
          <ac:chgData name="Kal Rabb" userId="3edf06299a4717ec" providerId="LiveId" clId="{E7CEB067-8119-44AC-9746-083567804E3C}" dt="2021-09-16T17:41:10.840" v="670" actId="478"/>
          <ac:spMkLst>
            <pc:docMk/>
            <pc:sldMk cId="743351969" sldId="262"/>
            <ac:spMk id="5" creationId="{D6712ADE-566E-43C3-A8CF-0D45D4A613B6}"/>
          </ac:spMkLst>
        </pc:spChg>
        <pc:spChg chg="mod">
          <ac:chgData name="Kal Rabb" userId="3edf06299a4717ec" providerId="LiveId" clId="{E7CEB067-8119-44AC-9746-083567804E3C}" dt="2021-09-16T17:40:54.008" v="669" actId="6549"/>
          <ac:spMkLst>
            <pc:docMk/>
            <pc:sldMk cId="743351969" sldId="262"/>
            <ac:spMk id="6" creationId="{9ED42357-3729-4B26-A5DE-36AAB291D09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CA47F-FAC8-407C-BB1F-61B013F3B94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5F07C-F0AD-46C1-8600-1D723880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89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py</a:t>
            </a:r>
            <a:r>
              <a:rPr lang="en-US" dirty="0"/>
              <a:t> -m </a:t>
            </a:r>
            <a:r>
              <a:rPr lang="en-US" dirty="0" err="1"/>
              <a:t>unittest</a:t>
            </a:r>
            <a:r>
              <a:rPr lang="en-US" dirty="0"/>
              <a:t> tests.test_generic.</a:t>
            </a:r>
            <a:r>
              <a:rPr lang="en-US" dirty="0" err="1"/>
              <a:t>TestChat</a:t>
            </a:r>
            <a:r>
              <a:rPr lang="en-US" dirty="0"/>
              <a:t>._</a:t>
            </a:r>
            <a:r>
              <a:rPr lang="en-US" dirty="0" err="1"/>
              <a:t>test_simple_query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5F07C-F0AD-46C1-8600-1D72388027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05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29404-399F-4B8F-A9B9-E218DD93E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7F6584-4848-49FF-8B40-A68D9E2A3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0DFE0-A5A5-45FB-BF2B-360571571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6B37B-2E4B-4A98-931E-45FEB8572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7387A-041C-4743-A820-8EBBEB3D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3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05BAD-72DD-4491-8CA1-E0583DE21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E2444D-2779-4801-81B8-FD9B421FE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2B515-61CA-4CF9-BB18-68B97A214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ABBC2-16E2-4360-B776-2E0DDD903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18BA7-3F76-4AE8-9B90-F6CD79F40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1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DB259E-C5FA-4CD9-86C8-7B63E04BD6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1D1D0A-FFA3-4B66-A0DF-4993D7730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C83FF-08D7-4E38-B1DF-3828A1CD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780A5-6E7E-44E2-BAA0-6E5F0081A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2596A-9ED5-4040-B584-4B761F7BA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0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5C88F-7B12-41A0-AE07-5DAE35A41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CDBEC-18A9-46C0-B939-765213ABB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5262E-15B4-48FB-9A94-DEA73976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AA167-B9A6-4951-A033-5CA91F10C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D8F10-6F34-418D-90CA-E8155E26A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0E51A-268B-470A-958C-842E21C17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6EE10-EE4B-4547-8B0C-1D094B025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00725-9D70-464B-93BF-4103FAE0F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40BD5-5D81-4FC9-A00E-E0981337F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CF735-B1F2-481F-955F-E639B996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5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12B9-D109-4C9C-9B55-F1E46BDA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CAD5-0B1C-4F2B-9C84-BA517C1D4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36DE9-63AB-4402-A6ED-89EE2AB42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6827E-810F-4101-A6B4-74290A21F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CFF1D-2DD1-4678-A88F-F03F3DEDD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8CEB2-608B-4B50-9DC5-B2DB80120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8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7B33-9107-465D-8012-7573A0647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A5475-0DBF-4596-92EB-E145D6B04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4B0C9-ED13-4EE3-9E0E-F184D3F1D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16084F-7551-4267-B90C-9983CA50DC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DEF51-77B0-4991-B25C-36C1BA24E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775ABE-A5CD-4DA6-A67A-D85073FD2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DD0875-D272-4D22-A2FA-B5385D38F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C3C189-4FC1-44E2-B725-2F8D465DB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9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A70DB-5E17-435D-9AF6-7DB51BC4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46F068-E498-4E99-B688-DA73110E1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0113A1-0749-4B79-BBB2-94933506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962533-0127-492F-966F-1F15C099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4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27529B-1032-4578-8758-12F0162B8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276F08-0126-47E6-85A5-16D2B0C17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742DB-5F85-4C37-BEB2-FA07262B0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0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20BA6-F6C1-46E3-A0FC-5E7F9B72F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F2B4F-229A-40EF-85F6-9CB0E3EA6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9C8F6-EC79-4CF1-9B8E-0E9DDF805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4C52C-FD90-4F7C-ACA5-5CC5FB64F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D1FB8-0755-4E94-B6E8-900D6812F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27CBE-AEAA-4763-A172-DA4B72282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9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F03AF-8A56-4B63-86E3-17A6BCD16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A0FB9E-9C6C-4B37-AFA0-D894194036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3FA923-B189-4EBF-A87A-C805B32D6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A41EE-1F05-406C-AF99-CBF727B3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D435B-2B25-4682-A800-13A8DF48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A45F2-F1BE-484D-B590-AE6CF09D2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2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7F197B-509D-4E5E-A543-FD0E5A85E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D55C8-5C42-4167-94EF-D4784FCFB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0801F-142C-4B56-9DC3-B5A2D9788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10A88-97DE-4A8B-82AD-4862C21B623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4DE76-691B-4674-BF0E-93C499138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05B86-D23E-49DA-80E7-3AA4513FB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4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file:///\\execute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ycopg.org/docs/usage.html#the-problem-with-the-query-parameters" TargetMode="External"/><Relationship Id="rId2" Type="http://schemas.openxmlformats.org/officeDocument/2006/relationships/hyperlink" Target="https://cwe.mitre.org/data/definitions/89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331534-DEDD-433F-BF4C-2B46FCDE6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psql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D60D12-B7C4-44A1-8880-0525428FD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 line interface for </a:t>
            </a:r>
            <a:r>
              <a:rPr lang="en-US" dirty="0" err="1"/>
              <a:t>postgresql</a:t>
            </a:r>
            <a:endParaRPr lang="en-US" dirty="0"/>
          </a:p>
          <a:p>
            <a:r>
              <a:rPr lang="en-US" dirty="0"/>
              <a:t>Commands start with ‘\’</a:t>
            </a:r>
          </a:p>
          <a:p>
            <a:r>
              <a:rPr lang="en-US" dirty="0"/>
              <a:t>SQL statements end with ‘;’</a:t>
            </a:r>
          </a:p>
          <a:p>
            <a:r>
              <a:rPr lang="en-US" dirty="0"/>
              <a:t>Handy commands:</a:t>
            </a:r>
          </a:p>
          <a:p>
            <a:pPr lvl="1"/>
            <a:r>
              <a:rPr lang="en-US" dirty="0" err="1"/>
              <a:t>psql</a:t>
            </a:r>
            <a:r>
              <a:rPr lang="en-US" dirty="0"/>
              <a:t> –U username //to login</a:t>
            </a:r>
          </a:p>
          <a:p>
            <a:pPr lvl="1"/>
            <a:r>
              <a:rPr lang="en-US" dirty="0"/>
              <a:t>\dt //list all tables</a:t>
            </a:r>
          </a:p>
          <a:p>
            <a:pPr lvl="1"/>
            <a:r>
              <a:rPr lang="en-US" dirty="0"/>
              <a:t>\q //quit</a:t>
            </a:r>
          </a:p>
          <a:p>
            <a:pPr lvl="1"/>
            <a:r>
              <a:rPr lang="en-US" dirty="0"/>
              <a:t>\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filename.sql</a:t>
            </a:r>
            <a:r>
              <a:rPr lang="en-US" dirty="0"/>
              <a:t>  //</a:t>
            </a:r>
            <a:r>
              <a:rPr lang="en-US" dirty="0">
                <a:hlinkClick r:id="rId2" action="ppaction://hlinkfile"/>
              </a:rPr>
              <a:t>execute</a:t>
            </a:r>
            <a:r>
              <a:rPr lang="en-US" dirty="0"/>
              <a:t> a file with </a:t>
            </a:r>
            <a:r>
              <a:rPr lang="en-US" dirty="0" err="1"/>
              <a:t>sql</a:t>
            </a:r>
            <a:r>
              <a:rPr lang="en-US" dirty="0"/>
              <a:t> instructions</a:t>
            </a:r>
          </a:p>
          <a:p>
            <a:pPr lvl="1"/>
            <a:r>
              <a:rPr lang="en-US" dirty="0"/>
              <a:t>SELECT * FROM </a:t>
            </a:r>
            <a:r>
              <a:rPr lang="en-US" dirty="0" err="1"/>
              <a:t>myTable</a:t>
            </a:r>
            <a:r>
              <a:rPr lang="en-US" dirty="0"/>
              <a:t>; //Just what it says!</a:t>
            </a:r>
          </a:p>
        </p:txBody>
      </p:sp>
    </p:spTree>
    <p:extLst>
      <p:ext uri="{BB962C8B-B14F-4D97-AF65-F5344CB8AC3E}">
        <p14:creationId xmlns:p14="http://schemas.microsoft.com/office/powerpoint/2010/main" val="1920742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D4ACE-A0F8-44C4-A686-E1F7245A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Forcing a table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46062-790C-4453-8D55-B0DD08F7B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69000" cy="38119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800" dirty="0"/>
              <a:t>CREATE TABLE T_ITEMS</a:t>
            </a:r>
          </a:p>
          <a:p>
            <a:pPr marL="0" indent="0">
              <a:buNone/>
            </a:pPr>
            <a:r>
              <a:rPr lang="en-US" sz="1800" dirty="0"/>
              <a:t>(</a:t>
            </a:r>
          </a:p>
          <a:p>
            <a:pPr marL="0" indent="0">
              <a:buNone/>
            </a:pPr>
            <a:r>
              <a:rPr lang="en-US" sz="1800" dirty="0"/>
              <a:t>  ID SERIAL PRIMARY KEY,  ITEM_CODE CHAR(6) NOT NULL,  ITEM_DESC  VARCHAR(128)</a:t>
            </a:r>
          </a:p>
          <a:p>
            <a:pPr marL="0" indent="0">
              <a:buNone/>
            </a:pPr>
            <a:r>
              <a:rPr lang="en-US" sz="1800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/>
              <a:t>CREATE TABLE  T_TRACK   (ID SERIAL PRIMARY KEY, NUM DECIMAL(6,0) NOT NULL, ITEM_ID INTEGER NOT NULL REFERENCES T_ITEMS </a:t>
            </a:r>
          </a:p>
          <a:p>
            <a:pPr marL="0" indent="0">
              <a:buNone/>
            </a:pPr>
            <a:r>
              <a:rPr lang="en-US" sz="1800" dirty="0"/>
              <a:t>);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INSERT INTO T_ITEMS (ITEM_CODE, ITEM_DESC) VALUES ('AA', 'AA DESC');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INSERT INTO T_TRACK (NUM, ITEM_ID) VALUES (2.0, 1);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712ADE-566E-43C3-A8CF-0D45D4A613B6}"/>
              </a:ext>
            </a:extLst>
          </p:cNvPr>
          <p:cNvSpPr txBox="1"/>
          <p:nvPr/>
        </p:nvSpPr>
        <p:spPr>
          <a:xfrm>
            <a:off x="6402600" y="1825625"/>
            <a:ext cx="495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Now try DROP TABLE T_ITEMS;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D42357-3729-4B26-A5DE-36AAB291D093}"/>
              </a:ext>
            </a:extLst>
          </p:cNvPr>
          <p:cNvSpPr txBox="1"/>
          <p:nvPr/>
        </p:nvSpPr>
        <p:spPr>
          <a:xfrm>
            <a:off x="6402600" y="2575625"/>
            <a:ext cx="495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Now try DROP TABLE T_ITEMS CASCADE;</a:t>
            </a:r>
          </a:p>
        </p:txBody>
      </p:sp>
    </p:spTree>
    <p:extLst>
      <p:ext uri="{BB962C8B-B14F-4D97-AF65-F5344CB8AC3E}">
        <p14:creationId xmlns:p14="http://schemas.microsoft.com/office/powerpoint/2010/main" val="4095867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D4ACE-A0F8-44C4-A686-E1F7245A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Forcing a table reference 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46062-790C-4453-8D55-B0DD08F7B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69000" cy="4611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CREATE TABLE T_ITEMS</a:t>
            </a:r>
          </a:p>
          <a:p>
            <a:pPr marL="0" indent="0">
              <a:buNone/>
            </a:pPr>
            <a:r>
              <a:rPr lang="en-US" sz="1200" dirty="0"/>
              <a:t>(</a:t>
            </a:r>
          </a:p>
          <a:p>
            <a:pPr marL="0" indent="0">
              <a:buNone/>
            </a:pPr>
            <a:r>
              <a:rPr lang="en-US" sz="1200" dirty="0"/>
              <a:t>  ID SERIAL PRIMARY KEY,  ITEM_CODE CHAR(6) NOT NULL,  ITEM_DESC  VARCHAR(128)</a:t>
            </a:r>
          </a:p>
          <a:p>
            <a:pPr marL="0" indent="0">
              <a:buNone/>
            </a:pPr>
            <a:r>
              <a:rPr lang="en-US" sz="1200" dirty="0"/>
              <a:t>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200" dirty="0"/>
              <a:t>CREATE TABLE  T_TRACK   (ID SERIAL PRIMARY KEY, NUM DECIMAL(6,0) NOT NULL, ITEM_ID INTEGER NOT NULL REFERENCES T_ITEMS  ON DELETE CASCADE</a:t>
            </a:r>
          </a:p>
          <a:p>
            <a:pPr marL="0" indent="0">
              <a:buNone/>
            </a:pPr>
            <a:r>
              <a:rPr lang="en-US" sz="1200" dirty="0"/>
              <a:t>);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INSERT INTO T_ITEMS (ITEM_CODE, ITEM_DESC) VALUES ('AA', 'AA DESC');</a:t>
            </a:r>
          </a:p>
          <a:p>
            <a:pPr marL="0" indent="0">
              <a:buNone/>
            </a:pPr>
            <a:r>
              <a:rPr lang="en-US" sz="1200" dirty="0"/>
              <a:t>INSERT INTO T_ITEMS (ITEM_CODE, ITEM_DESC) VALUES ('BB', 'BB DESC');</a:t>
            </a:r>
          </a:p>
          <a:p>
            <a:pPr marL="0" indent="0">
              <a:buNone/>
            </a:pPr>
            <a:r>
              <a:rPr lang="en-US" sz="1200" dirty="0"/>
              <a:t>INSERT INTO T_TRACK (NUM, ITEM_ID) VALUES (2.0, 1);</a:t>
            </a:r>
          </a:p>
          <a:p>
            <a:pPr marL="0" indent="0">
              <a:buNone/>
            </a:pPr>
            <a:r>
              <a:rPr lang="en-US" sz="1200" dirty="0"/>
              <a:t>INSERT INTO T_TRACK (NUM, ITEM_ID) VALUES (3.0, 2);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D42357-3729-4B26-A5DE-36AAB291D093}"/>
              </a:ext>
            </a:extLst>
          </p:cNvPr>
          <p:cNvSpPr txBox="1"/>
          <p:nvPr/>
        </p:nvSpPr>
        <p:spPr>
          <a:xfrm>
            <a:off x="6402600" y="2575625"/>
            <a:ext cx="495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Now try DELETE FROM T_ITEMS WHERE ID=1;</a:t>
            </a:r>
          </a:p>
        </p:txBody>
      </p:sp>
    </p:spTree>
    <p:extLst>
      <p:ext uri="{BB962C8B-B14F-4D97-AF65-F5344CB8AC3E}">
        <p14:creationId xmlns:p14="http://schemas.microsoft.com/office/powerpoint/2010/main" val="743351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69A02-DA95-934B-B40C-DBE76B773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concatenation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C8DAD-C5D3-B354-EC22-330DF28CE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our website says </a:t>
            </a:r>
          </a:p>
          <a:p>
            <a:pPr lvl="1"/>
            <a:r>
              <a:rPr lang="en-US" b="0" i="0" dirty="0">
                <a:solidFill>
                  <a:srgbClr val="404040"/>
                </a:solidFill>
                <a:effectLst/>
              </a:rPr>
              <a:t>As a matter of security, you shall </a:t>
            </a:r>
            <a:r>
              <a:rPr lang="en-US" b="1" i="0" dirty="0">
                <a:solidFill>
                  <a:srgbClr val="404040"/>
                </a:solidFill>
                <a:effectLst/>
              </a:rPr>
              <a:t>NEVER concatenate SQL query strings</a:t>
            </a:r>
            <a:r>
              <a:rPr lang="en-US" b="0" i="0" dirty="0">
                <a:solidFill>
                  <a:srgbClr val="404040"/>
                </a:solidFill>
                <a:effectLst/>
              </a:rPr>
              <a:t> using user data. This is called a </a:t>
            </a:r>
            <a:r>
              <a:rPr lang="en-US" b="0" i="0" u="none" strike="noStrike" dirty="0">
                <a:solidFill>
                  <a:srgbClr val="008AFF"/>
                </a:solidFill>
                <a:effectLst/>
                <a:hlinkClick r:id="rId2"/>
              </a:rPr>
              <a:t>SQL injection vulnerability</a:t>
            </a:r>
            <a:r>
              <a:rPr lang="en-US" b="0" i="0" dirty="0">
                <a:solidFill>
                  <a:srgbClr val="404040"/>
                </a:solidFill>
                <a:effectLst/>
              </a:rPr>
              <a:t>. Instead, use prepared statements with binding variables. Psycopg2 </a:t>
            </a:r>
            <a:r>
              <a:rPr lang="en-US" b="0" i="0" u="none" strike="noStrike" dirty="0">
                <a:solidFill>
                  <a:srgbClr val="008AFF"/>
                </a:solidFill>
                <a:effectLst/>
                <a:hlinkClick r:id="rId3"/>
              </a:rPr>
              <a:t>explains how to do this</a:t>
            </a:r>
            <a:r>
              <a:rPr lang="en-US" b="0" i="0" dirty="0">
                <a:solidFill>
                  <a:srgbClr val="404040"/>
                </a:solidFill>
                <a:effectLst/>
              </a:rPr>
              <a:t> </a:t>
            </a:r>
          </a:p>
          <a:p>
            <a:r>
              <a:rPr lang="en-US" dirty="0">
                <a:solidFill>
                  <a:srgbClr val="404040"/>
                </a:solidFill>
              </a:rPr>
              <a:t>This means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DON’T do </a:t>
            </a:r>
            <a:r>
              <a:rPr lang="en-US" dirty="0" err="1">
                <a:solidFill>
                  <a:srgbClr val="404040"/>
                </a:solidFill>
              </a:rPr>
              <a:t>sqlString</a:t>
            </a:r>
            <a:r>
              <a:rPr lang="en-US" dirty="0">
                <a:solidFill>
                  <a:srgbClr val="404040"/>
                </a:solidFill>
              </a:rPr>
              <a:t> = “GET * FROM table WHERE col=“ + </a:t>
            </a:r>
            <a:r>
              <a:rPr lang="en-US" dirty="0" err="1">
                <a:solidFill>
                  <a:srgbClr val="404040"/>
                </a:solidFill>
              </a:rPr>
              <a:t>myVariable</a:t>
            </a:r>
            <a:endParaRPr lang="en-US" dirty="0">
              <a:solidFill>
                <a:srgbClr val="404040"/>
              </a:solidFill>
            </a:endParaRPr>
          </a:p>
          <a:p>
            <a:pPr lvl="1"/>
            <a:r>
              <a:rPr lang="en-US" dirty="0">
                <a:solidFill>
                  <a:srgbClr val="404040"/>
                </a:solidFill>
              </a:rPr>
              <a:t>Do </a:t>
            </a:r>
            <a:r>
              <a:rPr lang="en-US" dirty="0" err="1">
                <a:solidFill>
                  <a:srgbClr val="404040"/>
                </a:solidFill>
              </a:rPr>
              <a:t>sqlString</a:t>
            </a:r>
            <a:r>
              <a:rPr lang="en-US" dirty="0">
                <a:solidFill>
                  <a:srgbClr val="404040"/>
                </a:solidFill>
              </a:rPr>
              <a:t> = “GET * FROM table WHERE col=%s”</a:t>
            </a:r>
          </a:p>
          <a:p>
            <a:pPr lvl="2"/>
            <a:r>
              <a:rPr lang="en-US" dirty="0" err="1">
                <a:solidFill>
                  <a:srgbClr val="404040"/>
                </a:solidFill>
              </a:rPr>
              <a:t>exec_get_all</a:t>
            </a:r>
            <a:r>
              <a:rPr lang="en-US" dirty="0">
                <a:solidFill>
                  <a:srgbClr val="404040"/>
                </a:solidFill>
              </a:rPr>
              <a:t>(</a:t>
            </a:r>
            <a:r>
              <a:rPr lang="en-US" dirty="0" err="1">
                <a:solidFill>
                  <a:srgbClr val="404040"/>
                </a:solidFill>
              </a:rPr>
              <a:t>sqlString</a:t>
            </a:r>
            <a:r>
              <a:rPr lang="en-US" dirty="0">
                <a:solidFill>
                  <a:srgbClr val="404040"/>
                </a:solidFill>
              </a:rPr>
              <a:t>,(</a:t>
            </a:r>
            <a:r>
              <a:rPr lang="en-US" dirty="0" err="1">
                <a:solidFill>
                  <a:srgbClr val="404040"/>
                </a:solidFill>
              </a:rPr>
              <a:t>myVariable</a:t>
            </a:r>
            <a:r>
              <a:rPr lang="en-US" dirty="0">
                <a:solidFill>
                  <a:srgbClr val="404040"/>
                </a:solidFill>
              </a:rPr>
              <a:t>,))</a:t>
            </a:r>
          </a:p>
          <a:p>
            <a:pPr lvl="2"/>
            <a:endParaRPr lang="en-US" dirty="0">
              <a:solidFill>
                <a:srgbClr val="404040"/>
              </a:solidFill>
            </a:endParaRPr>
          </a:p>
          <a:p>
            <a:r>
              <a:rPr lang="en-US" dirty="0">
                <a:solidFill>
                  <a:srgbClr val="404040"/>
                </a:solidFill>
              </a:rPr>
              <a:t>See my examples in </a:t>
            </a:r>
            <a:r>
              <a:rPr lang="en-US" dirty="0" err="1">
                <a:solidFill>
                  <a:srgbClr val="404040"/>
                </a:solidFill>
              </a:rPr>
              <a:t>gitlab</a:t>
            </a:r>
            <a:r>
              <a:rPr lang="en-US" dirty="0">
                <a:solidFill>
                  <a:srgbClr val="404040"/>
                </a:solidFill>
              </a:rPr>
              <a:t> as well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120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5B4F1-91B5-4838-9E38-C1CEE674E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PostgreSQL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5778B-F971-42D3-B7DA-16271B5AB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 for Postgres</a:t>
            </a:r>
          </a:p>
          <a:p>
            <a:pPr lvl="1"/>
            <a:r>
              <a:rPr lang="en-US" dirty="0"/>
              <a:t>Useful for some things like initial DB creation or creating users</a:t>
            </a:r>
          </a:p>
          <a:p>
            <a:endParaRPr lang="en-US" dirty="0"/>
          </a:p>
        </p:txBody>
      </p:sp>
      <p:pic>
        <p:nvPicPr>
          <p:cNvPr id="5" name="Picture 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618717EE-98F5-41FC-A466-2D8DF5583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61" y="3176085"/>
            <a:ext cx="9091246" cy="2134242"/>
          </a:xfrm>
          <a:prstGeom prst="rect">
            <a:avLst/>
          </a:prstGeom>
        </p:spPr>
      </p:pic>
      <p:sp>
        <p:nvSpPr>
          <p:cNvPr id="6" name="Callout: Left Arrow 5">
            <a:extLst>
              <a:ext uri="{FF2B5EF4-FFF2-40B4-BE49-F238E27FC236}">
                <a16:creationId xmlns:a16="http://schemas.microsoft.com/office/drawing/2014/main" id="{B85C0EE8-2805-4F0D-890F-8365B9ED541B}"/>
              </a:ext>
            </a:extLst>
          </p:cNvPr>
          <p:cNvSpPr/>
          <p:nvPr/>
        </p:nvSpPr>
        <p:spPr>
          <a:xfrm>
            <a:off x="2692800" y="3429000"/>
            <a:ext cx="4029923" cy="12573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 should see the SQL server here</a:t>
            </a:r>
          </a:p>
        </p:txBody>
      </p:sp>
    </p:spTree>
    <p:extLst>
      <p:ext uri="{BB962C8B-B14F-4D97-AF65-F5344CB8AC3E}">
        <p14:creationId xmlns:p14="http://schemas.microsoft.com/office/powerpoint/2010/main" val="93128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59BD3-D165-4F8F-BC8D-878B1D0C2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9BC7C9E-3998-4578-9D1A-1717FC9AA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254" y="1481138"/>
            <a:ext cx="10429875" cy="4695825"/>
          </a:xfrm>
          <a:prstGeom prst="rect">
            <a:avLst/>
          </a:prstGeom>
        </p:spPr>
      </p:pic>
      <p:sp>
        <p:nvSpPr>
          <p:cNvPr id="6" name="Callout: Left Arrow 5">
            <a:extLst>
              <a:ext uri="{FF2B5EF4-FFF2-40B4-BE49-F238E27FC236}">
                <a16:creationId xmlns:a16="http://schemas.microsoft.com/office/drawing/2014/main" id="{AA83C2E0-6823-4C8B-A366-73C132E7EE5D}"/>
              </a:ext>
            </a:extLst>
          </p:cNvPr>
          <p:cNvSpPr/>
          <p:nvPr/>
        </p:nvSpPr>
        <p:spPr>
          <a:xfrm>
            <a:off x="3505154" y="2627312"/>
            <a:ext cx="4897246" cy="1603375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Expanding the server will show the database(s)</a:t>
            </a:r>
          </a:p>
        </p:txBody>
      </p:sp>
    </p:spTree>
    <p:extLst>
      <p:ext uri="{BB962C8B-B14F-4D97-AF65-F5344CB8AC3E}">
        <p14:creationId xmlns:p14="http://schemas.microsoft.com/office/powerpoint/2010/main" val="121338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2AF6FAE-3995-4493-8338-08E22FAAC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201" y="365125"/>
            <a:ext cx="2733000" cy="5575048"/>
          </a:xfrm>
          <a:prstGeom prst="rect">
            <a:avLst/>
          </a:prstGeom>
        </p:spPr>
      </p:pic>
      <p:sp>
        <p:nvSpPr>
          <p:cNvPr id="6" name="Callout: Left Arrow 5">
            <a:extLst>
              <a:ext uri="{FF2B5EF4-FFF2-40B4-BE49-F238E27FC236}">
                <a16:creationId xmlns:a16="http://schemas.microsoft.com/office/drawing/2014/main" id="{8723EFF0-4A9E-4F2C-B341-3B63BC39E1F4}"/>
              </a:ext>
            </a:extLst>
          </p:cNvPr>
          <p:cNvSpPr/>
          <p:nvPr/>
        </p:nvSpPr>
        <p:spPr>
          <a:xfrm>
            <a:off x="2967092" y="4859993"/>
            <a:ext cx="2857500" cy="18288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Tables are way down here (or use </a:t>
            </a:r>
            <a:r>
              <a:rPr lang="en-US" dirty="0" err="1"/>
              <a:t>psql</a:t>
            </a:r>
            <a:r>
              <a:rPr lang="en-US" dirty="0"/>
              <a:t>)</a:t>
            </a:r>
          </a:p>
        </p:txBody>
      </p:sp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BAF1CE9-2340-4E5B-9D6A-F77B6C5953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7410" y="485119"/>
            <a:ext cx="2995936" cy="6007756"/>
          </a:xfrm>
          <a:prstGeom prst="rect">
            <a:avLst/>
          </a:prstGeom>
        </p:spPr>
      </p:pic>
      <p:sp>
        <p:nvSpPr>
          <p:cNvPr id="9" name="Callout: Left Arrow 8">
            <a:extLst>
              <a:ext uri="{FF2B5EF4-FFF2-40B4-BE49-F238E27FC236}">
                <a16:creationId xmlns:a16="http://schemas.microsoft.com/office/drawing/2014/main" id="{6B6D2D9B-D311-403B-9400-D0C20279CDB2}"/>
              </a:ext>
            </a:extLst>
          </p:cNvPr>
          <p:cNvSpPr/>
          <p:nvPr/>
        </p:nvSpPr>
        <p:spPr>
          <a:xfrm rot="20044919">
            <a:off x="8624768" y="4693549"/>
            <a:ext cx="2857500" cy="18288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Logins and users?  Way down here …</a:t>
            </a:r>
          </a:p>
        </p:txBody>
      </p:sp>
    </p:spTree>
    <p:extLst>
      <p:ext uri="{BB962C8B-B14F-4D97-AF65-F5344CB8AC3E}">
        <p14:creationId xmlns:p14="http://schemas.microsoft.com/office/powerpoint/2010/main" val="78062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A8D0F-BBDC-4A94-82AF-F30DE3198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 single </a:t>
            </a:r>
            <a:r>
              <a:rPr lang="en-US" dirty="0" err="1"/>
              <a:t>unittest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B3A49-0FD1-47E1-B486-55DC8D74D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-m </a:t>
            </a:r>
            <a:r>
              <a:rPr lang="en-US" dirty="0" err="1"/>
              <a:t>unittest</a:t>
            </a:r>
            <a:r>
              <a:rPr lang="en-US" dirty="0"/>
              <a:t> </a:t>
            </a:r>
            <a:r>
              <a:rPr lang="en-US" dirty="0" err="1"/>
              <a:t>tests.test_generic.TestChat.test_loading</a:t>
            </a:r>
            <a:endParaRPr lang="en-US" dirty="0"/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ABF0D1B8-8229-4BC1-9325-8C1FB68F73E9}"/>
              </a:ext>
            </a:extLst>
          </p:cNvPr>
          <p:cNvSpPr/>
          <p:nvPr/>
        </p:nvSpPr>
        <p:spPr>
          <a:xfrm>
            <a:off x="3621600" y="2361600"/>
            <a:ext cx="756000" cy="511200"/>
          </a:xfrm>
          <a:prstGeom prst="wedgeRectCallout">
            <a:avLst>
              <a:gd name="adj1" fmla="val 5195"/>
              <a:gd name="adj2" fmla="val -910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path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22A0307D-B99F-44DD-AAB5-56C47F622115}"/>
              </a:ext>
            </a:extLst>
          </p:cNvPr>
          <p:cNvSpPr/>
          <p:nvPr/>
        </p:nvSpPr>
        <p:spPr>
          <a:xfrm>
            <a:off x="4702800" y="2433600"/>
            <a:ext cx="1597200" cy="511200"/>
          </a:xfrm>
          <a:prstGeom prst="wedgeRectCallout">
            <a:avLst>
              <a:gd name="adj1" fmla="val 5195"/>
              <a:gd name="adj2" fmla="val -910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Module name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E50C7EE0-BC8C-46B1-95A8-B254E24C3440}"/>
              </a:ext>
            </a:extLst>
          </p:cNvPr>
          <p:cNvSpPr/>
          <p:nvPr/>
        </p:nvSpPr>
        <p:spPr>
          <a:xfrm>
            <a:off x="6464700" y="2433600"/>
            <a:ext cx="1597200" cy="511200"/>
          </a:xfrm>
          <a:prstGeom prst="wedgeRectCallout">
            <a:avLst>
              <a:gd name="adj1" fmla="val 5195"/>
              <a:gd name="adj2" fmla="val -910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Class name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28219A28-F2F3-42CF-A397-F8F9DC1D98E2}"/>
              </a:ext>
            </a:extLst>
          </p:cNvPr>
          <p:cNvSpPr/>
          <p:nvPr/>
        </p:nvSpPr>
        <p:spPr>
          <a:xfrm>
            <a:off x="8567400" y="2437200"/>
            <a:ext cx="1597200" cy="511200"/>
          </a:xfrm>
          <a:prstGeom prst="wedgeRectCallout">
            <a:avLst>
              <a:gd name="adj1" fmla="val 5195"/>
              <a:gd name="adj2" fmla="val -910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Method name</a:t>
            </a:r>
          </a:p>
        </p:txBody>
      </p:sp>
    </p:spTree>
    <p:extLst>
      <p:ext uri="{BB962C8B-B14F-4D97-AF65-F5344CB8AC3E}">
        <p14:creationId xmlns:p14="http://schemas.microsoft.com/office/powerpoint/2010/main" val="1338094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8254E-4D7C-4CDB-9855-A812A307F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 and branching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CE7FB-4BA7-46F7-BF41-1B21DB67B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can create branches either from the </a:t>
            </a:r>
            <a:r>
              <a:rPr lang="en-US" dirty="0" err="1"/>
              <a:t>gitlab</a:t>
            </a:r>
            <a:r>
              <a:rPr lang="en-US" dirty="0"/>
              <a:t> GUI, or command line (doesn’t matter)</a:t>
            </a:r>
          </a:p>
          <a:p>
            <a:pPr lvl="1"/>
            <a:r>
              <a:rPr lang="en-US" dirty="0"/>
              <a:t>I like using command line</a:t>
            </a:r>
          </a:p>
          <a:p>
            <a:pPr lvl="1"/>
            <a:r>
              <a:rPr lang="en-US" dirty="0"/>
              <a:t>e.g.</a:t>
            </a:r>
          </a:p>
          <a:p>
            <a:pPr lvl="1"/>
            <a:r>
              <a:rPr lang="en-US" dirty="0"/>
              <a:t>&gt; git checkout –b new-branch</a:t>
            </a:r>
            <a:br>
              <a:rPr lang="en-US" dirty="0"/>
            </a:br>
            <a:r>
              <a:rPr lang="en-US" dirty="0"/>
              <a:t>&gt; git push –u origin new-branch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Or – switching branches</a:t>
            </a:r>
          </a:p>
          <a:p>
            <a:pPr lvl="1"/>
            <a:r>
              <a:rPr lang="en-US" dirty="0"/>
              <a:t> &gt;git branch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db</a:t>
            </a:r>
            <a:r>
              <a:rPr lang="en-US" dirty="0"/>
              <a:t>-utils</a:t>
            </a:r>
          </a:p>
          <a:p>
            <a:pPr marL="457200" lvl="1" indent="0">
              <a:buNone/>
            </a:pPr>
            <a:r>
              <a:rPr lang="en-US" dirty="0"/>
              <a:t>  *main</a:t>
            </a:r>
            <a:br>
              <a:rPr lang="en-US" dirty="0"/>
            </a:br>
            <a:r>
              <a:rPr lang="en-US" dirty="0"/>
              <a:t>&gt; git checkout </a:t>
            </a:r>
            <a:r>
              <a:rPr lang="en-US" dirty="0" err="1"/>
              <a:t>db</a:t>
            </a:r>
            <a:r>
              <a:rPr lang="en-US" dirty="0"/>
              <a:t>-utils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533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8254E-4D7C-4CDB-9855-A812A307F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 and branching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CE7FB-4BA7-46F7-BF41-1B21DB67B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create merge requests from the GUI or command line</a:t>
            </a:r>
          </a:p>
          <a:p>
            <a:pPr lvl="1"/>
            <a:r>
              <a:rPr lang="en-US" dirty="0"/>
              <a:t>I actually prefer doing it from the GUI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2A390A-8A2A-4ABE-9A0B-E9FAA2D32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529" y="3557742"/>
            <a:ext cx="10537647" cy="275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407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EFB70-89DA-E824-860D-CC1A08E44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445776" cy="1226350"/>
          </a:xfrm>
        </p:spPr>
        <p:txBody>
          <a:bodyPr>
            <a:normAutofit fontScale="90000"/>
          </a:bodyPr>
          <a:lstStyle/>
          <a:p>
            <a:r>
              <a:rPr lang="en-US" dirty="0"/>
              <a:t>Gitlab GUI </a:t>
            </a:r>
            <a:r>
              <a:rPr lang="en-US"/>
              <a:t>for commenting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5CBD50D-E6CF-A3E7-8D28-231F860834A2}"/>
              </a:ext>
            </a:extLst>
          </p:cNvPr>
          <p:cNvGrpSpPr/>
          <p:nvPr/>
        </p:nvGrpSpPr>
        <p:grpSpPr>
          <a:xfrm>
            <a:off x="64085" y="2209719"/>
            <a:ext cx="5164464" cy="3541927"/>
            <a:chOff x="64085" y="2209719"/>
            <a:chExt cx="5164464" cy="3541927"/>
          </a:xfrm>
          <a:noFill/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346260A-72F7-B0AF-1BE2-D165ACDCC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8755" y="2209719"/>
              <a:ext cx="4789794" cy="3541927"/>
            </a:xfrm>
            <a:prstGeom prst="rect">
              <a:avLst/>
            </a:prstGeom>
            <a:grpFill/>
            <a:ln w="31750">
              <a:solidFill>
                <a:schemeClr val="tx1"/>
              </a:solidFill>
            </a:ln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917BE8A-AFBA-B827-8D45-AB6ECCF44F9E}"/>
                </a:ext>
              </a:extLst>
            </p:cNvPr>
            <p:cNvSpPr/>
            <p:nvPr/>
          </p:nvSpPr>
          <p:spPr>
            <a:xfrm>
              <a:off x="64085" y="3285308"/>
              <a:ext cx="2699657" cy="287383"/>
            </a:xfrm>
            <a:prstGeom prst="ellipse">
              <a:avLst/>
            </a:prstGeom>
            <a:grp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49141D9-895E-4E60-9BCB-B01537BF97DF}"/>
              </a:ext>
            </a:extLst>
          </p:cNvPr>
          <p:cNvGrpSpPr/>
          <p:nvPr/>
        </p:nvGrpSpPr>
        <p:grpSpPr>
          <a:xfrm>
            <a:off x="5472439" y="708458"/>
            <a:ext cx="5219394" cy="2800446"/>
            <a:chOff x="5472439" y="708458"/>
            <a:chExt cx="5219394" cy="280044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8F63545-B5FF-0C77-1748-2984948E4F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72439" y="708458"/>
              <a:ext cx="5219394" cy="2800446"/>
            </a:xfrm>
            <a:prstGeom prst="rect">
              <a:avLst/>
            </a:prstGeom>
            <a:ln w="44450">
              <a:solidFill>
                <a:schemeClr val="tx1"/>
              </a:solidFill>
            </a:ln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3F8E387-9158-4A28-6EA3-D064FE6A6CF8}"/>
                </a:ext>
              </a:extLst>
            </p:cNvPr>
            <p:cNvSpPr/>
            <p:nvPr/>
          </p:nvSpPr>
          <p:spPr>
            <a:xfrm>
              <a:off x="7908513" y="1249447"/>
              <a:ext cx="970241" cy="558413"/>
            </a:xfrm>
            <a:prstGeom prst="ellipse">
              <a:avLst/>
            </a:pr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5A2ACF43-6CF1-8886-EC96-08A1B3C143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4755" y="3647697"/>
            <a:ext cx="6221158" cy="309244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3271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478F1-ED72-A783-AA0D-12548F39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F84DD-955A-428C-AEE1-148DFEAAC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a PK defined SERIAL PRIMARY KEY …</a:t>
            </a:r>
          </a:p>
          <a:p>
            <a:r>
              <a:rPr lang="en-US" dirty="0"/>
              <a:t>If you do manual INSERTS and specify the PRIMARY KEY (INSERT INTO </a:t>
            </a:r>
            <a:r>
              <a:rPr lang="en-US" dirty="0" err="1"/>
              <a:t>my_table</a:t>
            </a:r>
            <a:r>
              <a:rPr lang="en-US" dirty="0"/>
              <a:t> (</a:t>
            </a:r>
            <a:r>
              <a:rPr lang="en-US" dirty="0" err="1"/>
              <a:t>id,data</a:t>
            </a:r>
            <a:r>
              <a:rPr lang="en-US" dirty="0"/>
              <a:t> ) VALUES (1,’something’) then</a:t>
            </a:r>
          </a:p>
          <a:p>
            <a:pPr marL="457200" indent="-282575">
              <a:buFont typeface="Arial" panose="020B0604020202020204" pitchFamily="34" charset="0"/>
              <a:buChar char="•"/>
            </a:pPr>
            <a:r>
              <a:rPr lang="en-US" dirty="0"/>
              <a:t>The DB no longer knows which PK to use next (since you bypassed it)</a:t>
            </a:r>
          </a:p>
          <a:p>
            <a:pPr marL="457200" indent="-282575">
              <a:buFont typeface="Arial" panose="020B0604020202020204" pitchFamily="34" charset="0"/>
              <a:buChar char="•"/>
            </a:pPr>
            <a:r>
              <a:rPr lang="en-US" dirty="0"/>
              <a:t>To RESET that sequence use:</a:t>
            </a:r>
          </a:p>
          <a:p>
            <a:pPr marL="457200" indent="-282575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ALTER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SEQUENCE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my_table_id_seq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RESTART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2</a:t>
            </a:r>
            <a:r>
              <a:rPr lang="en-US" sz="18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1A6C3-8F7E-C335-4B1A-39F3408E7AE5}"/>
              </a:ext>
            </a:extLst>
          </p:cNvPr>
          <p:cNvSpPr txBox="1"/>
          <p:nvPr/>
        </p:nvSpPr>
        <p:spPr>
          <a:xfrm>
            <a:off x="3155028" y="5643636"/>
            <a:ext cx="3364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tablename</a:t>
            </a:r>
            <a:r>
              <a:rPr lang="en-US" dirty="0" err="1"/>
              <a:t>_</a:t>
            </a:r>
            <a:r>
              <a:rPr lang="en-US" dirty="0" err="1">
                <a:solidFill>
                  <a:srgbClr val="0070C0"/>
                </a:solidFill>
              </a:rPr>
              <a:t>column</a:t>
            </a:r>
            <a:r>
              <a:rPr lang="en-US" dirty="0" err="1"/>
              <a:t>_</a:t>
            </a:r>
            <a:r>
              <a:rPr lang="en-US" b="1" dirty="0" err="1"/>
              <a:t>seq</a:t>
            </a:r>
            <a:endParaRPr lang="en-US" b="1" dirty="0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A52BD4D8-DCC4-C53A-B5DD-6846121D29A2}"/>
              </a:ext>
            </a:extLst>
          </p:cNvPr>
          <p:cNvSpPr/>
          <p:nvPr/>
        </p:nvSpPr>
        <p:spPr>
          <a:xfrm rot="5400000">
            <a:off x="4150572" y="4426220"/>
            <a:ext cx="225401" cy="18814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23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692</Words>
  <Application>Microsoft Office PowerPoint</Application>
  <PresentationFormat>Widescreen</PresentationFormat>
  <Paragraphs>83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Office Theme</vt:lpstr>
      <vt:lpstr>psql</vt:lpstr>
      <vt:lpstr>PostgreSQL</vt:lpstr>
      <vt:lpstr>PowerPoint Presentation</vt:lpstr>
      <vt:lpstr>PowerPoint Presentation</vt:lpstr>
      <vt:lpstr>Running a single unittest</vt:lpstr>
      <vt:lpstr>git and branching</vt:lpstr>
      <vt:lpstr>git and branching</vt:lpstr>
      <vt:lpstr>Gitlab GUI for commenting</vt:lpstr>
      <vt:lpstr>Other points</vt:lpstr>
      <vt:lpstr>Forcing a table reference</vt:lpstr>
      <vt:lpstr>Forcing a table reference  (2)</vt:lpstr>
      <vt:lpstr>No concatenation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psql</dc:title>
  <dc:creator>Kal Rabb</dc:creator>
  <cp:lastModifiedBy>Kal Rabb</cp:lastModifiedBy>
  <cp:revision>9</cp:revision>
  <dcterms:created xsi:type="dcterms:W3CDTF">2021-08-25T12:16:00Z</dcterms:created>
  <dcterms:modified xsi:type="dcterms:W3CDTF">2024-09-10T19:07:03Z</dcterms:modified>
</cp:coreProperties>
</file>