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1" r:id="rId4"/>
    <p:sldId id="270" r:id="rId5"/>
    <p:sldId id="258" r:id="rId6"/>
    <p:sldId id="272" r:id="rId7"/>
    <p:sldId id="259" r:id="rId8"/>
    <p:sldId id="274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23B073-D519-4B0F-BB70-FD2ADE699E0E}" v="3" dt="2024-01-23T16:21:02.540"/>
  </p1510:revLst>
</p1510:revInfo>
</file>

<file path=ppt/tableStyles.xml><?xml version="1.0" encoding="utf-8"?>
<a:tblStyleLst xmlns:a="http://schemas.openxmlformats.org/drawingml/2006/main" def="{64F91C94-2183-4B2C-912E-7094C6ED03A8}">
  <a:tblStyle styleId="{64F91C94-2183-4B2C-912E-7094C6ED03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501" y="11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7E87A87D-EB09-4F77-A01B-A11A6C2401CC}"/>
    <pc:docChg chg="undo custSel addSld modSld">
      <pc:chgData name="Kal Rabb" userId="3edf06299a4717ec" providerId="LiveId" clId="{7E87A87D-EB09-4F77-A01B-A11A6C2401CC}" dt="2020-08-25T23:48:18.211" v="1045" actId="20577"/>
      <pc:docMkLst>
        <pc:docMk/>
      </pc:docMkLst>
      <pc:sldChg chg="modSp modNotes">
        <pc:chgData name="Kal Rabb" userId="3edf06299a4717ec" providerId="LiveId" clId="{7E87A87D-EB09-4F77-A01B-A11A6C2401CC}" dt="2020-08-14T16:38:11.209" v="0"/>
        <pc:sldMkLst>
          <pc:docMk/>
          <pc:sldMk cId="0" sldId="256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6"/>
            <ac:spMk id="54" creationId="{00000000-0000-0000-0000-000000000000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6"/>
            <ac:spMk id="55" creationId="{00000000-0000-0000-0000-000000000000}"/>
          </ac:spMkLst>
        </pc:spChg>
      </pc:sldChg>
      <pc:sldChg chg="addSp delSp modSp mod modAnim modNotes">
        <pc:chgData name="Kal Rabb" userId="3edf06299a4717ec" providerId="LiveId" clId="{7E87A87D-EB09-4F77-A01B-A11A6C2401CC}" dt="2020-08-14T19:57:46.207" v="705" actId="14100"/>
        <pc:sldMkLst>
          <pc:docMk/>
          <pc:sldMk cId="0" sldId="257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7"/>
            <ac:spMk id="60" creationId="{00000000-0000-0000-0000-000000000000}"/>
          </ac:spMkLst>
        </pc:spChg>
        <pc:spChg chg="mod">
          <ac:chgData name="Kal Rabb" userId="3edf06299a4717ec" providerId="LiveId" clId="{7E87A87D-EB09-4F77-A01B-A11A6C2401CC}" dt="2020-08-14T19:56:38.073" v="695" actId="5793"/>
          <ac:spMkLst>
            <pc:docMk/>
            <pc:sldMk cId="0" sldId="257"/>
            <ac:spMk id="61" creationId="{00000000-0000-0000-0000-000000000000}"/>
          </ac:spMkLst>
        </pc:spChg>
        <pc:graphicFrameChg chg="add mod modGraphic">
          <ac:chgData name="Kal Rabb" userId="3edf06299a4717ec" providerId="LiveId" clId="{7E87A87D-EB09-4F77-A01B-A11A6C2401CC}" dt="2020-08-14T19:55:20.815" v="679" actId="1076"/>
          <ac:graphicFrameMkLst>
            <pc:docMk/>
            <pc:sldMk cId="0" sldId="257"/>
            <ac:graphicFrameMk id="2" creationId="{DC1E5671-EF9F-4260-9D0D-B0049E232375}"/>
          </ac:graphicFrameMkLst>
        </pc:graphicFrameChg>
        <pc:graphicFrameChg chg="add mod modGraphic">
          <ac:chgData name="Kal Rabb" userId="3edf06299a4717ec" providerId="LiveId" clId="{7E87A87D-EB09-4F77-A01B-A11A6C2401CC}" dt="2020-08-14T19:55:08.936" v="676" actId="1076"/>
          <ac:graphicFrameMkLst>
            <pc:docMk/>
            <pc:sldMk cId="0" sldId="257"/>
            <ac:graphicFrameMk id="3" creationId="{C7F8E50C-78F6-44E5-B78A-E77E60F53322}"/>
          </ac:graphicFrameMkLst>
        </pc:graphicFrameChg>
        <pc:cxnChg chg="add del mod">
          <ac:chgData name="Kal Rabb" userId="3edf06299a4717ec" providerId="LiveId" clId="{7E87A87D-EB09-4F77-A01B-A11A6C2401CC}" dt="2020-08-14T19:55:45.208" v="684" actId="478"/>
          <ac:cxnSpMkLst>
            <pc:docMk/>
            <pc:sldMk cId="0" sldId="257"/>
            <ac:cxnSpMk id="6" creationId="{C8A10B0A-64BD-4512-A784-01ED7F54476D}"/>
          </ac:cxnSpMkLst>
        </pc:cxnChg>
        <pc:cxnChg chg="add mod">
          <ac:chgData name="Kal Rabb" userId="3edf06299a4717ec" providerId="LiveId" clId="{7E87A87D-EB09-4F77-A01B-A11A6C2401CC}" dt="2020-08-14T19:57:46.207" v="705" actId="14100"/>
          <ac:cxnSpMkLst>
            <pc:docMk/>
            <pc:sldMk cId="0" sldId="257"/>
            <ac:cxnSpMk id="12" creationId="{0BA190A4-136E-4B70-BD4A-A9C15F7E824D}"/>
          </ac:cxnSpMkLst>
        </pc:cxnChg>
      </pc:sldChg>
      <pc:sldChg chg="modSp mod modNotes">
        <pc:chgData name="Kal Rabb" userId="3edf06299a4717ec" providerId="LiveId" clId="{7E87A87D-EB09-4F77-A01B-A11A6C2401CC}" dt="2020-08-14T16:38:53.560" v="11" actId="14100"/>
        <pc:sldMkLst>
          <pc:docMk/>
          <pc:sldMk cId="0" sldId="258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58"/>
            <ac:spMk id="67" creationId="{00000000-0000-0000-0000-000000000000}"/>
          </ac:spMkLst>
        </pc:spChg>
        <pc:spChg chg="mod">
          <ac:chgData name="Kal Rabb" userId="3edf06299a4717ec" providerId="LiveId" clId="{7E87A87D-EB09-4F77-A01B-A11A6C2401CC}" dt="2020-08-14T16:38:53.560" v="11" actId="14100"/>
          <ac:spMkLst>
            <pc:docMk/>
            <pc:sldMk cId="0" sldId="258"/>
            <ac:spMk id="68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39:53.710" v="33" actId="14100"/>
        <pc:sldMkLst>
          <pc:docMk/>
          <pc:sldMk cId="0" sldId="259"/>
        </pc:sldMkLst>
        <pc:spChg chg="mod">
          <ac:chgData name="Kal Rabb" userId="3edf06299a4717ec" providerId="LiveId" clId="{7E87A87D-EB09-4F77-A01B-A11A6C2401CC}" dt="2020-08-14T16:39:49.327" v="32" actId="14100"/>
          <ac:spMkLst>
            <pc:docMk/>
            <pc:sldMk cId="0" sldId="259"/>
            <ac:spMk id="85" creationId="{00000000-0000-0000-0000-000000000000}"/>
          </ac:spMkLst>
        </pc:spChg>
        <pc:spChg chg="mod">
          <ac:chgData name="Kal Rabb" userId="3edf06299a4717ec" providerId="LiveId" clId="{7E87A87D-EB09-4F77-A01B-A11A6C2401CC}" dt="2020-08-14T16:39:53.710" v="33" actId="14100"/>
          <ac:spMkLst>
            <pc:docMk/>
            <pc:sldMk cId="0" sldId="259"/>
            <ac:spMk id="88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40:14.063" v="36" actId="14100"/>
        <pc:sldMkLst>
          <pc:docMk/>
          <pc:sldMk cId="0" sldId="260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0"/>
            <ac:spMk id="98" creationId="{00000000-0000-0000-0000-000000000000}"/>
          </ac:spMkLst>
        </pc:spChg>
        <pc:spChg chg="mod">
          <ac:chgData name="Kal Rabb" userId="3edf06299a4717ec" providerId="LiveId" clId="{7E87A87D-EB09-4F77-A01B-A11A6C2401CC}" dt="2020-08-14T16:40:14.063" v="36" actId="14100"/>
          <ac:spMkLst>
            <pc:docMk/>
            <pc:sldMk cId="0" sldId="260"/>
            <ac:spMk id="99" creationId="{00000000-0000-0000-0000-000000000000}"/>
          </ac:spMkLst>
        </pc:spChg>
        <pc:spChg chg="mod">
          <ac:chgData name="Kal Rabb" userId="3edf06299a4717ec" providerId="LiveId" clId="{7E87A87D-EB09-4F77-A01B-A11A6C2401CC}" dt="2020-08-14T16:40:09.062" v="35" actId="1076"/>
          <ac:spMkLst>
            <pc:docMk/>
            <pc:sldMk cId="0" sldId="260"/>
            <ac:spMk id="100" creationId="{00000000-0000-0000-0000-000000000000}"/>
          </ac:spMkLst>
        </pc:spChg>
      </pc:sldChg>
      <pc:sldChg chg="addSp modSp mod modNotes">
        <pc:chgData name="Kal Rabb" userId="3edf06299a4717ec" providerId="LiveId" clId="{7E87A87D-EB09-4F77-A01B-A11A6C2401CC}" dt="2020-08-14T16:44:12.320" v="137" actId="12"/>
        <pc:sldMkLst>
          <pc:docMk/>
          <pc:sldMk cId="0" sldId="261"/>
        </pc:sldMkLst>
        <pc:spChg chg="add mod">
          <ac:chgData name="Kal Rabb" userId="3edf06299a4717ec" providerId="LiveId" clId="{7E87A87D-EB09-4F77-A01B-A11A6C2401CC}" dt="2020-08-14T16:44:12.320" v="137" actId="12"/>
          <ac:spMkLst>
            <pc:docMk/>
            <pc:sldMk cId="0" sldId="261"/>
            <ac:spMk id="9" creationId="{1AE3ECD9-A83F-49CA-BBF0-71E1E2A0EC3B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1"/>
            <ac:spMk id="105" creationId="{00000000-0000-0000-0000-000000000000}"/>
          </ac:spMkLst>
        </pc:spChg>
        <pc:spChg chg="mod">
          <ac:chgData name="Kal Rabb" userId="3edf06299a4717ec" providerId="LiveId" clId="{7E87A87D-EB09-4F77-A01B-A11A6C2401CC}" dt="2020-08-14T16:44:00.763" v="133" actId="21"/>
          <ac:spMkLst>
            <pc:docMk/>
            <pc:sldMk cId="0" sldId="261"/>
            <ac:spMk id="106" creationId="{00000000-0000-0000-0000-000000000000}"/>
          </ac:spMkLst>
        </pc:spChg>
        <pc:spChg chg="mod">
          <ac:chgData name="Kal Rabb" userId="3edf06299a4717ec" providerId="LiveId" clId="{7E87A87D-EB09-4F77-A01B-A11A6C2401CC}" dt="2020-08-14T16:43:53.255" v="131" actId="1076"/>
          <ac:spMkLst>
            <pc:docMk/>
            <pc:sldMk cId="0" sldId="261"/>
            <ac:spMk id="109" creationId="{00000000-0000-0000-0000-000000000000}"/>
          </ac:spMkLst>
        </pc:spChg>
        <pc:spChg chg="mod">
          <ac:chgData name="Kal Rabb" userId="3edf06299a4717ec" providerId="LiveId" clId="{7E87A87D-EB09-4F77-A01B-A11A6C2401CC}" dt="2020-08-14T16:43:53.255" v="131" actId="1076"/>
          <ac:spMkLst>
            <pc:docMk/>
            <pc:sldMk cId="0" sldId="261"/>
            <ac:spMk id="110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43:53.255" v="131" actId="1076"/>
          <ac:graphicFrameMkLst>
            <pc:docMk/>
            <pc:sldMk cId="0" sldId="261"/>
            <ac:graphicFrameMk id="107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3:53.255" v="131" actId="1076"/>
          <ac:graphicFrameMkLst>
            <pc:docMk/>
            <pc:sldMk cId="0" sldId="261"/>
            <ac:graphicFrameMk id="108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16:47:20.575" v="181" actId="1076"/>
        <pc:sldMkLst>
          <pc:docMk/>
          <pc:sldMk cId="0" sldId="262"/>
        </pc:sldMkLst>
        <pc:spChg chg="add mod">
          <ac:chgData name="Kal Rabb" userId="3edf06299a4717ec" providerId="LiveId" clId="{7E87A87D-EB09-4F77-A01B-A11A6C2401CC}" dt="2020-08-14T16:46:54.681" v="150" actId="13822"/>
          <ac:spMkLst>
            <pc:docMk/>
            <pc:sldMk cId="0" sldId="262"/>
            <ac:spMk id="3" creationId="{6FE843B3-99AE-488A-B797-0DC7E19507D1}"/>
          </ac:spMkLst>
        </pc:spChg>
        <pc:spChg chg="add mod">
          <ac:chgData name="Kal Rabb" userId="3edf06299a4717ec" providerId="LiveId" clId="{7E87A87D-EB09-4F77-A01B-A11A6C2401CC}" dt="2020-08-14T16:47:20.575" v="181" actId="1076"/>
          <ac:spMkLst>
            <pc:docMk/>
            <pc:sldMk cId="0" sldId="262"/>
            <ac:spMk id="4" creationId="{FB8D6512-C402-4CB9-81F2-80A77A9D38FB}"/>
          </ac:spMkLst>
        </pc:spChg>
        <pc:spChg chg="add mod">
          <ac:chgData name="Kal Rabb" userId="3edf06299a4717ec" providerId="LiveId" clId="{7E87A87D-EB09-4F77-A01B-A11A6C2401CC}" dt="2020-08-14T16:44:57.791" v="143" actId="12"/>
          <ac:spMkLst>
            <pc:docMk/>
            <pc:sldMk cId="0" sldId="262"/>
            <ac:spMk id="10" creationId="{7A19D2D8-9D62-4C04-997F-442DA5805891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2"/>
            <ac:spMk id="116" creationId="{00000000-0000-0000-0000-000000000000}"/>
          </ac:spMkLst>
        </pc:spChg>
        <pc:spChg chg="mod">
          <ac:chgData name="Kal Rabb" userId="3edf06299a4717ec" providerId="LiveId" clId="{7E87A87D-EB09-4F77-A01B-A11A6C2401CC}" dt="2020-08-14T16:46:16.879" v="146" actId="20577"/>
          <ac:spMkLst>
            <pc:docMk/>
            <pc:sldMk cId="0" sldId="262"/>
            <ac:spMk id="117" creationId="{00000000-0000-0000-0000-000000000000}"/>
          </ac:spMkLst>
        </pc:spChg>
        <pc:spChg chg="mod">
          <ac:chgData name="Kal Rabb" userId="3edf06299a4717ec" providerId="LiveId" clId="{7E87A87D-EB09-4F77-A01B-A11A6C2401CC}" dt="2020-08-14T16:42:03.736" v="123" actId="14100"/>
          <ac:spMkLst>
            <pc:docMk/>
            <pc:sldMk cId="0" sldId="262"/>
            <ac:spMk id="120" creationId="{00000000-0000-0000-0000-000000000000}"/>
          </ac:spMkLst>
        </pc:spChg>
        <pc:spChg chg="mod">
          <ac:chgData name="Kal Rabb" userId="3edf06299a4717ec" providerId="LiveId" clId="{7E87A87D-EB09-4F77-A01B-A11A6C2401CC}" dt="2020-08-14T16:42:14.231" v="126" actId="1076"/>
          <ac:spMkLst>
            <pc:docMk/>
            <pc:sldMk cId="0" sldId="262"/>
            <ac:spMk id="121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14T16:46:28.943" v="148" actId="1076"/>
          <ac:graphicFrameMkLst>
            <pc:docMk/>
            <pc:sldMk cId="0" sldId="262"/>
            <ac:graphicFrameMk id="115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2:00.423" v="122" actId="1076"/>
          <ac:graphicFrameMkLst>
            <pc:docMk/>
            <pc:sldMk cId="0" sldId="262"/>
            <ac:graphicFrameMk id="118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2:08.295" v="124" actId="1076"/>
          <ac:graphicFrameMkLst>
            <pc:docMk/>
            <pc:sldMk cId="0" sldId="262"/>
            <ac:graphicFrameMk id="119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20:52:36.640" v="847" actId="14100"/>
        <pc:sldMkLst>
          <pc:docMk/>
          <pc:sldMk cId="0" sldId="263"/>
        </pc:sldMkLst>
        <pc:spChg chg="add mod">
          <ac:chgData name="Kal Rabb" userId="3edf06299a4717ec" providerId="LiveId" clId="{7E87A87D-EB09-4F77-A01B-A11A6C2401CC}" dt="2020-08-14T20:52:36.640" v="847" actId="14100"/>
          <ac:spMkLst>
            <pc:docMk/>
            <pc:sldMk cId="0" sldId="263"/>
            <ac:spMk id="3" creationId="{CC4AA37B-AD5D-435E-B6FE-3E4E917C9D24}"/>
          </ac:spMkLst>
        </pc:spChg>
        <pc:spChg chg="add mod">
          <ac:chgData name="Kal Rabb" userId="3edf06299a4717ec" providerId="LiveId" clId="{7E87A87D-EB09-4F77-A01B-A11A6C2401CC}" dt="2020-08-14T16:49:59.471" v="201" actId="1076"/>
          <ac:spMkLst>
            <pc:docMk/>
            <pc:sldMk cId="0" sldId="263"/>
            <ac:spMk id="10" creationId="{7DC56374-7073-4FFB-B126-35BF9FAAAB40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3"/>
            <ac:spMk id="127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42.272" v="196" actId="14100"/>
          <ac:spMkLst>
            <pc:docMk/>
            <pc:sldMk cId="0" sldId="263"/>
            <ac:spMk id="128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00.551" v="188" actId="14100"/>
          <ac:spMkLst>
            <pc:docMk/>
            <pc:sldMk cId="0" sldId="263"/>
            <ac:spMk id="131" creationId="{00000000-0000-0000-0000-000000000000}"/>
          </ac:spMkLst>
        </pc:spChg>
        <pc:spChg chg="mod">
          <ac:chgData name="Kal Rabb" userId="3edf06299a4717ec" providerId="LiveId" clId="{7E87A87D-EB09-4F77-A01B-A11A6C2401CC}" dt="2020-08-14T16:49:11.776" v="191" actId="1076"/>
          <ac:spMkLst>
            <pc:docMk/>
            <pc:sldMk cId="0" sldId="263"/>
            <ac:spMk id="132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14T16:48:58.463" v="187" actId="1076"/>
          <ac:graphicFrameMkLst>
            <pc:docMk/>
            <pc:sldMk cId="0" sldId="263"/>
            <ac:graphicFrameMk id="129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49:05.390" v="189" actId="1076"/>
          <ac:graphicFrameMkLst>
            <pc:docMk/>
            <pc:sldMk cId="0" sldId="263"/>
            <ac:graphicFrameMk id="130" creationId="{00000000-0000-0000-0000-000000000000}"/>
          </ac:graphicFrameMkLst>
        </pc:graphicFrameChg>
      </pc:sldChg>
      <pc:sldChg chg="addSp modSp mod modNotes">
        <pc:chgData name="Kal Rabb" userId="3edf06299a4717ec" providerId="LiveId" clId="{7E87A87D-EB09-4F77-A01B-A11A6C2401CC}" dt="2020-08-14T16:51:37.447" v="230" actId="14100"/>
        <pc:sldMkLst>
          <pc:docMk/>
          <pc:sldMk cId="0" sldId="264"/>
        </pc:sldMkLst>
        <pc:spChg chg="add mod">
          <ac:chgData name="Kal Rabb" userId="3edf06299a4717ec" providerId="LiveId" clId="{7E87A87D-EB09-4F77-A01B-A11A6C2401CC}" dt="2020-08-14T16:51:18.068" v="224" actId="1076"/>
          <ac:spMkLst>
            <pc:docMk/>
            <pc:sldMk cId="0" sldId="264"/>
            <ac:spMk id="10" creationId="{A14ECE0C-FAB7-422D-95D0-6F2FA94BF864}"/>
          </ac:spMkLst>
        </pc:spChg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4"/>
            <ac:spMk id="138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09.175" v="219" actId="14100"/>
          <ac:spMkLst>
            <pc:docMk/>
            <pc:sldMk cId="0" sldId="264"/>
            <ac:spMk id="139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26.942" v="226" actId="14100"/>
          <ac:spMkLst>
            <pc:docMk/>
            <pc:sldMk cId="0" sldId="264"/>
            <ac:spMk id="142" creationId="{00000000-0000-0000-0000-000000000000}"/>
          </ac:spMkLst>
        </pc:spChg>
        <pc:spChg chg="mod">
          <ac:chgData name="Kal Rabb" userId="3edf06299a4717ec" providerId="LiveId" clId="{7E87A87D-EB09-4F77-A01B-A11A6C2401CC}" dt="2020-08-14T16:51:37.447" v="230" actId="14100"/>
          <ac:spMkLst>
            <pc:docMk/>
            <pc:sldMk cId="0" sldId="264"/>
            <ac:spMk id="143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51:24.591" v="225" actId="1076"/>
          <ac:graphicFrameMkLst>
            <pc:docMk/>
            <pc:sldMk cId="0" sldId="264"/>
            <ac:graphicFrameMk id="140" creationId="{00000000-0000-0000-0000-000000000000}"/>
          </ac:graphicFrameMkLst>
        </pc:graphicFrameChg>
        <pc:graphicFrameChg chg="mod">
          <ac:chgData name="Kal Rabb" userId="3edf06299a4717ec" providerId="LiveId" clId="{7E87A87D-EB09-4F77-A01B-A11A6C2401CC}" dt="2020-08-14T16:51:31.737" v="227" actId="1076"/>
          <ac:graphicFrameMkLst>
            <pc:docMk/>
            <pc:sldMk cId="0" sldId="264"/>
            <ac:graphicFrameMk id="141" creationId="{00000000-0000-0000-0000-000000000000}"/>
          </ac:graphicFrameMkLst>
        </pc:graphicFrameChg>
      </pc:sldChg>
      <pc:sldChg chg="modSp mod modNotes">
        <pc:chgData name="Kal Rabb" userId="3edf06299a4717ec" providerId="LiveId" clId="{7E87A87D-EB09-4F77-A01B-A11A6C2401CC}" dt="2020-08-14T16:52:12.935" v="234" actId="1076"/>
        <pc:sldMkLst>
          <pc:docMk/>
          <pc:sldMk cId="0" sldId="265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5"/>
            <ac:spMk id="148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05.399" v="233" actId="1076"/>
          <ac:spMkLst>
            <pc:docMk/>
            <pc:sldMk cId="0" sldId="265"/>
            <ac:spMk id="149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12.935" v="234" actId="1076"/>
          <ac:spMkLst>
            <pc:docMk/>
            <pc:sldMk cId="0" sldId="265"/>
            <ac:spMk id="151" creationId="{00000000-0000-0000-0000-000000000000}"/>
          </ac:spMkLst>
        </pc:spChg>
        <pc:graphicFrameChg chg="mod">
          <ac:chgData name="Kal Rabb" userId="3edf06299a4717ec" providerId="LiveId" clId="{7E87A87D-EB09-4F77-A01B-A11A6C2401CC}" dt="2020-08-14T16:51:54.887" v="231" actId="1076"/>
          <ac:graphicFrameMkLst>
            <pc:docMk/>
            <pc:sldMk cId="0" sldId="265"/>
            <ac:graphicFrameMk id="154" creationId="{00000000-0000-0000-0000-000000000000}"/>
          </ac:graphicFrameMkLst>
        </pc:graphicFrameChg>
      </pc:sldChg>
      <pc:sldChg chg="modSp mod modNotes">
        <pc:chgData name="Kal Rabb" userId="3edf06299a4717ec" providerId="LiveId" clId="{7E87A87D-EB09-4F77-A01B-A11A6C2401CC}" dt="2020-08-14T16:52:27.246" v="235" actId="1076"/>
        <pc:sldMkLst>
          <pc:docMk/>
          <pc:sldMk cId="0" sldId="266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6"/>
            <ac:spMk id="159" creationId="{00000000-0000-0000-0000-000000000000}"/>
          </ac:spMkLst>
        </pc:spChg>
        <pc:spChg chg="mod">
          <ac:chgData name="Kal Rabb" userId="3edf06299a4717ec" providerId="LiveId" clId="{7E87A87D-EB09-4F77-A01B-A11A6C2401CC}" dt="2020-08-14T16:52:27.246" v="235" actId="1076"/>
          <ac:spMkLst>
            <pc:docMk/>
            <pc:sldMk cId="0" sldId="266"/>
            <ac:spMk id="160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3:26.591" v="236" actId="1076"/>
        <pc:sldMkLst>
          <pc:docMk/>
          <pc:sldMk cId="0" sldId="267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7"/>
            <ac:spMk id="170" creationId="{00000000-0000-0000-0000-000000000000}"/>
          </ac:spMkLst>
        </pc:spChg>
        <pc:spChg chg="mod">
          <ac:chgData name="Kal Rabb" userId="3edf06299a4717ec" providerId="LiveId" clId="{7E87A87D-EB09-4F77-A01B-A11A6C2401CC}" dt="2020-08-14T16:53:26.591" v="236" actId="1076"/>
          <ac:spMkLst>
            <pc:docMk/>
            <pc:sldMk cId="0" sldId="267"/>
            <ac:spMk id="171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3:56.127" v="248" actId="20577"/>
        <pc:sldMkLst>
          <pc:docMk/>
          <pc:sldMk cId="0" sldId="268"/>
        </pc:sldMkLst>
        <pc:spChg chg="mod">
          <ac:chgData name="Kal Rabb" userId="3edf06299a4717ec" providerId="LiveId" clId="{7E87A87D-EB09-4F77-A01B-A11A6C2401CC}" dt="2020-08-14T16:38:11.209" v="0"/>
          <ac:spMkLst>
            <pc:docMk/>
            <pc:sldMk cId="0" sldId="268"/>
            <ac:spMk id="182" creationId="{00000000-0000-0000-0000-000000000000}"/>
          </ac:spMkLst>
        </pc:spChg>
        <pc:spChg chg="mod">
          <ac:chgData name="Kal Rabb" userId="3edf06299a4717ec" providerId="LiveId" clId="{7E87A87D-EB09-4F77-A01B-A11A6C2401CC}" dt="2020-08-14T16:53:56.127" v="248" actId="20577"/>
          <ac:spMkLst>
            <pc:docMk/>
            <pc:sldMk cId="0" sldId="268"/>
            <ac:spMk id="183" creationId="{00000000-0000-0000-0000-000000000000}"/>
          </ac:spMkLst>
        </pc:spChg>
      </pc:sldChg>
      <pc:sldChg chg="modSp mod modNotes">
        <pc:chgData name="Kal Rabb" userId="3edf06299a4717ec" providerId="LiveId" clId="{7E87A87D-EB09-4F77-A01B-A11A6C2401CC}" dt="2020-08-14T16:54:42.217" v="257" actId="20577"/>
        <pc:sldMkLst>
          <pc:docMk/>
          <pc:sldMk cId="0" sldId="269"/>
        </pc:sldMkLst>
        <pc:spChg chg="mod">
          <ac:chgData name="Kal Rabb" userId="3edf06299a4717ec" providerId="LiveId" clId="{7E87A87D-EB09-4F77-A01B-A11A6C2401CC}" dt="2020-08-14T16:54:11.543" v="249" actId="14100"/>
          <ac:spMkLst>
            <pc:docMk/>
            <pc:sldMk cId="0" sldId="269"/>
            <ac:spMk id="188" creationId="{00000000-0000-0000-0000-000000000000}"/>
          </ac:spMkLst>
        </pc:spChg>
        <pc:spChg chg="mod">
          <ac:chgData name="Kal Rabb" userId="3edf06299a4717ec" providerId="LiveId" clId="{7E87A87D-EB09-4F77-A01B-A11A6C2401CC}" dt="2020-08-14T16:54:42.217" v="257" actId="20577"/>
          <ac:spMkLst>
            <pc:docMk/>
            <pc:sldMk cId="0" sldId="269"/>
            <ac:spMk id="189" creationId="{00000000-0000-0000-0000-000000000000}"/>
          </ac:spMkLst>
        </pc:spChg>
      </pc:sldChg>
      <pc:sldChg chg="modSp add mod">
        <pc:chgData name="Kal Rabb" userId="3edf06299a4717ec" providerId="LiveId" clId="{7E87A87D-EB09-4F77-A01B-A11A6C2401CC}" dt="2020-08-14T19:59:34.368" v="846" actId="20577"/>
        <pc:sldMkLst>
          <pc:docMk/>
          <pc:sldMk cId="1558002367" sldId="270"/>
        </pc:sldMkLst>
        <pc:spChg chg="mod">
          <ac:chgData name="Kal Rabb" userId="3edf06299a4717ec" providerId="LiveId" clId="{7E87A87D-EB09-4F77-A01B-A11A6C2401CC}" dt="2020-08-14T19:57:57.692" v="710" actId="5793"/>
          <ac:spMkLst>
            <pc:docMk/>
            <pc:sldMk cId="1558002367" sldId="270"/>
            <ac:spMk id="60" creationId="{00000000-0000-0000-0000-000000000000}"/>
          </ac:spMkLst>
        </pc:spChg>
        <pc:spChg chg="mod">
          <ac:chgData name="Kal Rabb" userId="3edf06299a4717ec" providerId="LiveId" clId="{7E87A87D-EB09-4F77-A01B-A11A6C2401CC}" dt="2020-08-14T19:59:34.368" v="846" actId="20577"/>
          <ac:spMkLst>
            <pc:docMk/>
            <pc:sldMk cId="1558002367" sldId="270"/>
            <ac:spMk id="61" creationId="{00000000-0000-0000-0000-000000000000}"/>
          </ac:spMkLst>
        </pc:spChg>
      </pc:sldChg>
      <pc:sldChg chg="addSp delSp modSp add mod delAnim modAnim">
        <pc:chgData name="Kal Rabb" userId="3edf06299a4717ec" providerId="LiveId" clId="{7E87A87D-EB09-4F77-A01B-A11A6C2401CC}" dt="2020-08-25T23:48:18.211" v="1045" actId="20577"/>
        <pc:sldMkLst>
          <pc:docMk/>
          <pc:sldMk cId="3614138003" sldId="271"/>
        </pc:sldMkLst>
        <pc:spChg chg="add del mod">
          <ac:chgData name="Kal Rabb" userId="3edf06299a4717ec" providerId="LiveId" clId="{7E87A87D-EB09-4F77-A01B-A11A6C2401CC}" dt="2020-08-25T23:41:36.329" v="874" actId="478"/>
          <ac:spMkLst>
            <pc:docMk/>
            <pc:sldMk cId="3614138003" sldId="271"/>
            <ac:spMk id="5" creationId="{7E07F6E6-E645-4ED0-87AD-D93904ECF52B}"/>
          </ac:spMkLst>
        </pc:spChg>
        <pc:spChg chg="add mod">
          <ac:chgData name="Kal Rabb" userId="3edf06299a4717ec" providerId="LiveId" clId="{7E87A87D-EB09-4F77-A01B-A11A6C2401CC}" dt="2020-08-25T23:42:23.768" v="898" actId="20577"/>
          <ac:spMkLst>
            <pc:docMk/>
            <pc:sldMk cId="3614138003" sldId="271"/>
            <ac:spMk id="6" creationId="{BE637D59-377E-4482-9926-F86102D41FBD}"/>
          </ac:spMkLst>
        </pc:spChg>
        <pc:spChg chg="add mod">
          <ac:chgData name="Kal Rabb" userId="3edf06299a4717ec" providerId="LiveId" clId="{7E87A87D-EB09-4F77-A01B-A11A6C2401CC}" dt="2020-08-25T23:43:29.787" v="928" actId="20577"/>
          <ac:spMkLst>
            <pc:docMk/>
            <pc:sldMk cId="3614138003" sldId="271"/>
            <ac:spMk id="7" creationId="{658BDB38-8049-4D01-B2B7-0BA89AFCDA85}"/>
          </ac:spMkLst>
        </pc:spChg>
        <pc:spChg chg="add mod">
          <ac:chgData name="Kal Rabb" userId="3edf06299a4717ec" providerId="LiveId" clId="{7E87A87D-EB09-4F77-A01B-A11A6C2401CC}" dt="2020-08-25T23:43:54.863" v="945" actId="20577"/>
          <ac:spMkLst>
            <pc:docMk/>
            <pc:sldMk cId="3614138003" sldId="271"/>
            <ac:spMk id="8" creationId="{89BFEFAE-CC14-404D-9EAB-346203DCC663}"/>
          </ac:spMkLst>
        </pc:spChg>
        <pc:spChg chg="mod">
          <ac:chgData name="Kal Rabb" userId="3edf06299a4717ec" providerId="LiveId" clId="{7E87A87D-EB09-4F77-A01B-A11A6C2401CC}" dt="2020-08-25T23:41:24.878" v="872" actId="5793"/>
          <ac:spMkLst>
            <pc:docMk/>
            <pc:sldMk cId="3614138003" sldId="271"/>
            <ac:spMk id="60" creationId="{00000000-0000-0000-0000-000000000000}"/>
          </ac:spMkLst>
        </pc:spChg>
        <pc:spChg chg="del">
          <ac:chgData name="Kal Rabb" userId="3edf06299a4717ec" providerId="LiveId" clId="{7E87A87D-EB09-4F77-A01B-A11A6C2401CC}" dt="2020-08-25T23:41:31.046" v="873" actId="478"/>
          <ac:spMkLst>
            <pc:docMk/>
            <pc:sldMk cId="3614138003" sldId="271"/>
            <ac:spMk id="61" creationId="{00000000-0000-0000-0000-000000000000}"/>
          </ac:spMkLst>
        </pc:spChg>
        <pc:graphicFrameChg chg="mod modGraphic">
          <ac:chgData name="Kal Rabb" userId="3edf06299a4717ec" providerId="LiveId" clId="{7E87A87D-EB09-4F77-A01B-A11A6C2401CC}" dt="2020-08-25T23:48:14.793" v="1044" actId="20577"/>
          <ac:graphicFrameMkLst>
            <pc:docMk/>
            <pc:sldMk cId="3614138003" sldId="271"/>
            <ac:graphicFrameMk id="2" creationId="{DC1E5671-EF9F-4260-9D0D-B0049E232375}"/>
          </ac:graphicFrameMkLst>
        </pc:graphicFrameChg>
        <pc:graphicFrameChg chg="mod modGraphic">
          <ac:chgData name="Kal Rabb" userId="3edf06299a4717ec" providerId="LiveId" clId="{7E87A87D-EB09-4F77-A01B-A11A6C2401CC}" dt="2020-08-25T23:48:18.211" v="1045" actId="20577"/>
          <ac:graphicFrameMkLst>
            <pc:docMk/>
            <pc:sldMk cId="3614138003" sldId="271"/>
            <ac:graphicFrameMk id="3" creationId="{C7F8E50C-78F6-44E5-B78A-E77E60F53322}"/>
          </ac:graphicFrameMkLst>
        </pc:graphicFrameChg>
        <pc:graphicFrameChg chg="add mod modGraphic">
          <ac:chgData name="Kal Rabb" userId="3edf06299a4717ec" providerId="LiveId" clId="{7E87A87D-EB09-4F77-A01B-A11A6C2401CC}" dt="2020-08-25T23:47:20.265" v="1040" actId="20577"/>
          <ac:graphicFrameMkLst>
            <pc:docMk/>
            <pc:sldMk cId="3614138003" sldId="271"/>
            <ac:graphicFrameMk id="10" creationId="{C3131234-C2B1-4FAD-95C3-C5198B1580DB}"/>
          </ac:graphicFrameMkLst>
        </pc:graphicFrameChg>
        <pc:cxnChg chg="del">
          <ac:chgData name="Kal Rabb" userId="3edf06299a4717ec" providerId="LiveId" clId="{7E87A87D-EB09-4F77-A01B-A11A6C2401CC}" dt="2020-08-25T23:42:56.848" v="918" actId="478"/>
          <ac:cxnSpMkLst>
            <pc:docMk/>
            <pc:sldMk cId="3614138003" sldId="271"/>
            <ac:cxnSpMk id="12" creationId="{0BA190A4-136E-4B70-BD4A-A9C15F7E824D}"/>
          </ac:cxnSpMkLst>
        </pc:cxnChg>
      </pc:sldChg>
    </pc:docChg>
  </pc:docChgLst>
  <pc:docChgLst>
    <pc:chgData name="Kal Rabb" userId="3edf06299a4717ec" providerId="LiveId" clId="{6E23B073-D519-4B0F-BB70-FD2ADE699E0E}"/>
    <pc:docChg chg="custSel addSld delSld modSld">
      <pc:chgData name="Kal Rabb" userId="3edf06299a4717ec" providerId="LiveId" clId="{6E23B073-D519-4B0F-BB70-FD2ADE699E0E}" dt="2024-01-23T16:21:39.891" v="195" actId="20577"/>
      <pc:docMkLst>
        <pc:docMk/>
      </pc:docMkLst>
      <pc:sldChg chg="new del">
        <pc:chgData name="Kal Rabb" userId="3edf06299a4717ec" providerId="LiveId" clId="{6E23B073-D519-4B0F-BB70-FD2ADE699E0E}" dt="2024-01-23T16:18:21.460" v="116" actId="47"/>
        <pc:sldMkLst>
          <pc:docMk/>
          <pc:sldMk cId="4140252694" sldId="273"/>
        </pc:sldMkLst>
      </pc:sldChg>
      <pc:sldChg chg="addSp delSp modSp add mod">
        <pc:chgData name="Kal Rabb" userId="3edf06299a4717ec" providerId="LiveId" clId="{6E23B073-D519-4B0F-BB70-FD2ADE699E0E}" dt="2024-01-23T16:21:39.891" v="195" actId="20577"/>
        <pc:sldMkLst>
          <pc:docMk/>
          <pc:sldMk cId="2804812470" sldId="274"/>
        </pc:sldMkLst>
        <pc:spChg chg="add mod">
          <ac:chgData name="Kal Rabb" userId="3edf06299a4717ec" providerId="LiveId" clId="{6E23B073-D519-4B0F-BB70-FD2ADE699E0E}" dt="2024-01-23T16:21:39.891" v="195" actId="20577"/>
          <ac:spMkLst>
            <pc:docMk/>
            <pc:sldMk cId="2804812470" sldId="274"/>
            <ac:spMk id="6" creationId="{4AB54BE6-1268-592A-97AF-28B23E61BC75}"/>
          </ac:spMkLst>
        </pc:spChg>
        <pc:spChg chg="mod">
          <ac:chgData name="Kal Rabb" userId="3edf06299a4717ec" providerId="LiveId" clId="{6E23B073-D519-4B0F-BB70-FD2ADE699E0E}" dt="2024-01-23T16:16:22.177" v="17" actId="20577"/>
          <ac:spMkLst>
            <pc:docMk/>
            <pc:sldMk cId="2804812470" sldId="274"/>
            <ac:spMk id="84" creationId="{00000000-0000-0000-0000-000000000000}"/>
          </ac:spMkLst>
        </pc:spChg>
        <pc:spChg chg="del mod">
          <ac:chgData name="Kal Rabb" userId="3edf06299a4717ec" providerId="LiveId" clId="{6E23B073-D519-4B0F-BB70-FD2ADE699E0E}" dt="2024-01-23T16:16:39.029" v="33" actId="478"/>
          <ac:spMkLst>
            <pc:docMk/>
            <pc:sldMk cId="2804812470" sldId="274"/>
            <ac:spMk id="85" creationId="{00000000-0000-0000-0000-000000000000}"/>
          </ac:spMkLst>
        </pc:spChg>
        <pc:spChg chg="del">
          <ac:chgData name="Kal Rabb" userId="3edf06299a4717ec" providerId="LiveId" clId="{6E23B073-D519-4B0F-BB70-FD2ADE699E0E}" dt="2024-01-23T16:17:08.017" v="47" actId="478"/>
          <ac:spMkLst>
            <pc:docMk/>
            <pc:sldMk cId="2804812470" sldId="274"/>
            <ac:spMk id="88" creationId="{00000000-0000-0000-0000-000000000000}"/>
          </ac:spMkLst>
        </pc:spChg>
        <pc:spChg chg="mod">
          <ac:chgData name="Kal Rabb" userId="3edf06299a4717ec" providerId="LiveId" clId="{6E23B073-D519-4B0F-BB70-FD2ADE699E0E}" dt="2024-01-23T16:17:45.262" v="96" actId="20577"/>
          <ac:spMkLst>
            <pc:docMk/>
            <pc:sldMk cId="2804812470" sldId="274"/>
            <ac:spMk id="92" creationId="{00000000-0000-0000-0000-000000000000}"/>
          </ac:spMkLst>
        </pc:spChg>
        <pc:spChg chg="mod">
          <ac:chgData name="Kal Rabb" userId="3edf06299a4717ec" providerId="LiveId" clId="{6E23B073-D519-4B0F-BB70-FD2ADE699E0E}" dt="2024-01-23T16:17:25.808" v="64" actId="20577"/>
          <ac:spMkLst>
            <pc:docMk/>
            <pc:sldMk cId="2804812470" sldId="274"/>
            <ac:spMk id="93" creationId="{00000000-0000-0000-0000-000000000000}"/>
          </ac:spMkLst>
        </pc:spChg>
        <pc:graphicFrameChg chg="mod modGraphic">
          <ac:chgData name="Kal Rabb" userId="3edf06299a4717ec" providerId="LiveId" clId="{6E23B073-D519-4B0F-BB70-FD2ADE699E0E}" dt="2024-01-23T16:18:52.476" v="118" actId="20577"/>
          <ac:graphicFrameMkLst>
            <pc:docMk/>
            <pc:sldMk cId="2804812470" sldId="274"/>
            <ac:graphicFrameMk id="86" creationId="{00000000-0000-0000-0000-000000000000}"/>
          </ac:graphicFrameMkLst>
        </pc:graphicFrameChg>
        <pc:graphicFrameChg chg="mod modGraphic">
          <ac:chgData name="Kal Rabb" userId="3edf06299a4717ec" providerId="LiveId" clId="{6E23B073-D519-4B0F-BB70-FD2ADE699E0E}" dt="2024-01-23T16:17:33.970" v="78" actId="20577"/>
          <ac:graphicFrameMkLst>
            <pc:docMk/>
            <pc:sldMk cId="2804812470" sldId="274"/>
            <ac:graphicFrameMk id="87" creationId="{00000000-0000-0000-0000-000000000000}"/>
          </ac:graphicFrameMkLst>
        </pc:graphicFrameChg>
        <pc:cxnChg chg="add mod">
          <ac:chgData name="Kal Rabb" userId="3edf06299a4717ec" providerId="LiveId" clId="{6E23B073-D519-4B0F-BB70-FD2ADE699E0E}" dt="2024-01-23T16:20:38.550" v="151" actId="1035"/>
          <ac:cxnSpMkLst>
            <pc:docMk/>
            <pc:sldMk cId="2804812470" sldId="274"/>
            <ac:cxnSpMk id="3" creationId="{B653CA9A-DFBA-A99B-E811-DB25EC284104}"/>
          </ac:cxnSpMkLst>
        </pc:cxnChg>
        <pc:cxnChg chg="add mod">
          <ac:chgData name="Kal Rabb" userId="3edf06299a4717ec" providerId="LiveId" clId="{6E23B073-D519-4B0F-BB70-FD2ADE699E0E}" dt="2024-01-23T16:20:49.524" v="155" actId="1076"/>
          <ac:cxnSpMkLst>
            <pc:docMk/>
            <pc:sldMk cId="2804812470" sldId="274"/>
            <ac:cxnSpMk id="4" creationId="{9690099F-F2F0-FEFC-5430-4A6B8766F1D5}"/>
          </ac:cxnSpMkLst>
        </pc:cxnChg>
        <pc:cxnChg chg="add mod">
          <ac:chgData name="Kal Rabb" userId="3edf06299a4717ec" providerId="LiveId" clId="{6E23B073-D519-4B0F-BB70-FD2ADE699E0E}" dt="2024-01-23T16:20:46.673" v="154" actId="1076"/>
          <ac:cxnSpMkLst>
            <pc:docMk/>
            <pc:sldMk cId="2804812470" sldId="274"/>
            <ac:cxnSpMk id="5" creationId="{EB232B91-59CB-5DCB-4E55-3D0BF5F742DD}"/>
          </ac:cxnSpMkLst>
        </pc:cxnChg>
        <pc:cxnChg chg="add mod">
          <ac:chgData name="Kal Rabb" userId="3edf06299a4717ec" providerId="LiveId" clId="{6E23B073-D519-4B0F-BB70-FD2ADE699E0E}" dt="2024-01-23T16:21:19.447" v="178" actId="1076"/>
          <ac:cxnSpMkLst>
            <pc:docMk/>
            <pc:sldMk cId="2804812470" sldId="274"/>
            <ac:cxnSpMk id="8" creationId="{B1BC2B17-BFD0-5770-FF56-9351B1E8812C}"/>
          </ac:cxnSpMkLst>
        </pc:cxnChg>
        <pc:cxnChg chg="del">
          <ac:chgData name="Kal Rabb" userId="3edf06299a4717ec" providerId="LiveId" clId="{6E23B073-D519-4B0F-BB70-FD2ADE699E0E}" dt="2024-01-23T16:17:09.323" v="48" actId="478"/>
          <ac:cxnSpMkLst>
            <pc:docMk/>
            <pc:sldMk cId="2804812470" sldId="274"/>
            <ac:cxnSpMk id="89" creationId="{00000000-0000-0000-0000-000000000000}"/>
          </ac:cxnSpMkLst>
        </pc:cxnChg>
        <pc:cxnChg chg="del">
          <ac:chgData name="Kal Rabb" userId="3edf06299a4717ec" providerId="LiveId" clId="{6E23B073-D519-4B0F-BB70-FD2ADE699E0E}" dt="2024-01-23T16:17:10.112" v="49" actId="478"/>
          <ac:cxnSpMkLst>
            <pc:docMk/>
            <pc:sldMk cId="2804812470" sldId="274"/>
            <ac:cxnSpMk id="90" creationId="{00000000-0000-0000-0000-000000000000}"/>
          </ac:cxnSpMkLst>
        </pc:cxnChg>
        <pc:cxnChg chg="del">
          <ac:chgData name="Kal Rabb" userId="3edf06299a4717ec" providerId="LiveId" clId="{6E23B073-D519-4B0F-BB70-FD2ADE699E0E}" dt="2024-01-23T16:17:11.902" v="50" actId="478"/>
          <ac:cxnSpMkLst>
            <pc:docMk/>
            <pc:sldMk cId="2804812470" sldId="274"/>
            <ac:cxnSpMk id="9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e40147b6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e40147b6b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e40147b6b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e40147b6b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e40147b6b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e40147b6b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e40147b6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e40147b6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6e40147b6b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6e40147b6b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6e40147b6b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6e40147b6b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6e40147b6b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6e40147b6b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e54f2c6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6e54f2c6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672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40147b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40147b6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4871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e40147b6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e40147b6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e40147b6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e40147b6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e40147b6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e40147b6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4372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e40147b6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e40147b6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e40147b6b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e40147b6b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1453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73115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11084"/>
            <a:ext cx="1971675" cy="43180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11083"/>
            <a:ext cx="5800725" cy="4318067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77529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716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35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950030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91546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990886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533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544212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58219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0740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179650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4948" cy="61722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7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78977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4750737"/>
            <a:ext cx="9144001" cy="49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04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Relationships &amp;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Inner Joins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4408218" cy="93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How many rows? 	What are the results?	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teams, cities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07" name="Google Shape;107;p18"/>
          <p:cNvGraphicFramePr/>
          <p:nvPr>
            <p:extLst>
              <p:ext uri="{D42A27DB-BD31-4B8C-83A1-F6EECF244321}">
                <p14:modId xmlns:p14="http://schemas.microsoft.com/office/powerpoint/2010/main" val="2723721149"/>
              </p:ext>
            </p:extLst>
          </p:nvPr>
        </p:nvGraphicFramePr>
        <p:xfrm>
          <a:off x="4891615" y="385482"/>
          <a:ext cx="2199200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8" name="Google Shape;108;p18"/>
          <p:cNvGraphicFramePr/>
          <p:nvPr>
            <p:extLst>
              <p:ext uri="{D42A27DB-BD31-4B8C-83A1-F6EECF244321}">
                <p14:modId xmlns:p14="http://schemas.microsoft.com/office/powerpoint/2010/main" val="377579470"/>
              </p:ext>
            </p:extLst>
          </p:nvPr>
        </p:nvGraphicFramePr>
        <p:xfrm>
          <a:off x="7185728" y="385482"/>
          <a:ext cx="1738625" cy="1005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9" name="Google Shape;109;p18"/>
          <p:cNvSpPr txBox="1"/>
          <p:nvPr/>
        </p:nvSpPr>
        <p:spPr>
          <a:xfrm>
            <a:off x="5210445" y="-110409"/>
            <a:ext cx="1069331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teams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7457836" y="-45600"/>
            <a:ext cx="1194407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cities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E3ECD9-A83F-49CA-BBF0-71E1E2A0EC3B}"/>
              </a:ext>
            </a:extLst>
          </p:cNvPr>
          <p:cNvSpPr txBox="1"/>
          <p:nvPr/>
        </p:nvSpPr>
        <p:spPr>
          <a:xfrm>
            <a:off x="4719918" y="183282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	Is this correct in this context?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19"/>
          <p:cNvGraphicFramePr/>
          <p:nvPr>
            <p:extLst>
              <p:ext uri="{D42A27DB-BD31-4B8C-83A1-F6EECF244321}">
                <p14:modId xmlns:p14="http://schemas.microsoft.com/office/powerpoint/2010/main" val="1159274097"/>
              </p:ext>
            </p:extLst>
          </p:nvPr>
        </p:nvGraphicFramePr>
        <p:xfrm>
          <a:off x="390901" y="2134982"/>
          <a:ext cx="6323975" cy="24724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8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172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Los Angeles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dirty="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Lakers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</a:rPr>
                        <a:t>1</a:t>
                      </a:r>
                      <a:endParaRPr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3</a:t>
                      </a:r>
                      <a:endParaRPr sz="10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body" idx="1"/>
          </p:nvPr>
        </p:nvSpPr>
        <p:spPr>
          <a:xfrm>
            <a:off x="164875" y="1226716"/>
            <a:ext cx="4837431" cy="7822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How many rows? </a:t>
            </a:r>
            <a:r>
              <a:rPr lang="en" dirty="0">
                <a:solidFill>
                  <a:srgbClr val="1155CC"/>
                </a:solidFill>
              </a:rPr>
              <a:t>2*3=6 </a:t>
            </a:r>
            <a:r>
              <a:rPr lang="en" dirty="0"/>
              <a:t>What are the results? </a:t>
            </a:r>
            <a:r>
              <a:rPr lang="en" dirty="0">
                <a:solidFill>
                  <a:srgbClr val="1155CC"/>
                </a:solidFill>
              </a:rPr>
              <a:t>cross-product</a:t>
            </a:r>
            <a:r>
              <a:rPr lang="en" dirty="0"/>
              <a:t>	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teams, cities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  <p:graphicFrame>
        <p:nvGraphicFramePr>
          <p:cNvPr id="118" name="Google Shape;118;p19"/>
          <p:cNvGraphicFramePr/>
          <p:nvPr>
            <p:extLst>
              <p:ext uri="{D42A27DB-BD31-4B8C-83A1-F6EECF244321}">
                <p14:modId xmlns:p14="http://schemas.microsoft.com/office/powerpoint/2010/main" val="996381171"/>
              </p:ext>
            </p:extLst>
          </p:nvPr>
        </p:nvGraphicFramePr>
        <p:xfrm>
          <a:off x="5084356" y="303050"/>
          <a:ext cx="2199200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Clippers</a:t>
                      </a:r>
                      <a:endParaRPr sz="10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9" name="Google Shape;119;p19"/>
          <p:cNvGraphicFramePr/>
          <p:nvPr>
            <p:extLst>
              <p:ext uri="{D42A27DB-BD31-4B8C-83A1-F6EECF244321}">
                <p14:modId xmlns:p14="http://schemas.microsoft.com/office/powerpoint/2010/main" val="816345242"/>
              </p:ext>
            </p:extLst>
          </p:nvPr>
        </p:nvGraphicFramePr>
        <p:xfrm>
          <a:off x="7405375" y="303050"/>
          <a:ext cx="1738625" cy="1005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0" name="Google Shape;120;p19"/>
          <p:cNvSpPr txBox="1"/>
          <p:nvPr/>
        </p:nvSpPr>
        <p:spPr>
          <a:xfrm>
            <a:off x="5002306" y="-131550"/>
            <a:ext cx="1324069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teams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7405375" y="-68725"/>
            <a:ext cx="1227953" cy="45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cities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19D2D8-9D62-4C04-997F-442DA5805891}"/>
              </a:ext>
            </a:extLst>
          </p:cNvPr>
          <p:cNvSpPr txBox="1"/>
          <p:nvPr/>
        </p:nvSpPr>
        <p:spPr>
          <a:xfrm>
            <a:off x="4933950" y="1704850"/>
            <a:ext cx="45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6FE843B3-99AE-488A-B797-0DC7E19507D1}"/>
              </a:ext>
            </a:extLst>
          </p:cNvPr>
          <p:cNvSpPr/>
          <p:nvPr/>
        </p:nvSpPr>
        <p:spPr>
          <a:xfrm>
            <a:off x="6875929" y="2537012"/>
            <a:ext cx="224118" cy="62752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D6512-C402-4CB9-81F2-80A77A9D38FB}"/>
              </a:ext>
            </a:extLst>
          </p:cNvPr>
          <p:cNvSpPr txBox="1"/>
          <p:nvPr/>
        </p:nvSpPr>
        <p:spPr>
          <a:xfrm>
            <a:off x="7153567" y="2603172"/>
            <a:ext cx="129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Incorrect match-up of data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" name="Google Shape;126;p20"/>
          <p:cNvGraphicFramePr/>
          <p:nvPr/>
        </p:nvGraphicFramePr>
        <p:xfrm>
          <a:off x="848100" y="2488100"/>
          <a:ext cx="6323975" cy="1586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8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5492947" cy="8508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How many rows? </a:t>
            </a:r>
            <a:r>
              <a:rPr lang="en" dirty="0">
                <a:solidFill>
                  <a:srgbClr val="1155CC"/>
                </a:solidFill>
              </a:rPr>
              <a:t>  </a:t>
            </a:r>
            <a:r>
              <a:rPr lang="en" dirty="0"/>
              <a:t>What are the results? </a:t>
            </a:r>
            <a:r>
              <a:rPr lang="en" dirty="0">
                <a:solidFill>
                  <a:srgbClr val="1155CC"/>
                </a:solidFill>
              </a:rPr>
              <a:t>	</a:t>
            </a:r>
            <a:r>
              <a:rPr lang="en" dirty="0"/>
              <a:t>	</a:t>
            </a:r>
          </a:p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 INNER JOIN cities ON teams.city_id=cities.id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29" name="Google Shape;129;p20"/>
          <p:cNvGraphicFramePr/>
          <p:nvPr>
            <p:extLst>
              <p:ext uri="{D42A27DB-BD31-4B8C-83A1-F6EECF244321}">
                <p14:modId xmlns:p14="http://schemas.microsoft.com/office/powerpoint/2010/main" val="1694183573"/>
              </p:ext>
            </p:extLst>
          </p:nvPr>
        </p:nvGraphicFramePr>
        <p:xfrm>
          <a:off x="5088838" y="303050"/>
          <a:ext cx="2199200" cy="1093055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</a:t>
                      </a:r>
                      <a:endParaRPr sz="1000" dirty="0"/>
                    </a:p>
                  </a:txBody>
                  <a:tcPr marL="91425" marR="91425" marT="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0" marB="9144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0" marB="914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0" name="Google Shape;130;p20"/>
          <p:cNvGraphicFramePr/>
          <p:nvPr>
            <p:extLst>
              <p:ext uri="{D42A27DB-BD31-4B8C-83A1-F6EECF244321}">
                <p14:modId xmlns:p14="http://schemas.microsoft.com/office/powerpoint/2010/main" val="2920451523"/>
              </p:ext>
            </p:extLst>
          </p:nvPr>
        </p:nvGraphicFramePr>
        <p:xfrm>
          <a:off x="7341465" y="390355"/>
          <a:ext cx="1738625" cy="1005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1" name="Google Shape;131;p20"/>
          <p:cNvSpPr txBox="1"/>
          <p:nvPr/>
        </p:nvSpPr>
        <p:spPr>
          <a:xfrm>
            <a:off x="5217459" y="-131550"/>
            <a:ext cx="1108916" cy="4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teams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7566212" y="-47307"/>
            <a:ext cx="1067116" cy="59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cities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C56374-7073-4FFB-B126-35BF9FAAAB40}"/>
              </a:ext>
            </a:extLst>
          </p:cNvPr>
          <p:cNvSpPr txBox="1"/>
          <p:nvPr/>
        </p:nvSpPr>
        <p:spPr>
          <a:xfrm>
            <a:off x="5696803" y="1604145"/>
            <a:ext cx="31824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CC4AA37B-AD5D-435E-B6FE-3E4E917C9D24}"/>
              </a:ext>
            </a:extLst>
          </p:cNvPr>
          <p:cNvSpPr/>
          <p:nvPr/>
        </p:nvSpPr>
        <p:spPr>
          <a:xfrm>
            <a:off x="6326375" y="2021541"/>
            <a:ext cx="1853919" cy="322730"/>
          </a:xfrm>
          <a:prstGeom prst="wedgeRectCallout">
            <a:avLst>
              <a:gd name="adj1" fmla="val -204342"/>
              <a:gd name="adj2" fmla="val -361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Relationship!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21"/>
          <p:cNvGraphicFramePr/>
          <p:nvPr/>
        </p:nvGraphicFramePr>
        <p:xfrm>
          <a:off x="848100" y="2488100"/>
          <a:ext cx="6323975" cy="1586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85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311700" y="1493400"/>
            <a:ext cx="5183665" cy="9046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dirty="0"/>
              <a:t>How many rows? </a:t>
            </a:r>
            <a:r>
              <a:rPr lang="en" dirty="0">
                <a:solidFill>
                  <a:srgbClr val="1155CC"/>
                </a:solidFill>
              </a:rPr>
              <a:t>3 </a:t>
            </a:r>
            <a:r>
              <a:rPr lang="en" dirty="0"/>
              <a:t>What are the results? </a:t>
            </a:r>
            <a:r>
              <a:rPr lang="en" dirty="0">
                <a:solidFill>
                  <a:srgbClr val="1155CC"/>
                </a:solidFill>
              </a:rPr>
              <a:t>inner join</a:t>
            </a:r>
            <a:r>
              <a:rPr lang="en" dirty="0"/>
              <a:t>	</a:t>
            </a:r>
            <a:r>
              <a:rPr lang="en" sz="1600" b="1" dirty="0">
                <a:latin typeface="Courier New"/>
                <a:ea typeface="Courier New"/>
                <a:cs typeface="Courier New"/>
                <a:sym typeface="Courier New"/>
              </a:rPr>
              <a:t>SELECT * FROM teams INNER JOIN cities ON teams.city_id=cities.id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graphicFrame>
        <p:nvGraphicFramePr>
          <p:cNvPr id="140" name="Google Shape;140;p21"/>
          <p:cNvGraphicFramePr/>
          <p:nvPr>
            <p:extLst>
              <p:ext uri="{D42A27DB-BD31-4B8C-83A1-F6EECF244321}">
                <p14:modId xmlns:p14="http://schemas.microsoft.com/office/powerpoint/2010/main" val="920058042"/>
              </p:ext>
            </p:extLst>
          </p:nvPr>
        </p:nvGraphicFramePr>
        <p:xfrm>
          <a:off x="5026086" y="293166"/>
          <a:ext cx="2199200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1" name="Google Shape;141;p21"/>
          <p:cNvGraphicFramePr/>
          <p:nvPr>
            <p:extLst>
              <p:ext uri="{D42A27DB-BD31-4B8C-83A1-F6EECF244321}">
                <p14:modId xmlns:p14="http://schemas.microsoft.com/office/powerpoint/2010/main" val="1153993723"/>
              </p:ext>
            </p:extLst>
          </p:nvPr>
        </p:nvGraphicFramePr>
        <p:xfrm>
          <a:off x="7341465" y="591671"/>
          <a:ext cx="1738625" cy="1005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Orlando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2" name="Google Shape;142;p21"/>
          <p:cNvSpPr txBox="1"/>
          <p:nvPr/>
        </p:nvSpPr>
        <p:spPr>
          <a:xfrm>
            <a:off x="5609375" y="-131550"/>
            <a:ext cx="1517566" cy="43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teams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3" name="Google Shape;143;p21"/>
          <p:cNvSpPr txBox="1"/>
          <p:nvPr/>
        </p:nvSpPr>
        <p:spPr>
          <a:xfrm>
            <a:off x="7540058" y="136450"/>
            <a:ext cx="1236705" cy="594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cities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4ECE0C-FAB7-422D-95D0-6F2FA94BF864}"/>
              </a:ext>
            </a:extLst>
          </p:cNvPr>
          <p:cNvSpPr txBox="1"/>
          <p:nvPr/>
        </p:nvSpPr>
        <p:spPr>
          <a:xfrm>
            <a:off x="5254685" y="1795700"/>
            <a:ext cx="3522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700" lvl="0" algn="l" rtl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en-US" dirty="0"/>
              <a:t>Is this correct in this context? </a:t>
            </a:r>
            <a:r>
              <a:rPr lang="en-US" b="1" dirty="0">
                <a:solidFill>
                  <a:srgbClr val="6AA84F"/>
                </a:solidFill>
              </a:rPr>
              <a:t>yes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Many-Many</a:t>
            </a:r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164251" y="1406828"/>
            <a:ext cx="5068200" cy="36289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e.g. Players and Teams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Players can be on multiple teams in their career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Teams have multiple players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Solution: linking table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A table with 2+ foreign keys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Design tip: name your linking tables if you can</a:t>
            </a:r>
            <a:endParaRPr sz="17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If the relationship has no colloquial term, then use the two table names, </a:t>
            </a:r>
            <a:br>
              <a:rPr lang="en" sz="1300" dirty="0"/>
            </a:br>
            <a:r>
              <a:rPr lang="en" sz="1300" dirty="0"/>
              <a:t>e.g. “</a:t>
            </a: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commits_filepaths</a:t>
            </a:r>
            <a:r>
              <a:rPr lang="en" sz="1300" dirty="0"/>
              <a:t>” or “</a:t>
            </a:r>
            <a:r>
              <a:rPr lang="en" sz="1300" b="1" dirty="0">
                <a:latin typeface="Courier New"/>
                <a:ea typeface="Courier New"/>
                <a:cs typeface="Courier New"/>
                <a:sym typeface="Courier New"/>
              </a:rPr>
              <a:t>players_teams</a:t>
            </a:r>
            <a:r>
              <a:rPr lang="en" sz="1300" dirty="0"/>
              <a:t>”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BUT! Often we have words describing that relationship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Can be a noun, or adjective phrase,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e.g. “played_for”, “roster”, “enrollment” </a:t>
            </a:r>
            <a:endParaRPr sz="1300" dirty="0"/>
          </a:p>
          <a:p>
            <a:pPr marL="914400" lvl="1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 dirty="0"/>
              <a:t>e.g. Students ←Enrollment →Class 	</a:t>
            </a:r>
            <a:endParaRPr sz="13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dirty="0"/>
              <a:t>Linking tables can have columns too! </a:t>
            </a:r>
            <a:br>
              <a:rPr lang="en" sz="1700" dirty="0"/>
            </a:br>
            <a:r>
              <a:rPr lang="en" sz="1400" dirty="0"/>
              <a:t>e.g. </a:t>
            </a:r>
            <a:r>
              <a:rPr lang="en" sz="1400" b="1" dirty="0">
                <a:latin typeface="Courier New"/>
                <a:ea typeface="Courier New"/>
                <a:cs typeface="Courier New"/>
                <a:sym typeface="Courier New"/>
              </a:rPr>
              <a:t>start_year</a:t>
            </a:r>
            <a:endParaRPr sz="14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50" name="Google Shape;150;p22"/>
          <p:cNvGraphicFramePr/>
          <p:nvPr/>
        </p:nvGraphicFramePr>
        <p:xfrm>
          <a:off x="5307800" y="2017475"/>
          <a:ext cx="3836250" cy="120384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71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2004</a:t>
                      </a:r>
                      <a:endParaRPr sz="8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1" name="Google Shape;151;p22"/>
          <p:cNvSpPr txBox="1"/>
          <p:nvPr/>
        </p:nvSpPr>
        <p:spPr>
          <a:xfrm>
            <a:off x="5232451" y="1609492"/>
            <a:ext cx="15798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played_for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52" name="Google Shape;152;p22"/>
          <p:cNvGraphicFramePr/>
          <p:nvPr/>
        </p:nvGraphicFramePr>
        <p:xfrm>
          <a:off x="6445650" y="498800"/>
          <a:ext cx="2534750" cy="100575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Kobe Bryant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Shaquille O’Neal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" name="Google Shape;153;p22"/>
          <p:cNvSpPr txBox="1"/>
          <p:nvPr/>
        </p:nvSpPr>
        <p:spPr>
          <a:xfrm>
            <a:off x="6445650" y="125000"/>
            <a:ext cx="1004700" cy="3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players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54" name="Google Shape;154;p22"/>
          <p:cNvGraphicFramePr/>
          <p:nvPr>
            <p:extLst>
              <p:ext uri="{D42A27DB-BD31-4B8C-83A1-F6EECF244321}">
                <p14:modId xmlns:p14="http://schemas.microsoft.com/office/powerpoint/2010/main" val="491520511"/>
              </p:ext>
            </p:extLst>
          </p:nvPr>
        </p:nvGraphicFramePr>
        <p:xfrm>
          <a:off x="6613425" y="3420727"/>
          <a:ext cx="2199200" cy="13410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Lakers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Clippers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Magic</a:t>
                      </a:r>
                      <a:endParaRPr sz="1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2</a:t>
                      </a:r>
                      <a:endParaRPr sz="1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248947" y="1404473"/>
            <a:ext cx="49593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 dirty="0"/>
              <a:t>Who has played for a single team in L.A. for 20 years in a single stretch? And how long?</a:t>
            </a:r>
            <a:endParaRPr dirty="0"/>
          </a:p>
        </p:txBody>
      </p:sp>
      <p:graphicFrame>
        <p:nvGraphicFramePr>
          <p:cNvPr id="161" name="Google Shape;161;p23"/>
          <p:cNvGraphicFramePr/>
          <p:nvPr/>
        </p:nvGraphicFramePr>
        <p:xfrm>
          <a:off x="6944800" y="-3637"/>
          <a:ext cx="2199200" cy="11428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2" name="Google Shape;162;p23"/>
          <p:cNvGraphicFramePr/>
          <p:nvPr/>
        </p:nvGraphicFramePr>
        <p:xfrm>
          <a:off x="7405363" y="2356375"/>
          <a:ext cx="1738625" cy="10511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3" name="Google Shape;163;p23"/>
          <p:cNvGraphicFramePr/>
          <p:nvPr/>
        </p:nvGraphicFramePr>
        <p:xfrm>
          <a:off x="4318975" y="0"/>
          <a:ext cx="2534750" cy="8532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4" name="Google Shape;164;p23"/>
          <p:cNvGraphicFramePr/>
          <p:nvPr/>
        </p:nvGraphicFramePr>
        <p:xfrm>
          <a:off x="5307750" y="1148325"/>
          <a:ext cx="3836250" cy="103612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71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2004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24"/>
          <p:cNvGraphicFramePr/>
          <p:nvPr/>
        </p:nvGraphicFramePr>
        <p:xfrm>
          <a:off x="0" y="3493625"/>
          <a:ext cx="9144000" cy="39616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4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0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1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players.name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played_for.end_year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tenure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cities.name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1155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Kobe Bryant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1994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2016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20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1</a:t>
                      </a:r>
                      <a:endParaRPr sz="7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Los Angeles</a:t>
                      </a:r>
                      <a:endParaRPr sz="7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0" name="Google Shape;170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Practicing Inner Joins</a:t>
            </a:r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body" idx="1"/>
          </p:nvPr>
        </p:nvSpPr>
        <p:spPr>
          <a:xfrm>
            <a:off x="186600" y="1316375"/>
            <a:ext cx="4959300" cy="62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Who has played for a single team in L.A. for 20 years in a single stretch? And how long?</a:t>
            </a:r>
            <a:endParaRPr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	</a:t>
            </a:r>
            <a:endParaRPr dirty="0"/>
          </a:p>
        </p:txBody>
      </p:sp>
      <p:sp>
        <p:nvSpPr>
          <p:cNvPr id="176" name="Google Shape;176;p24"/>
          <p:cNvSpPr txBox="1">
            <a:spLocks noGrp="1"/>
          </p:cNvSpPr>
          <p:nvPr>
            <p:ph type="body" idx="2"/>
          </p:nvPr>
        </p:nvSpPr>
        <p:spPr>
          <a:xfrm>
            <a:off x="311700" y="1898675"/>
            <a:ext cx="5795400" cy="12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SELECT *, end_year - start_year AS tenure 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FROM players 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INNER JOIN played_for ON players.id=played_for.player_id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INNER JOIN teams      ON played_for.team_id=teams.id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INNER JOIN cities     ON teams.city_id=cities.id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WHERE end_year - start_year &gt;= 20</a:t>
            </a:r>
            <a:br>
              <a:rPr lang="en" sz="12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    AND cities.name = 'Los Angeles'</a:t>
            </a: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72" name="Google Shape;172;p24"/>
          <p:cNvGraphicFramePr/>
          <p:nvPr/>
        </p:nvGraphicFramePr>
        <p:xfrm>
          <a:off x="6944800" y="-3637"/>
          <a:ext cx="2199200" cy="11428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1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9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Magic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3" name="Google Shape;173;p24"/>
          <p:cNvGraphicFramePr/>
          <p:nvPr/>
        </p:nvGraphicFramePr>
        <p:xfrm>
          <a:off x="7405363" y="2356375"/>
          <a:ext cx="1738625" cy="10511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7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0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Los Angeles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</a:t>
                      </a:r>
                      <a:endParaRPr sz="10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Orlando</a:t>
                      </a:r>
                      <a:endParaRPr sz="10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4" name="Google Shape;174;p24"/>
          <p:cNvGraphicFramePr/>
          <p:nvPr/>
        </p:nvGraphicFramePr>
        <p:xfrm>
          <a:off x="4318975" y="0"/>
          <a:ext cx="2534750" cy="8532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83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0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Kobe Bryant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Shaquille O’Neal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5" name="Google Shape;175;p24"/>
          <p:cNvGraphicFramePr/>
          <p:nvPr/>
        </p:nvGraphicFramePr>
        <p:xfrm>
          <a:off x="5851425" y="1148325"/>
          <a:ext cx="3292575" cy="103612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61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7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2004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7" name="Google Shape;177;p24"/>
          <p:cNvSpPr txBox="1"/>
          <p:nvPr/>
        </p:nvSpPr>
        <p:spPr>
          <a:xfrm>
            <a:off x="1787000" y="4204800"/>
            <a:ext cx="4183800" cy="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(Now can you see why we say to avoid * in production code? We don’t need most of these columns…)</a:t>
            </a:r>
            <a:endParaRPr sz="1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Decisions</a:t>
            </a:r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body" idx="1"/>
          </p:nvPr>
        </p:nvSpPr>
        <p:spPr>
          <a:xfrm>
            <a:off x="280324" y="131384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Scope creep and schemas -  beware.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Do we truly need a many-many here?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Many-many will grow your schema quickly 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Make it harder to understand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What business value do we get from more details?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Do we truly need a separate relationship? 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Or are we okay with repeated data? (normalization - coming soon)</a:t>
            </a:r>
            <a:endParaRPr sz="16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e.g. Cities and States in addresses. It’s ok to just say “NY” in 1 million addresses.</a:t>
            </a:r>
            <a:endParaRPr sz="1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/>
              <a:t>Should we store this column on the main table or the linking table?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600" dirty="0"/>
              <a:t>e.g. Player position like Kobe Bryant being “Guard”</a:t>
            </a:r>
            <a:endParaRPr sz="16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200" dirty="0"/>
              <a:t>Rarely changes, but it can. </a:t>
            </a:r>
            <a:endParaRPr sz="12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200" dirty="0"/>
              <a:t>When does it change? Team to team? Game to game?</a:t>
            </a:r>
            <a:endParaRPr sz="12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200" dirty="0"/>
              <a:t>Do we need the historical details? Or just store “typical position”</a:t>
            </a:r>
            <a:endParaRPr sz="12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200" dirty="0"/>
              <a:t>Step back. Should we even track this?</a:t>
            </a:r>
            <a:endParaRPr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6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66645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Self-questions for JOIN queries </a:t>
            </a:r>
            <a:r>
              <a:rPr lang="en" sz="2200" dirty="0"/>
              <a:t>(non-aggregation version)</a:t>
            </a:r>
            <a:endParaRPr sz="2200" dirty="0"/>
          </a:p>
        </p:txBody>
      </p:sp>
      <p:sp>
        <p:nvSpPr>
          <p:cNvPr id="189" name="Google Shape;189;p26"/>
          <p:cNvSpPr txBox="1">
            <a:spLocks noGrp="1"/>
          </p:cNvSpPr>
          <p:nvPr>
            <p:ph type="body" idx="1"/>
          </p:nvPr>
        </p:nvSpPr>
        <p:spPr>
          <a:xfrm>
            <a:off x="204122" y="1228675"/>
            <a:ext cx="8666453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 dirty="0"/>
              <a:t>Question to yourself 		</a:t>
            </a:r>
            <a:r>
              <a:rPr lang="en" sz="1700" dirty="0"/>
              <a:t>→ what you are actually doing		→ SQL</a:t>
            </a:r>
            <a:endParaRPr sz="1700" dirty="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columns do I need?  	</a:t>
            </a:r>
            <a:r>
              <a:rPr lang="en" sz="1700" dirty="0"/>
              <a:t>→ find the schema of your results	→ SELECT [*]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tables do I need?		</a:t>
            </a:r>
            <a:r>
              <a:rPr lang="en" sz="1700" dirty="0"/>
              <a:t>→ finding your data in the schema	→ FROM 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Which keys do I link up?		→ </a:t>
            </a:r>
            <a:r>
              <a:rPr lang="en" sz="1700" dirty="0"/>
              <a:t>using your foreign/primary keys	→ JOIN..ON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Any criteria to filter for? 		→ </a:t>
            </a:r>
            <a:r>
              <a:rPr lang="en" sz="1700" dirty="0"/>
              <a:t>filter out your rows		</a:t>
            </a:r>
            <a:r>
              <a:rPr lang="en" sz="1700"/>
              <a:t>	→ </a:t>
            </a:r>
            <a:r>
              <a:rPr lang="en" sz="1700" dirty="0"/>
              <a:t>WHERE </a:t>
            </a:r>
            <a:endParaRPr sz="17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Defining Feature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474693"/>
            <a:ext cx="5556665" cy="30941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Tracking &amp; querying the relationships between data is what relational database systems were designed for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What are relationships and why do we like them?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We store data in tables, so they are well organized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We don’t want duplicate data, but we do want to understand how data in one table is related to data in another table (hence ‘relationship’)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en-US" sz="1850" b="1" dirty="0"/>
              <a:t>For example…</a:t>
            </a:r>
            <a:endParaRPr sz="1850" b="1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1E5671-EF9F-4260-9D0D-B0049E232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413560"/>
              </p:ext>
            </p:extLst>
          </p:nvPr>
        </p:nvGraphicFramePr>
        <p:xfrm>
          <a:off x="5761605" y="1360076"/>
          <a:ext cx="3255072" cy="187960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813768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973665178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555-2121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F8E50C-78F6-44E5-B78A-E77E60F53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374438"/>
              </p:ext>
            </p:extLst>
          </p:nvPr>
        </p:nvGraphicFramePr>
        <p:xfrm>
          <a:off x="5986948" y="3358106"/>
          <a:ext cx="2935941" cy="12623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941294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053353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WageRate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0BA190A4-136E-4B70-BD4A-A9C15F7E824D}"/>
              </a:ext>
            </a:extLst>
          </p:cNvPr>
          <p:cNvCxnSpPr>
            <a:cxnSpLocks/>
          </p:cNvCxnSpPr>
          <p:nvPr/>
        </p:nvCxnSpPr>
        <p:spPr>
          <a:xfrm rot="16200000" flipV="1">
            <a:off x="5239131" y="2439139"/>
            <a:ext cx="2030508" cy="406418"/>
          </a:xfrm>
          <a:prstGeom prst="curvedConnector3">
            <a:avLst>
              <a:gd name="adj1" fmla="val 1181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Taking it further …</a:t>
            </a:r>
            <a:endParaRPr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C1E5671-EF9F-4260-9D0D-B0049E232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501226"/>
              </p:ext>
            </p:extLst>
          </p:nvPr>
        </p:nvGraphicFramePr>
        <p:xfrm>
          <a:off x="266581" y="1855677"/>
          <a:ext cx="3255072" cy="12623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813768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813768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1086648">
                  <a:extLst>
                    <a:ext uri="{9D8B030D-6E8A-4147-A177-3AD203B41FA5}">
                      <a16:colId xmlns:a16="http://schemas.microsoft.com/office/drawing/2014/main" val="973665178"/>
                    </a:ext>
                  </a:extLst>
                </a:gridCol>
                <a:gridCol w="540888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555-2121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555-1122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F8E50C-78F6-44E5-B78A-E77E60F53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934302"/>
              </p:ext>
            </p:extLst>
          </p:nvPr>
        </p:nvGraphicFramePr>
        <p:xfrm>
          <a:off x="4504764" y="1533097"/>
          <a:ext cx="2935941" cy="12623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941294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053353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41294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WageRate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637D59-377E-4482-9926-F86102D41FBD}"/>
              </a:ext>
            </a:extLst>
          </p:cNvPr>
          <p:cNvSpPr txBox="1"/>
          <p:nvPr/>
        </p:nvSpPr>
        <p:spPr>
          <a:xfrm>
            <a:off x="266581" y="1578678"/>
            <a:ext cx="1819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employee_table</a:t>
            </a:r>
            <a:endParaRPr lang="en-US" sz="12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3131234-C2B1-4FAD-95C3-C5198B158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438921"/>
              </p:ext>
            </p:extLst>
          </p:nvPr>
        </p:nvGraphicFramePr>
        <p:xfrm>
          <a:off x="4536141" y="3147436"/>
          <a:ext cx="4217892" cy="1262380"/>
        </p:xfrm>
        <a:graphic>
          <a:graphicData uri="http://schemas.openxmlformats.org/drawingml/2006/table">
            <a:tbl>
              <a:tblPr firstRow="1" bandRow="1">
                <a:tableStyleId>{64F91C94-2183-4B2C-912E-7094C6ED03A8}</a:tableStyleId>
              </a:tblPr>
              <a:tblGrid>
                <a:gridCol w="613177">
                  <a:extLst>
                    <a:ext uri="{9D8B030D-6E8A-4147-A177-3AD203B41FA5}">
                      <a16:colId xmlns:a16="http://schemas.microsoft.com/office/drawing/2014/main" val="1700737912"/>
                    </a:ext>
                  </a:extLst>
                </a:gridCol>
                <a:gridCol w="1361251">
                  <a:extLst>
                    <a:ext uri="{9D8B030D-6E8A-4147-A177-3AD203B41FA5}">
                      <a16:colId xmlns:a16="http://schemas.microsoft.com/office/drawing/2014/main" val="1832208032"/>
                    </a:ext>
                  </a:extLst>
                </a:gridCol>
                <a:gridCol w="939102">
                  <a:extLst>
                    <a:ext uri="{9D8B030D-6E8A-4147-A177-3AD203B41FA5}">
                      <a16:colId xmlns:a16="http://schemas.microsoft.com/office/drawing/2014/main" val="326294481"/>
                    </a:ext>
                  </a:extLst>
                </a:gridCol>
                <a:gridCol w="1304362">
                  <a:extLst>
                    <a:ext uri="{9D8B030D-6E8A-4147-A177-3AD203B41FA5}">
                      <a16:colId xmlns:a16="http://schemas.microsoft.com/office/drawing/2014/main" val="3220324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Employee_ID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Wage_ID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Next_Review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920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637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701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5266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58BDB38-8049-4D01-B2B7-0BA89AFCDA85}"/>
              </a:ext>
            </a:extLst>
          </p:cNvPr>
          <p:cNvSpPr txBox="1"/>
          <p:nvPr/>
        </p:nvSpPr>
        <p:spPr>
          <a:xfrm>
            <a:off x="4448616" y="1256098"/>
            <a:ext cx="1819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wage_table</a:t>
            </a:r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FEFAE-CC14-404D-9EAB-346203DCC663}"/>
              </a:ext>
            </a:extLst>
          </p:cNvPr>
          <p:cNvSpPr txBox="1"/>
          <p:nvPr/>
        </p:nvSpPr>
        <p:spPr>
          <a:xfrm>
            <a:off x="4448615" y="2862058"/>
            <a:ext cx="18198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Employee_wages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413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 Defining Feature …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98495"/>
            <a:ext cx="8520600" cy="32999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000" dirty="0"/>
              <a:t>KNOW YOUR RELATIONSHIPS!</a:t>
            </a:r>
            <a:endParaRPr sz="20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Steps</a:t>
            </a:r>
            <a:endParaRPr sz="20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(1) What relationships do we have? (And how to you avoid data duplication)</a:t>
            </a:r>
            <a:endParaRPr sz="18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Many-one, or “belongs to”</a:t>
            </a:r>
            <a:endParaRPr sz="14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Many-many,</a:t>
            </a:r>
            <a:endParaRPr sz="14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One-one </a:t>
            </a:r>
            <a:r>
              <a:rPr lang="en" sz="1100" dirty="0"/>
              <a:t>(rare)</a:t>
            </a:r>
            <a:endParaRPr sz="1100"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 dirty="0"/>
              <a:t>...there </a:t>
            </a:r>
            <a:r>
              <a:rPr lang="en" sz="900" dirty="0"/>
              <a:t>rarely</a:t>
            </a:r>
            <a:r>
              <a:rPr lang="en" sz="1400" dirty="0"/>
              <a:t> are others! e.g. OO-like inheritance, polymorphic </a:t>
            </a:r>
            <a:endParaRPr sz="14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(2) </a:t>
            </a:r>
            <a:r>
              <a:rPr lang="en-US" sz="1800" dirty="0"/>
              <a:t>Which tables are ‘connected’</a:t>
            </a:r>
            <a:endParaRPr sz="1800"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 dirty="0"/>
              <a:t>(3) Identify the fields!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These relationships are defined by </a:t>
            </a:r>
            <a:r>
              <a:rPr lang="en" sz="2000" b="1" dirty="0"/>
              <a:t>foreign keys</a:t>
            </a:r>
            <a:endParaRPr sz="2000"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000" dirty="0"/>
              <a:t>Foreign keys allow for very fast </a:t>
            </a:r>
            <a:r>
              <a:rPr lang="en" sz="2000" b="1" dirty="0"/>
              <a:t>joins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155800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4527300" y="1152475"/>
          <a:ext cx="4155800" cy="156197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team_name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city_id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Lakers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Clippers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Magic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Primary Keys &amp; Foreign Keys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376" y="1394011"/>
            <a:ext cx="4287942" cy="33044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Primary key is almost always called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id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Usually an integer or UUID, or any column type</a:t>
            </a:r>
            <a:endParaRPr sz="105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Must uniquely identify the row</a:t>
            </a:r>
            <a:endParaRPr sz="105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You CAN use strings as primary keys (e.g. </a:t>
            </a:r>
            <a:r>
              <a:rPr lang="en" sz="1050" dirty="0">
                <a:latin typeface="Courier New"/>
                <a:ea typeface="Courier New"/>
                <a:cs typeface="Courier New"/>
                <a:sym typeface="Courier New"/>
              </a:rPr>
              <a:t>username</a:t>
            </a:r>
            <a:r>
              <a:rPr lang="en" sz="1050" dirty="0"/>
              <a:t>), BUT!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Using strings as primary keys is a performance hit on both size and speed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If we need to rename an account</a:t>
            </a:r>
            <a:endParaRPr sz="1050" dirty="0"/>
          </a:p>
          <a:p>
            <a:pPr marL="1371600" lvl="2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050" dirty="0"/>
              <a:t>Not allowed to rename your account, ever? They probably used your username as a foreign key.</a:t>
            </a:r>
            <a:endParaRPr sz="105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The foreign key is conventionally called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foo_id</a:t>
            </a:r>
            <a:r>
              <a:rPr lang="en" dirty="0"/>
              <a:t> where foo is the name of the table it refers to.</a:t>
            </a:r>
            <a:endParaRPr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You can use a foreign key constraint ensuring that </a:t>
            </a:r>
            <a:r>
              <a:rPr lang="en" sz="1050" b="1" dirty="0">
                <a:latin typeface="Courier New"/>
                <a:ea typeface="Courier New"/>
                <a:cs typeface="Courier New"/>
                <a:sym typeface="Courier New"/>
              </a:rPr>
              <a:t>city_id</a:t>
            </a:r>
            <a:r>
              <a:rPr lang="en" sz="1050" dirty="0"/>
              <a:t> only gets matched with </a:t>
            </a:r>
            <a:r>
              <a:rPr lang="en" sz="1050" b="1" dirty="0">
                <a:latin typeface="Courier New"/>
                <a:ea typeface="Courier New"/>
                <a:cs typeface="Courier New"/>
                <a:sym typeface="Courier New"/>
              </a:rPr>
              <a:t>city.id</a:t>
            </a:r>
            <a:endParaRPr sz="105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50" dirty="0"/>
              <a:t>In this class, we do not require foreign keys constraints</a:t>
            </a:r>
            <a:endParaRPr sz="105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dirty="0"/>
              <a:t>Key design decision: </a:t>
            </a:r>
            <a:r>
              <a:rPr lang="en" i="1" dirty="0"/>
              <a:t>Your users should never have to remember a primary key or foreign key. The system remembers for you</a:t>
            </a:r>
            <a:endParaRPr sz="1050" dirty="0"/>
          </a:p>
        </p:txBody>
      </p:sp>
      <p:graphicFrame>
        <p:nvGraphicFramePr>
          <p:cNvPr id="69" name="Google Shape;69;p15"/>
          <p:cNvGraphicFramePr/>
          <p:nvPr/>
        </p:nvGraphicFramePr>
        <p:xfrm>
          <a:off x="6585813" y="2918400"/>
          <a:ext cx="2054450" cy="117338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city_name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Los Angeles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Orlando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0" name="Google Shape;70;p15"/>
          <p:cNvSpPr/>
          <p:nvPr/>
        </p:nvSpPr>
        <p:spPr>
          <a:xfrm>
            <a:off x="4504175" y="15681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504175" y="19605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4504175" y="2352975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6529558" y="3334097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/>
          <p:nvPr/>
        </p:nvSpPr>
        <p:spPr>
          <a:xfrm>
            <a:off x="6529558" y="3726497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5"/>
          <p:cNvSpPr txBox="1"/>
          <p:nvPr/>
        </p:nvSpPr>
        <p:spPr>
          <a:xfrm>
            <a:off x="6843300" y="789975"/>
            <a:ext cx="13824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BF9000"/>
                </a:solidFill>
              </a:rPr>
              <a:t>foreign keys</a:t>
            </a:r>
            <a:endParaRPr b="1">
              <a:solidFill>
                <a:srgbClr val="BF9000"/>
              </a:solidFill>
            </a:endParaRPr>
          </a:p>
        </p:txBody>
      </p:sp>
      <p:sp>
        <p:nvSpPr>
          <p:cNvPr id="76" name="Google Shape;76;p15"/>
          <p:cNvSpPr/>
          <p:nvPr/>
        </p:nvSpPr>
        <p:spPr>
          <a:xfrm>
            <a:off x="6529545" y="15681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6529545" y="19605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8" name="Google Shape;78;p15"/>
          <p:cNvSpPr/>
          <p:nvPr/>
        </p:nvSpPr>
        <p:spPr>
          <a:xfrm>
            <a:off x="6529545" y="2352972"/>
            <a:ext cx="348600" cy="372900"/>
          </a:xfrm>
          <a:prstGeom prst="ellipse">
            <a:avLst/>
          </a:prstGeom>
          <a:noFill/>
          <a:ln w="38100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BF9000"/>
              </a:solidFill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4733238" y="3150100"/>
            <a:ext cx="1382400" cy="3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674EA7"/>
                </a:solidFill>
              </a:rPr>
              <a:t>primary keys</a:t>
            </a:r>
            <a:endParaRPr b="1">
              <a:solidFill>
                <a:srgbClr val="674EA7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0FE976-3239-4BB5-B68F-467F0FD8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definition in SQL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265BE5-A488-4852-A4C8-DA06647AB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CREATE TABLE cities(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id	 SERIAL PRIMARY KEY,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name TEXT NOT NULL DEFAULT ''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300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INSERT INTO cities(id, name) VALUES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  (1, 'Los Angeles'),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  (2, 'Orlando');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4300" dirty="0"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CREATE TABLE teams(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id	 	 SERIAL PRIMARY KEY,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name 	 TEXT NOT NULL DEFAULT '',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	</a:t>
            </a:r>
            <a:r>
              <a:rPr lang="en-US" sz="4300" dirty="0" err="1">
                <a:latin typeface="Consolas" panose="020B0609020204030204" pitchFamily="49" charset="0"/>
              </a:rPr>
              <a:t>city_id</a:t>
            </a:r>
            <a:r>
              <a:rPr lang="en-US" sz="4300" dirty="0">
                <a:latin typeface="Consolas" panose="020B0609020204030204" pitchFamily="49" charset="0"/>
              </a:rPr>
              <a:t>	 INTEGER NOT NULL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300" dirty="0">
                <a:latin typeface="Consolas" panose="020B0609020204030204" pitchFamily="49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BBDD5B-4FE7-40FC-B2C0-9F7574EE078E}"/>
              </a:ext>
            </a:extLst>
          </p:cNvPr>
          <p:cNvCxnSpPr>
            <a:cxnSpLocks/>
          </p:cNvCxnSpPr>
          <p:nvPr/>
        </p:nvCxnSpPr>
        <p:spPr>
          <a:xfrm flipH="1" flipV="1">
            <a:off x="3657600" y="3519577"/>
            <a:ext cx="2806460" cy="40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4D46EB-0EDF-4F75-AD1D-387CC3895C97}"/>
              </a:ext>
            </a:extLst>
          </p:cNvPr>
          <p:cNvSpPr txBox="1"/>
          <p:nvPr/>
        </p:nvSpPr>
        <p:spPr>
          <a:xfrm>
            <a:off x="6389298" y="3410309"/>
            <a:ext cx="960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Foreign Key</a:t>
            </a:r>
          </a:p>
        </p:txBody>
      </p:sp>
    </p:spTree>
    <p:extLst>
      <p:ext uri="{BB962C8B-B14F-4D97-AF65-F5344CB8AC3E}">
        <p14:creationId xmlns:p14="http://schemas.microsoft.com/office/powerpoint/2010/main" val="199926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9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Many-One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71719" y="1340775"/>
            <a:ext cx="4858869" cy="1887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Colloquially called “belongs to” or “has one” or ‘has a’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E.g.</a:t>
            </a:r>
            <a:endParaRPr sz="15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team belongs to a city, and a city can have many teams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order has one customer, and customers can make many orders</a:t>
            </a:r>
            <a:endParaRPr sz="1100" dirty="0"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dirty="0"/>
              <a:t>Every git commit has one author, but an author can make multiple commits</a:t>
            </a:r>
            <a:endParaRPr sz="1100" dirty="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 dirty="0"/>
              <a:t>Note column naming convention. </a:t>
            </a:r>
            <a:br>
              <a:rPr lang="en" sz="1100" dirty="0"/>
            </a:br>
            <a:r>
              <a:rPr lang="en" sz="1100" dirty="0"/>
              <a:t>“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teams.team_name</a:t>
            </a:r>
            <a:r>
              <a:rPr lang="en" sz="1100" dirty="0"/>
              <a:t>” (bad) → “</a:t>
            </a:r>
            <a:r>
              <a:rPr lang="en" sz="1100" b="1" dirty="0">
                <a:latin typeface="Courier New"/>
                <a:ea typeface="Courier New"/>
                <a:cs typeface="Courier New"/>
                <a:sym typeface="Courier New"/>
              </a:rPr>
              <a:t>teams.name</a:t>
            </a:r>
            <a:r>
              <a:rPr lang="en" sz="1100" dirty="0"/>
              <a:t>” (shorter==better!)</a:t>
            </a:r>
            <a:endParaRPr sz="1100" dirty="0"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 dirty="0"/>
          </a:p>
        </p:txBody>
      </p:sp>
      <p:graphicFrame>
        <p:nvGraphicFramePr>
          <p:cNvPr id="86" name="Google Shape;86;p16"/>
          <p:cNvGraphicFramePr/>
          <p:nvPr/>
        </p:nvGraphicFramePr>
        <p:xfrm>
          <a:off x="1565325" y="3431100"/>
          <a:ext cx="2727450" cy="1490625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2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Lakers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Clippers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3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Magic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2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7" name="Google Shape;87;p16"/>
          <p:cNvGraphicFramePr/>
          <p:nvPr/>
        </p:nvGraphicFramePr>
        <p:xfrm>
          <a:off x="5115563" y="3292500"/>
          <a:ext cx="2652475" cy="11582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Los Angeles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Orlando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8" name="Google Shape;88;p16"/>
          <p:cNvSpPr txBox="1"/>
          <p:nvPr/>
        </p:nvSpPr>
        <p:spPr>
          <a:xfrm>
            <a:off x="4930588" y="1312374"/>
            <a:ext cx="4141693" cy="180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</a:pPr>
            <a:r>
              <a:rPr lang="en" sz="1500" dirty="0">
                <a:solidFill>
                  <a:schemeClr val="dk2"/>
                </a:solidFill>
              </a:rPr>
              <a:t>Often represents</a:t>
            </a:r>
            <a:endParaRPr sz="15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Authorship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Location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Defining feature</a:t>
            </a:r>
            <a:endParaRPr sz="1100" dirty="0">
              <a:solidFill>
                <a:schemeClr val="dk2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500" dirty="0">
                <a:solidFill>
                  <a:schemeClr val="dk2"/>
                </a:solidFill>
              </a:rPr>
              <a:t>How crazy do you want to get with this? </a:t>
            </a:r>
            <a:r>
              <a:rPr lang="en" sz="800" dirty="0">
                <a:solidFill>
                  <a:schemeClr val="dk2"/>
                </a:solidFill>
              </a:rPr>
              <a:t>Spoiler: don’t</a:t>
            </a:r>
            <a:endParaRPr sz="8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E.g. “Every city is in one state, and states can have many cities”</a:t>
            </a:r>
            <a:endParaRPr sz="1100" dirty="0">
              <a:solidFill>
                <a:schemeClr val="dk2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</a:pPr>
            <a:r>
              <a:rPr lang="en" sz="1100" dirty="0">
                <a:solidFill>
                  <a:schemeClr val="dk2"/>
                </a:solidFill>
              </a:rPr>
              <a:t>…more on this in normalization...</a:t>
            </a:r>
            <a:endParaRPr sz="11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89" name="Google Shape;89;p16"/>
          <p:cNvCxnSpPr/>
          <p:nvPr/>
        </p:nvCxnSpPr>
        <p:spPr>
          <a:xfrm rot="10800000" flipH="1">
            <a:off x="3947450" y="3865800"/>
            <a:ext cx="1252800" cy="3960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0" name="Google Shape;90;p16"/>
          <p:cNvCxnSpPr/>
          <p:nvPr/>
        </p:nvCxnSpPr>
        <p:spPr>
          <a:xfrm rot="10800000" flipH="1">
            <a:off x="4004175" y="3969975"/>
            <a:ext cx="1172700" cy="36090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1" name="Google Shape;91;p16"/>
          <p:cNvCxnSpPr/>
          <p:nvPr/>
        </p:nvCxnSpPr>
        <p:spPr>
          <a:xfrm rot="10800000" flipH="1">
            <a:off x="3966350" y="4322950"/>
            <a:ext cx="1218000" cy="367200"/>
          </a:xfrm>
          <a:prstGeom prst="straightConnector1">
            <a:avLst/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92;p16"/>
          <p:cNvSpPr txBox="1"/>
          <p:nvPr/>
        </p:nvSpPr>
        <p:spPr>
          <a:xfrm>
            <a:off x="1565325" y="3136475"/>
            <a:ext cx="10821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teams</a:t>
            </a:r>
            <a:endParaRPr/>
          </a:p>
        </p:txBody>
      </p:sp>
      <p:sp>
        <p:nvSpPr>
          <p:cNvPr id="93" name="Google Shape;93;p16"/>
          <p:cNvSpPr txBox="1"/>
          <p:nvPr/>
        </p:nvSpPr>
        <p:spPr>
          <a:xfrm>
            <a:off x="5115575" y="3002575"/>
            <a:ext cx="10821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latin typeface="Courier New"/>
                <a:ea typeface="Courier New"/>
                <a:cs typeface="Courier New"/>
                <a:sym typeface="Courier New"/>
              </a:rPr>
              <a:t>cities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9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Another example</a:t>
            </a:r>
            <a:endParaRPr dirty="0"/>
          </a:p>
        </p:txBody>
      </p:sp>
      <p:graphicFrame>
        <p:nvGraphicFramePr>
          <p:cNvPr id="86" name="Google Shape;86;p16"/>
          <p:cNvGraphicFramePr/>
          <p:nvPr>
            <p:extLst>
              <p:ext uri="{D42A27DB-BD31-4B8C-83A1-F6EECF244321}">
                <p14:modId xmlns:p14="http://schemas.microsoft.com/office/powerpoint/2010/main" val="2417803687"/>
              </p:ext>
            </p:extLst>
          </p:nvPr>
        </p:nvGraphicFramePr>
        <p:xfrm>
          <a:off x="547408" y="1606999"/>
          <a:ext cx="2727450" cy="1490625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28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ustomer_id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balance</a:t>
                      </a:r>
                      <a:endParaRPr sz="1200" b="1" dirty="0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1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2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9999999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7" name="Google Shape;87;p16"/>
          <p:cNvGraphicFramePr/>
          <p:nvPr>
            <p:extLst>
              <p:ext uri="{D42A27DB-BD31-4B8C-83A1-F6EECF244321}">
                <p14:modId xmlns:p14="http://schemas.microsoft.com/office/powerpoint/2010/main" val="1682607654"/>
              </p:ext>
            </p:extLst>
          </p:nvPr>
        </p:nvGraphicFramePr>
        <p:xfrm>
          <a:off x="4851020" y="1774499"/>
          <a:ext cx="2652475" cy="1539200"/>
        </p:xfrm>
        <a:graphic>
          <a:graphicData uri="http://schemas.openxmlformats.org/drawingml/2006/table">
            <a:tbl>
              <a:tblPr>
                <a:noFill/>
                <a:tableStyleId>{64F91C94-2183-4B2C-912E-7094C6ED03A8}</a:tableStyleId>
              </a:tblPr>
              <a:tblGrid>
                <a:gridCol w="49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solidFill>
                            <a:schemeClr val="lt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1200" b="1">
                        <a:solidFill>
                          <a:schemeClr val="lt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Jeff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2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/>
                        <a:t>Mark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3</a:t>
                      </a: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Elon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666321785"/>
                  </a:ext>
                </a:extLst>
              </a:tr>
            </a:tbl>
          </a:graphicData>
        </a:graphic>
      </p:graphicFrame>
      <p:sp>
        <p:nvSpPr>
          <p:cNvPr id="92" name="Google Shape;92;p16"/>
          <p:cNvSpPr txBox="1"/>
          <p:nvPr/>
        </p:nvSpPr>
        <p:spPr>
          <a:xfrm>
            <a:off x="547408" y="1312374"/>
            <a:ext cx="10821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orders</a:t>
            </a:r>
            <a:endParaRPr dirty="0"/>
          </a:p>
        </p:txBody>
      </p:sp>
      <p:sp>
        <p:nvSpPr>
          <p:cNvPr id="93" name="Google Shape;93;p16"/>
          <p:cNvSpPr txBox="1"/>
          <p:nvPr/>
        </p:nvSpPr>
        <p:spPr>
          <a:xfrm>
            <a:off x="4851032" y="1484574"/>
            <a:ext cx="1082100" cy="3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Courier New"/>
                <a:ea typeface="Courier New"/>
                <a:cs typeface="Courier New"/>
                <a:sym typeface="Courier New"/>
              </a:rPr>
              <a:t>customers</a:t>
            </a:r>
            <a:endParaRPr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653CA9A-DFBA-A99B-E811-DB25EC284104}"/>
              </a:ext>
            </a:extLst>
          </p:cNvPr>
          <p:cNvCxnSpPr/>
          <p:nvPr/>
        </p:nvCxnSpPr>
        <p:spPr>
          <a:xfrm flipH="1" flipV="1">
            <a:off x="1863306" y="2231367"/>
            <a:ext cx="2987714" cy="2702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690099F-F2F0-FEFC-5430-4A6B8766F1D5}"/>
              </a:ext>
            </a:extLst>
          </p:cNvPr>
          <p:cNvCxnSpPr/>
          <p:nvPr/>
        </p:nvCxnSpPr>
        <p:spPr>
          <a:xfrm flipH="1" flipV="1">
            <a:off x="1863306" y="2562124"/>
            <a:ext cx="2987714" cy="2702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B232B91-59CB-5DCB-4E55-3D0BF5F742DD}"/>
              </a:ext>
            </a:extLst>
          </p:cNvPr>
          <p:cNvCxnSpPr/>
          <p:nvPr/>
        </p:nvCxnSpPr>
        <p:spPr>
          <a:xfrm flipH="1" flipV="1">
            <a:off x="1781001" y="2979730"/>
            <a:ext cx="2987714" cy="2702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AB54BE6-1268-592A-97AF-28B23E61BC75}"/>
              </a:ext>
            </a:extLst>
          </p:cNvPr>
          <p:cNvSpPr txBox="1"/>
          <p:nvPr/>
        </p:nvSpPr>
        <p:spPr>
          <a:xfrm>
            <a:off x="2277374" y="3536830"/>
            <a:ext cx="235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Join condition (relationship)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1BC2B17-BFD0-5770-FF56-9351B1E8812C}"/>
              </a:ext>
            </a:extLst>
          </p:cNvPr>
          <p:cNvCxnSpPr>
            <a:cxnSpLocks/>
          </p:cNvCxnSpPr>
          <p:nvPr/>
        </p:nvCxnSpPr>
        <p:spPr>
          <a:xfrm flipV="1">
            <a:off x="3274858" y="3188027"/>
            <a:ext cx="207034" cy="410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81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Our Data Back: Inner Join</a:t>
            </a:r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240325" y="1259894"/>
            <a:ext cx="433167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In SELECT’s FROM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When you list multiple tables, it applies the </a:t>
            </a:r>
            <a:r>
              <a:rPr lang="en" sz="1000" b="1" dirty="0"/>
              <a:t>cross-product</a:t>
            </a:r>
            <a:r>
              <a:rPr lang="en" sz="1000" dirty="0"/>
              <a:t> all tables involved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Sometimes necessary, but not typical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The inner join of two tables 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is a subset of the cross-product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is the subset where the foreign keys match with their primary key counterparts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Convenient syntax: “INNER JOIN .. ON”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Keeps the primary-foreign keys logic in the FROM clause - more readable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Can chain multiple tables in a single join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In Postgres, just “join” means “inner join”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Yes, there are outer joins! Coming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Joins are commutative: order doesn’t matter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Number rows &lt;= max(n,m) </a:t>
            </a:r>
            <a:endParaRPr sz="12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where n,m are the number of rows in each respective table </a:t>
            </a:r>
            <a:endParaRPr sz="1000" dirty="0"/>
          </a:p>
          <a:p>
            <a:pPr marL="914400" lvl="1" indent="-292100" algn="l" rtl="0">
              <a:spcBef>
                <a:spcPts val="0"/>
              </a:spcBef>
              <a:spcAft>
                <a:spcPts val="0"/>
              </a:spcAft>
              <a:buSzPts val="1000"/>
              <a:buChar char="○"/>
            </a:pPr>
            <a:r>
              <a:rPr lang="en" sz="1000" dirty="0"/>
              <a:t>Depends on how many actually join</a:t>
            </a:r>
            <a:endParaRPr sz="10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dirty="0"/>
              <a:t>You can think of inner joins as “including data we referenced in another table” or like dereferencing a “pointer” (foreign key)</a:t>
            </a:r>
            <a:endParaRPr sz="1200" dirty="0"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2"/>
          </p:nvPr>
        </p:nvSpPr>
        <p:spPr>
          <a:xfrm>
            <a:off x="4689600" y="1259894"/>
            <a:ext cx="4454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cross product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customers, orders  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join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customers, orders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AND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Equivalent to above, easier on the eyes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orders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Also functionally equivalent to the above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orders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customers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-- Multiple tables at once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SELECT * FROM customers 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orders ON orders.customer_id = customers.id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INNER JOIN store ON order.store_id=stores.id</a:t>
            </a:r>
            <a:b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900" b="1" dirty="0">
                <a:latin typeface="Courier New"/>
                <a:ea typeface="Courier New"/>
                <a:cs typeface="Courier New"/>
                <a:sym typeface="Courier New"/>
              </a:rPr>
              <a:t>  WHERE orders.balance &lt; 5.0</a:t>
            </a:r>
            <a:endParaRPr sz="9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239</TotalTime>
  <Words>2163</Words>
  <Application>Microsoft Office PowerPoint</Application>
  <PresentationFormat>On-screen Show (16:9)</PresentationFormat>
  <Paragraphs>586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Retrospect</vt:lpstr>
      <vt:lpstr>Relationships &amp; Inner Joins</vt:lpstr>
      <vt:lpstr>A Defining Feature</vt:lpstr>
      <vt:lpstr>Taking it further …</vt:lpstr>
      <vt:lpstr>A Defining Feature …</vt:lpstr>
      <vt:lpstr>Primary Keys &amp; Foreign Keys</vt:lpstr>
      <vt:lpstr>Relations definition in SQL</vt:lpstr>
      <vt:lpstr>Many-One</vt:lpstr>
      <vt:lpstr>Another example</vt:lpstr>
      <vt:lpstr>Getting Our Data Back: Inner Join</vt:lpstr>
      <vt:lpstr>Practicing Inner Joins</vt:lpstr>
      <vt:lpstr>Practicing Inner Joins</vt:lpstr>
      <vt:lpstr>Practicing Inner Joins</vt:lpstr>
      <vt:lpstr>Practicing Inner Joins</vt:lpstr>
      <vt:lpstr>Many-Many</vt:lpstr>
      <vt:lpstr>Practicing Inner Joins</vt:lpstr>
      <vt:lpstr>Practicing Inner Joins</vt:lpstr>
      <vt:lpstr>Key Decisions</vt:lpstr>
      <vt:lpstr>Self-questions for JOIN queries (non-aggregation version)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&amp; Inner Joins</dc:title>
  <cp:lastModifiedBy>Kal Rabb</cp:lastModifiedBy>
  <cp:revision>5</cp:revision>
  <dcterms:modified xsi:type="dcterms:W3CDTF">2024-01-23T16:21:45Z</dcterms:modified>
</cp:coreProperties>
</file>