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186E56-872E-4E9C-A81E-8955FCE4986F}" v="6" dt="2022-06-07T19:10:16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B0186E56-872E-4E9C-A81E-8955FCE4986F}"/>
    <pc:docChg chg="undo custSel addSld delSld modSld">
      <pc:chgData name="Kal Rabb" userId="3edf06299a4717ec" providerId="LiveId" clId="{B0186E56-872E-4E9C-A81E-8955FCE4986F}" dt="2022-06-08T15:20:35.503" v="2540" actId="20577"/>
      <pc:docMkLst>
        <pc:docMk/>
      </pc:docMkLst>
      <pc:sldChg chg="modSp new mod">
        <pc:chgData name="Kal Rabb" userId="3edf06299a4717ec" providerId="LiveId" clId="{B0186E56-872E-4E9C-A81E-8955FCE4986F}" dt="2022-06-07T19:10:16.752" v="739"/>
        <pc:sldMkLst>
          <pc:docMk/>
          <pc:sldMk cId="1984257875" sldId="256"/>
        </pc:sldMkLst>
        <pc:spChg chg="mod">
          <ac:chgData name="Kal Rabb" userId="3edf06299a4717ec" providerId="LiveId" clId="{B0186E56-872E-4E9C-A81E-8955FCE4986F}" dt="2022-06-07T19:10:16.752" v="739"/>
          <ac:spMkLst>
            <pc:docMk/>
            <pc:sldMk cId="1984257875" sldId="256"/>
            <ac:spMk id="2" creationId="{A808D0E3-579C-549E-C32B-9F670735FBA2}"/>
          </ac:spMkLst>
        </pc:spChg>
        <pc:spChg chg="mod">
          <ac:chgData name="Kal Rabb" userId="3edf06299a4717ec" providerId="LiveId" clId="{B0186E56-872E-4E9C-A81E-8955FCE4986F}" dt="2022-06-07T19:10:16.752" v="739"/>
          <ac:spMkLst>
            <pc:docMk/>
            <pc:sldMk cId="1984257875" sldId="256"/>
            <ac:spMk id="3" creationId="{9918BD83-0A51-20A1-B06B-E5087DF09B19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8T15:16:19.832" v="2049" actId="20577"/>
        <pc:sldMkLst>
          <pc:docMk/>
          <pc:sldMk cId="2475739927" sldId="257"/>
        </pc:sldMkLst>
        <pc:spChg chg="mod ord">
          <ac:chgData name="Kal Rabb" userId="3edf06299a4717ec" providerId="LiveId" clId="{B0186E56-872E-4E9C-A81E-8955FCE4986F}" dt="2022-06-07T19:10:16.752" v="739"/>
          <ac:spMkLst>
            <pc:docMk/>
            <pc:sldMk cId="2475739927" sldId="257"/>
            <ac:spMk id="2" creationId="{69843228-B352-17A7-EB07-8A4536C87B30}"/>
          </ac:spMkLst>
        </pc:spChg>
        <pc:spChg chg="del mod ord">
          <ac:chgData name="Kal Rabb" userId="3edf06299a4717ec" providerId="LiveId" clId="{B0186E56-872E-4E9C-A81E-8955FCE4986F}" dt="2022-06-07T19:02:14.825" v="44" actId="700"/>
          <ac:spMkLst>
            <pc:docMk/>
            <pc:sldMk cId="2475739927" sldId="257"/>
            <ac:spMk id="3" creationId="{2EE6E08B-9ED4-E627-38CF-DAEB04CE614A}"/>
          </ac:spMkLst>
        </pc:spChg>
        <pc:spChg chg="add mod ord">
          <ac:chgData name="Kal Rabb" userId="3edf06299a4717ec" providerId="LiveId" clId="{B0186E56-872E-4E9C-A81E-8955FCE4986F}" dt="2022-06-07T19:10:17.020" v="742" actId="27636"/>
          <ac:spMkLst>
            <pc:docMk/>
            <pc:sldMk cId="2475739927" sldId="257"/>
            <ac:spMk id="4" creationId="{0141374D-4E8C-6ECF-56C5-EF84F0C05971}"/>
          </ac:spMkLst>
        </pc:spChg>
        <pc:spChg chg="add mod ord">
          <ac:chgData name="Kal Rabb" userId="3edf06299a4717ec" providerId="LiveId" clId="{B0186E56-872E-4E9C-A81E-8955FCE4986F}" dt="2022-06-08T15:16:19.832" v="2049" actId="20577"/>
          <ac:spMkLst>
            <pc:docMk/>
            <pc:sldMk cId="2475739927" sldId="257"/>
            <ac:spMk id="5" creationId="{5C170EF5-8C21-3B1B-C3FE-55EE5C3F206E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7T19:10:28.306" v="744" actId="14100"/>
        <pc:sldMkLst>
          <pc:docMk/>
          <pc:sldMk cId="3393291904" sldId="258"/>
        </pc:sldMkLst>
        <pc:spChg chg="del mod ord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2" creationId="{9E46AD06-B1D4-828C-1B55-7EA629C9484B}"/>
          </ac:spMkLst>
        </pc:spChg>
        <pc:spChg chg="del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3" creationId="{0BDC1F94-9D8A-855E-7C38-9100B53BDD75}"/>
          </ac:spMkLst>
        </pc:spChg>
        <pc:spChg chg="del">
          <ac:chgData name="Kal Rabb" userId="3edf06299a4717ec" providerId="LiveId" clId="{B0186E56-872E-4E9C-A81E-8955FCE4986F}" dt="2022-06-07T19:06:13.072" v="603" actId="700"/>
          <ac:spMkLst>
            <pc:docMk/>
            <pc:sldMk cId="3393291904" sldId="258"/>
            <ac:spMk id="4" creationId="{977130A6-81E0-7793-FD9D-B94FBCFFBA06}"/>
          </ac:spMkLst>
        </pc:spChg>
        <pc:spChg chg="add mod ord">
          <ac:chgData name="Kal Rabb" userId="3edf06299a4717ec" providerId="LiveId" clId="{B0186E56-872E-4E9C-A81E-8955FCE4986F}" dt="2022-06-07T19:10:16.752" v="739"/>
          <ac:spMkLst>
            <pc:docMk/>
            <pc:sldMk cId="3393291904" sldId="258"/>
            <ac:spMk id="5" creationId="{08168A76-C1CF-CA88-F0DC-9FFCA305854B}"/>
          </ac:spMkLst>
        </pc:spChg>
        <pc:spChg chg="add mod">
          <ac:chgData name="Kal Rabb" userId="3edf06299a4717ec" providerId="LiveId" clId="{B0186E56-872E-4E9C-A81E-8955FCE4986F}" dt="2022-06-07T19:10:24.684" v="743" actId="14100"/>
          <ac:spMkLst>
            <pc:docMk/>
            <pc:sldMk cId="3393291904" sldId="258"/>
            <ac:spMk id="6" creationId="{2771F3D4-224A-BD27-8CCC-843EB399949F}"/>
          </ac:spMkLst>
        </pc:spChg>
        <pc:spChg chg="add mod">
          <ac:chgData name="Kal Rabb" userId="3edf06299a4717ec" providerId="LiveId" clId="{B0186E56-872E-4E9C-A81E-8955FCE4986F}" dt="2022-06-07T19:10:28.306" v="744" actId="14100"/>
          <ac:spMkLst>
            <pc:docMk/>
            <pc:sldMk cId="3393291904" sldId="258"/>
            <ac:spMk id="7" creationId="{B49755CF-79E7-9C73-F4B4-C0CA5B173A2F}"/>
          </ac:spMkLst>
        </pc:spChg>
        <pc:spChg chg="add">
          <ac:chgData name="Kal Rabb" userId="3edf06299a4717ec" providerId="LiveId" clId="{B0186E56-872E-4E9C-A81E-8955FCE4986F}" dt="2022-06-07T19:07:28.325" v="654" actId="11529"/>
          <ac:spMkLst>
            <pc:docMk/>
            <pc:sldMk cId="3393291904" sldId="258"/>
            <ac:spMk id="8" creationId="{C99172CD-CE42-6BAB-19F0-A77BF5BEDAF2}"/>
          </ac:spMkLst>
        </pc:spChg>
        <pc:spChg chg="add del mod">
          <ac:chgData name="Kal Rabb" userId="3edf06299a4717ec" providerId="LiveId" clId="{B0186E56-872E-4E9C-A81E-8955FCE4986F}" dt="2022-06-07T19:07:54.440" v="667" actId="478"/>
          <ac:spMkLst>
            <pc:docMk/>
            <pc:sldMk cId="3393291904" sldId="258"/>
            <ac:spMk id="9" creationId="{93A7B942-8A22-07CB-E35A-9FBAB41FEE95}"/>
          </ac:spMkLst>
        </pc:spChg>
        <pc:spChg chg="add mod">
          <ac:chgData name="Kal Rabb" userId="3edf06299a4717ec" providerId="LiveId" clId="{B0186E56-872E-4E9C-A81E-8955FCE4986F}" dt="2022-06-07T19:08:29.582" v="684" actId="1076"/>
          <ac:spMkLst>
            <pc:docMk/>
            <pc:sldMk cId="3393291904" sldId="258"/>
            <ac:spMk id="10" creationId="{C4FC3221-5A34-5C04-BED2-921815D2BC9A}"/>
          </ac:spMkLst>
        </pc:spChg>
        <pc:spChg chg="add mod">
          <ac:chgData name="Kal Rabb" userId="3edf06299a4717ec" providerId="LiveId" clId="{B0186E56-872E-4E9C-A81E-8955FCE4986F}" dt="2022-06-07T19:08:42.270" v="704" actId="14100"/>
          <ac:spMkLst>
            <pc:docMk/>
            <pc:sldMk cId="3393291904" sldId="258"/>
            <ac:spMk id="11" creationId="{8600D535-D8F8-61B0-3A99-D50768DC2FB3}"/>
          </ac:spMkLst>
        </pc:spChg>
        <pc:spChg chg="add mod">
          <ac:chgData name="Kal Rabb" userId="3edf06299a4717ec" providerId="LiveId" clId="{B0186E56-872E-4E9C-A81E-8955FCE4986F}" dt="2022-06-07T19:09:12.672" v="716" actId="1076"/>
          <ac:spMkLst>
            <pc:docMk/>
            <pc:sldMk cId="3393291904" sldId="258"/>
            <ac:spMk id="12" creationId="{3E6620C7-5A03-044D-5652-4CB824B281C3}"/>
          </ac:spMkLst>
        </pc:spChg>
        <pc:spChg chg="add mod">
          <ac:chgData name="Kal Rabb" userId="3edf06299a4717ec" providerId="LiveId" clId="{B0186E56-872E-4E9C-A81E-8955FCE4986F}" dt="2022-06-07T19:09:46.056" v="724" actId="20577"/>
          <ac:spMkLst>
            <pc:docMk/>
            <pc:sldMk cId="3393291904" sldId="258"/>
            <ac:spMk id="13" creationId="{3E752676-22A2-30AB-5AA6-D4D83DDE2BCA}"/>
          </ac:spMkLst>
        </pc:spChg>
        <pc:spChg chg="add mod">
          <ac:chgData name="Kal Rabb" userId="3edf06299a4717ec" providerId="LiveId" clId="{B0186E56-872E-4E9C-A81E-8955FCE4986F}" dt="2022-06-07T19:09:59.460" v="736" actId="5793"/>
          <ac:spMkLst>
            <pc:docMk/>
            <pc:sldMk cId="3393291904" sldId="258"/>
            <ac:spMk id="14" creationId="{D06EE201-646F-BB24-DF5A-6A752D3CADBD}"/>
          </ac:spMkLst>
        </pc:spChg>
      </pc:sldChg>
      <pc:sldChg chg="addSp delSp modSp new mod modClrScheme chgLayout">
        <pc:chgData name="Kal Rabb" userId="3edf06299a4717ec" providerId="LiveId" clId="{B0186E56-872E-4E9C-A81E-8955FCE4986F}" dt="2022-06-08T15:20:02.086" v="2433" actId="27636"/>
        <pc:sldMkLst>
          <pc:docMk/>
          <pc:sldMk cId="196318065" sldId="259"/>
        </pc:sldMkLst>
        <pc:spChg chg="add del">
          <ac:chgData name="Kal Rabb" userId="3edf06299a4717ec" providerId="LiveId" clId="{B0186E56-872E-4E9C-A81E-8955FCE4986F}" dt="2022-06-08T15:16:54.207" v="2068"/>
          <ac:spMkLst>
            <pc:docMk/>
            <pc:sldMk cId="196318065" sldId="259"/>
            <ac:spMk id="2" creationId="{81955F2D-A456-8917-64F3-15569E032941}"/>
          </ac:spMkLst>
        </pc:spChg>
        <pc:spChg chg="del mod ord">
          <ac:chgData name="Kal Rabb" userId="3edf06299a4717ec" providerId="LiveId" clId="{B0186E56-872E-4E9C-A81E-8955FCE4986F}" dt="2022-06-07T19:10:40.369" v="746" actId="700"/>
          <ac:spMkLst>
            <pc:docMk/>
            <pc:sldMk cId="196318065" sldId="259"/>
            <ac:spMk id="2" creationId="{E42F8BC8-2A84-72AC-69BA-F320D000C542}"/>
          </ac:spMkLst>
        </pc:spChg>
        <pc:spChg chg="add mod ord">
          <ac:chgData name="Kal Rabb" userId="3edf06299a4717ec" providerId="LiveId" clId="{B0186E56-872E-4E9C-A81E-8955FCE4986F}" dt="2022-06-07T19:15:30.060" v="1656" actId="20577"/>
          <ac:spMkLst>
            <pc:docMk/>
            <pc:sldMk cId="196318065" sldId="259"/>
            <ac:spMk id="3" creationId="{373E7EC6-B31A-A54A-70EC-AC7CEA2D7F7B}"/>
          </ac:spMkLst>
        </pc:spChg>
        <pc:spChg chg="add mod ord">
          <ac:chgData name="Kal Rabb" userId="3edf06299a4717ec" providerId="LiveId" clId="{B0186E56-872E-4E9C-A81E-8955FCE4986F}" dt="2022-06-08T15:20:02.086" v="2433" actId="27636"/>
          <ac:spMkLst>
            <pc:docMk/>
            <pc:sldMk cId="196318065" sldId="259"/>
            <ac:spMk id="4" creationId="{B8F7D15A-7F46-D24D-F22E-546B2CCE201D}"/>
          </ac:spMkLst>
        </pc:spChg>
      </pc:sldChg>
      <pc:sldChg chg="modSp new mod">
        <pc:chgData name="Kal Rabb" userId="3edf06299a4717ec" providerId="LiveId" clId="{B0186E56-872E-4E9C-A81E-8955FCE4986F}" dt="2022-06-07T19:18:20.387" v="2047" actId="115"/>
        <pc:sldMkLst>
          <pc:docMk/>
          <pc:sldMk cId="2594769891" sldId="260"/>
        </pc:sldMkLst>
        <pc:spChg chg="mod">
          <ac:chgData name="Kal Rabb" userId="3edf06299a4717ec" providerId="LiveId" clId="{B0186E56-872E-4E9C-A81E-8955FCE4986F}" dt="2022-06-07T19:16:25.507" v="1659" actId="20577"/>
          <ac:spMkLst>
            <pc:docMk/>
            <pc:sldMk cId="2594769891" sldId="260"/>
            <ac:spMk id="2" creationId="{5EC07192-E8A1-97FC-6808-56C393413DAB}"/>
          </ac:spMkLst>
        </pc:spChg>
        <pc:spChg chg="mod">
          <ac:chgData name="Kal Rabb" userId="3edf06299a4717ec" providerId="LiveId" clId="{B0186E56-872E-4E9C-A81E-8955FCE4986F}" dt="2022-06-07T19:18:20.387" v="2047" actId="115"/>
          <ac:spMkLst>
            <pc:docMk/>
            <pc:sldMk cId="2594769891" sldId="260"/>
            <ac:spMk id="3" creationId="{08172FCB-6CED-D7B4-57BA-13A4BF091AE0}"/>
          </ac:spMkLst>
        </pc:spChg>
      </pc:sldChg>
      <pc:sldChg chg="modSp add mod">
        <pc:chgData name="Kal Rabb" userId="3edf06299a4717ec" providerId="LiveId" clId="{B0186E56-872E-4E9C-A81E-8955FCE4986F}" dt="2022-06-08T15:20:35.503" v="2540" actId="20577"/>
        <pc:sldMkLst>
          <pc:docMk/>
          <pc:sldMk cId="2732737037" sldId="261"/>
        </pc:sldMkLst>
        <pc:spChg chg="mod">
          <ac:chgData name="Kal Rabb" userId="3edf06299a4717ec" providerId="LiveId" clId="{B0186E56-872E-4E9C-A81E-8955FCE4986F}" dt="2022-06-08T15:20:35.503" v="2540" actId="20577"/>
          <ac:spMkLst>
            <pc:docMk/>
            <pc:sldMk cId="2732737037" sldId="261"/>
            <ac:spMk id="4" creationId="{B8F7D15A-7F46-D24D-F22E-546B2CCE201D}"/>
          </ac:spMkLst>
        </pc:spChg>
      </pc:sldChg>
      <pc:sldChg chg="add del">
        <pc:chgData name="Kal Rabb" userId="3edf06299a4717ec" providerId="LiveId" clId="{B0186E56-872E-4E9C-A81E-8955FCE4986F}" dt="2022-06-08T15:18:58.594" v="2427" actId="47"/>
        <pc:sldMkLst>
          <pc:docMk/>
          <pc:sldMk cId="278317599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22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24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6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9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7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0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79FD4D-3E95-47F3-9FB8-FD555CBAADA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CB57B3-9B6B-45B0-834D-91F595FE91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40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8D0E3-579C-549E-C32B-9F670735F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DB Dev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8BD83-0A51-20A1-B06B-E5087DF09B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5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3228-B352-17A7-EB07-8A4536C8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tech stack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1374D-4E8C-6ECF-56C5-EF84F0C059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Client</a:t>
            </a:r>
          </a:p>
          <a:p>
            <a:pPr lvl="1"/>
            <a:r>
              <a:rPr lang="en-US" dirty="0"/>
              <a:t>The DB Client code</a:t>
            </a:r>
          </a:p>
          <a:p>
            <a:r>
              <a:rPr lang="en-US" dirty="0"/>
              <a:t>Server</a:t>
            </a:r>
          </a:p>
          <a:p>
            <a:pPr lvl="1"/>
            <a:r>
              <a:rPr lang="en-US" dirty="0"/>
              <a:t>Where the DB Server runs</a:t>
            </a:r>
          </a:p>
          <a:p>
            <a:pPr lvl="1"/>
            <a:endParaRPr lang="en-US" dirty="0"/>
          </a:p>
          <a:p>
            <a:r>
              <a:rPr lang="en-US" dirty="0"/>
              <a:t>We will actually have client and server run on the *same* device (your PC)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170EF5-8C21-3B1B-C3FE-55EE5C3F20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Client language</a:t>
            </a:r>
          </a:p>
          <a:p>
            <a:pPr lvl="1"/>
            <a:r>
              <a:rPr lang="en-US" dirty="0"/>
              <a:t>Python</a:t>
            </a:r>
          </a:p>
          <a:p>
            <a:pPr lvl="1"/>
            <a:r>
              <a:rPr lang="en-US" dirty="0" err="1"/>
              <a:t>Postgresql</a:t>
            </a:r>
            <a:r>
              <a:rPr lang="en-US" dirty="0"/>
              <a:t> </a:t>
            </a:r>
            <a:r>
              <a:rPr lang="en-US" dirty="0" err="1"/>
              <a:t>libararies</a:t>
            </a:r>
            <a:r>
              <a:rPr lang="en-US" dirty="0"/>
              <a:t> (psycopg2)</a:t>
            </a:r>
          </a:p>
          <a:p>
            <a:r>
              <a:rPr lang="en-US" dirty="0"/>
              <a:t>Client tools</a:t>
            </a:r>
          </a:p>
          <a:p>
            <a:pPr lvl="1"/>
            <a:r>
              <a:rPr lang="en-US" dirty="0"/>
              <a:t>pip (python package manager)</a:t>
            </a:r>
          </a:p>
          <a:p>
            <a:pPr lvl="2"/>
            <a:r>
              <a:rPr lang="en-US" dirty="0"/>
              <a:t>Installed the ‘right’ versions of libraries</a:t>
            </a:r>
          </a:p>
          <a:p>
            <a:pPr lvl="1"/>
            <a:r>
              <a:rPr lang="en-US" dirty="0" err="1"/>
              <a:t>psql</a:t>
            </a:r>
            <a:endParaRPr lang="en-US" dirty="0"/>
          </a:p>
          <a:p>
            <a:pPr lvl="2"/>
            <a:r>
              <a:rPr lang="en-US" dirty="0"/>
              <a:t>Command line tool</a:t>
            </a:r>
          </a:p>
          <a:p>
            <a:r>
              <a:rPr lang="en-US" dirty="0"/>
              <a:t>Server language</a:t>
            </a:r>
          </a:p>
          <a:p>
            <a:pPr lvl="1"/>
            <a:r>
              <a:rPr lang="en-US" dirty="0"/>
              <a:t>None really – just install </a:t>
            </a:r>
            <a:r>
              <a:rPr lang="en-US" dirty="0" err="1"/>
              <a:t>Postgresql</a:t>
            </a:r>
            <a:endParaRPr lang="en-US" dirty="0"/>
          </a:p>
          <a:p>
            <a:pPr lvl="1"/>
            <a:r>
              <a:rPr lang="en-US" dirty="0"/>
              <a:t>The CLIENT code will use SQL to talk to the server</a:t>
            </a:r>
          </a:p>
          <a:p>
            <a:r>
              <a:rPr lang="en-US" dirty="0"/>
              <a:t>Server Tools</a:t>
            </a:r>
          </a:p>
          <a:p>
            <a:pPr lvl="1"/>
            <a:r>
              <a:rPr lang="en-US" dirty="0"/>
              <a:t>It’s really a client tool for managing the SQL Server (</a:t>
            </a:r>
            <a:r>
              <a:rPr lang="en-US" dirty="0" err="1"/>
              <a:t>pgadmin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8168A76-C1CF-CA88-F0DC-9FFCA3058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stack 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1F3D4-224A-BD27-8CCC-843EB399949F}"/>
              </a:ext>
            </a:extLst>
          </p:cNvPr>
          <p:cNvSpPr/>
          <p:nvPr/>
        </p:nvSpPr>
        <p:spPr>
          <a:xfrm>
            <a:off x="2429937" y="2119357"/>
            <a:ext cx="1939895" cy="3987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Python 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9755CF-79E7-9C73-F4B4-C0CA5B173A2F}"/>
              </a:ext>
            </a:extLst>
          </p:cNvPr>
          <p:cNvSpPr/>
          <p:nvPr/>
        </p:nvSpPr>
        <p:spPr>
          <a:xfrm>
            <a:off x="6096000" y="2119358"/>
            <a:ext cx="1939895" cy="3987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Postgresql</a:t>
            </a:r>
            <a:r>
              <a:rPr lang="en-US" dirty="0"/>
              <a:t> server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C99172CD-CE42-6BAB-19F0-A77BF5BEDAF2}"/>
              </a:ext>
            </a:extLst>
          </p:cNvPr>
          <p:cNvSpPr/>
          <p:nvPr/>
        </p:nvSpPr>
        <p:spPr>
          <a:xfrm>
            <a:off x="4418488" y="3824461"/>
            <a:ext cx="1677512" cy="66077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FC3221-5A34-5C04-BED2-921815D2BC9A}"/>
              </a:ext>
            </a:extLst>
          </p:cNvPr>
          <p:cNvSpPr/>
          <p:nvPr/>
        </p:nvSpPr>
        <p:spPr>
          <a:xfrm>
            <a:off x="3095832" y="3077914"/>
            <a:ext cx="580677" cy="65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Your code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00D535-D8F8-61B0-3A99-D50768DC2FB3}"/>
              </a:ext>
            </a:extLst>
          </p:cNvPr>
          <p:cNvSpPr/>
          <p:nvPr/>
        </p:nvSpPr>
        <p:spPr>
          <a:xfrm>
            <a:off x="2581901" y="4545302"/>
            <a:ext cx="1616330" cy="65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Python </a:t>
            </a:r>
            <a:r>
              <a:rPr lang="en-US" sz="1400" dirty="0" err="1"/>
              <a:t>libararies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6620C7-5A03-044D-5652-4CB824B281C3}"/>
              </a:ext>
            </a:extLst>
          </p:cNvPr>
          <p:cNvSpPr/>
          <p:nvPr/>
        </p:nvSpPr>
        <p:spPr>
          <a:xfrm>
            <a:off x="2581901" y="4979827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psycopg2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752676-22A2-30AB-5AA6-D4D83DDE2BCA}"/>
              </a:ext>
            </a:extLst>
          </p:cNvPr>
          <p:cNvSpPr/>
          <p:nvPr/>
        </p:nvSpPr>
        <p:spPr>
          <a:xfrm>
            <a:off x="3479201" y="4979826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pyyaml</a:t>
            </a:r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6EE201-646F-BB24-DF5A-6A752D3CADBD}"/>
              </a:ext>
            </a:extLst>
          </p:cNvPr>
          <p:cNvSpPr/>
          <p:nvPr/>
        </p:nvSpPr>
        <p:spPr>
          <a:xfrm>
            <a:off x="2995717" y="5504801"/>
            <a:ext cx="827632" cy="4271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More …</a:t>
            </a:r>
          </a:p>
        </p:txBody>
      </p:sp>
    </p:spTree>
    <p:extLst>
      <p:ext uri="{BB962C8B-B14F-4D97-AF65-F5344CB8AC3E}">
        <p14:creationId xmlns:p14="http://schemas.microsoft.com/office/powerpoint/2010/main" val="339329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3E7EC6-B31A-A54A-70EC-AC7CEA2D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</a:t>
            </a:r>
            <a:r>
              <a:rPr lang="en-US"/>
              <a:t>setup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7D15A-7F46-D24D-F22E-546B2CCE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pip (python package installer) downloads and installs the specified libraries on to your device</a:t>
            </a:r>
          </a:p>
          <a:p>
            <a:r>
              <a:rPr lang="en-US" dirty="0"/>
              <a:t>How does it know which versions?</a:t>
            </a:r>
          </a:p>
          <a:p>
            <a:pPr lvl="1"/>
            <a:r>
              <a:rPr lang="en-US" dirty="0"/>
              <a:t>It uses ‘requirements.txt’ to pull the specified versions</a:t>
            </a:r>
          </a:p>
          <a:p>
            <a:pPr lvl="2"/>
            <a:r>
              <a:rPr lang="en-US" dirty="0"/>
              <a:t>We provide this (see instructions) to ensure a compatible set of libraries for your work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e.g. </a:t>
            </a:r>
            <a:br>
              <a:rPr lang="en-US" dirty="0"/>
            </a:br>
            <a:r>
              <a:rPr lang="en-US" dirty="0"/>
              <a:t>psycopg2==2.8.4</a:t>
            </a:r>
            <a:br>
              <a:rPr lang="en-US" dirty="0"/>
            </a:br>
            <a:r>
              <a:rPr lang="en-US" dirty="0" err="1"/>
              <a:t>pyyaml</a:t>
            </a:r>
            <a:r>
              <a:rPr lang="en-US" dirty="0"/>
              <a:t>==5.1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We create a  working environment and run ‘pip freeze’ to capture the  library versions that are all working correctly.  By using requirements.txt, you can easily replicate the environment</a:t>
            </a:r>
          </a:p>
          <a:p>
            <a:pPr lvl="2"/>
            <a:r>
              <a:rPr lang="en-US" dirty="0"/>
              <a:t>NOTE: This same environment is used on the CI .  Deviating from the config. can  also cause CI problems.</a:t>
            </a:r>
          </a:p>
        </p:txBody>
      </p:sp>
    </p:spTree>
    <p:extLst>
      <p:ext uri="{BB962C8B-B14F-4D97-AF65-F5344CB8AC3E}">
        <p14:creationId xmlns:p14="http://schemas.microsoft.com/office/powerpoint/2010/main" val="19631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3E7EC6-B31A-A54A-70EC-AC7CEA2D7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</a:t>
            </a:r>
            <a:r>
              <a:rPr lang="en-US"/>
              <a:t>setup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7D15A-7F46-D24D-F22E-546B2CCE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Warning</a:t>
            </a:r>
          </a:p>
          <a:p>
            <a:r>
              <a:rPr lang="en-US" dirty="0"/>
              <a:t>Part of your learning in this class will be understanding how to setup and configure your device (just like a real software engineer!)</a:t>
            </a:r>
          </a:p>
          <a:p>
            <a:r>
              <a:rPr lang="en-US" dirty="0"/>
              <a:t>This is not an absolute science.  You may run into incompatibilities and have to find other ways to install. </a:t>
            </a:r>
          </a:p>
          <a:p>
            <a:r>
              <a:rPr lang="en-US" dirty="0"/>
              <a:t>We will help – but spend the time to try and figure it out yourself!  This is part of your learning!</a:t>
            </a:r>
          </a:p>
          <a:p>
            <a:r>
              <a:rPr lang="en-US" dirty="0"/>
              <a:t>That said – don’t stay stuck for too long.  If you can’t figure it out, come and see us!</a:t>
            </a:r>
          </a:p>
          <a:p>
            <a:r>
              <a:rPr lang="en-US" dirty="0"/>
              <a:t>You will notice some special instructions for (</a:t>
            </a:r>
            <a:r>
              <a:rPr lang="en-US" dirty="0" err="1"/>
              <a:t>esp</a:t>
            </a:r>
            <a:r>
              <a:rPr lang="en-US" dirty="0"/>
              <a:t>) Mac users  based on situations we </a:t>
            </a:r>
            <a:r>
              <a:rPr lang="en-US"/>
              <a:t>have already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73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07192-E8A1-97FC-6808-56C393413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72FCB-6CED-D7B4-57BA-13A4BF091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/>
              <a:t>C</a:t>
            </a:r>
            <a:r>
              <a:rPr lang="en-US" sz="2800" dirty="0"/>
              <a:t>ontinuous</a:t>
            </a:r>
            <a:r>
              <a:rPr lang="en-US" dirty="0"/>
              <a:t> </a:t>
            </a:r>
            <a:r>
              <a:rPr lang="en-US" sz="2800" u="sng" dirty="0"/>
              <a:t>I</a:t>
            </a:r>
            <a:r>
              <a:rPr lang="en-US" sz="2800" dirty="0"/>
              <a:t>ntegration</a:t>
            </a:r>
          </a:p>
          <a:p>
            <a:r>
              <a:rPr lang="en-US" dirty="0"/>
              <a:t>Throughout this class, we will </a:t>
            </a:r>
            <a:r>
              <a:rPr lang="en-US" dirty="0" err="1"/>
              <a:t>utilise</a:t>
            </a:r>
            <a:r>
              <a:rPr lang="en-US" dirty="0"/>
              <a:t> the industry practice of Continuous Integration using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This will exercise your code automatically (see instructions)</a:t>
            </a:r>
          </a:p>
          <a:p>
            <a:r>
              <a:rPr lang="en-US" dirty="0"/>
              <a:t>Pay attention to the CI output.  It is required that your code run on the CI. </a:t>
            </a:r>
          </a:p>
          <a:p>
            <a:r>
              <a:rPr lang="en-US" dirty="0"/>
              <a:t>If it runs on your local device, but not on the CI, it is treated as ‘not working’</a:t>
            </a:r>
          </a:p>
        </p:txBody>
      </p:sp>
    </p:spTree>
    <p:extLst>
      <p:ext uri="{BB962C8B-B14F-4D97-AF65-F5344CB8AC3E}">
        <p14:creationId xmlns:p14="http://schemas.microsoft.com/office/powerpoint/2010/main" val="25947698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</TotalTime>
  <Words>417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DB Dev Environment</vt:lpstr>
      <vt:lpstr>Our tech stack</vt:lpstr>
      <vt:lpstr>Tech stack …</vt:lpstr>
      <vt:lpstr>Configuration and setup </vt:lpstr>
      <vt:lpstr>Configuration and setup </vt:lpstr>
      <vt:lpstr>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 Dev Environment</dc:title>
  <dc:creator>Kal Rabb</dc:creator>
  <cp:lastModifiedBy>Christopher Wake</cp:lastModifiedBy>
  <cp:revision>2</cp:revision>
  <dcterms:created xsi:type="dcterms:W3CDTF">2022-06-07T19:01:26Z</dcterms:created>
  <dcterms:modified xsi:type="dcterms:W3CDTF">2025-08-24T19:02:27Z</dcterms:modified>
</cp:coreProperties>
</file>