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7" autoAdjust="0"/>
    <p:restoredTop sz="94660"/>
  </p:normalViewPr>
  <p:slideViewPr>
    <p:cSldViewPr snapToGrid="0">
      <p:cViewPr>
        <p:scale>
          <a:sx n="66" d="100"/>
          <a:sy n="66" d="100"/>
        </p:scale>
        <p:origin x="560" y="-1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l Rabb" userId="3edf06299a4717ec" providerId="LiveId" clId="{FD05E0F0-1B6A-47A2-A633-1630DCE065A7}"/>
    <pc:docChg chg="custSel addSld modSld">
      <pc:chgData name="Kal Rabb" userId="3edf06299a4717ec" providerId="LiveId" clId="{FD05E0F0-1B6A-47A2-A633-1630DCE065A7}" dt="2021-03-15T16:11:26.816" v="414" actId="207"/>
      <pc:docMkLst>
        <pc:docMk/>
      </pc:docMkLst>
      <pc:sldChg chg="modSp new mod">
        <pc:chgData name="Kal Rabb" userId="3edf06299a4717ec" providerId="LiveId" clId="{FD05E0F0-1B6A-47A2-A633-1630DCE065A7}" dt="2021-03-15T16:11:26.816" v="414" actId="207"/>
        <pc:sldMkLst>
          <pc:docMk/>
          <pc:sldMk cId="3078209948" sldId="262"/>
        </pc:sldMkLst>
        <pc:spChg chg="mod">
          <ac:chgData name="Kal Rabb" userId="3edf06299a4717ec" providerId="LiveId" clId="{FD05E0F0-1B6A-47A2-A633-1630DCE065A7}" dt="2021-03-15T16:06:28.988" v="30" actId="20577"/>
          <ac:spMkLst>
            <pc:docMk/>
            <pc:sldMk cId="3078209948" sldId="262"/>
            <ac:spMk id="2" creationId="{0BA7C568-9BA2-4996-9EC3-83757BFF4EB0}"/>
          </ac:spMkLst>
        </pc:spChg>
        <pc:spChg chg="mod">
          <ac:chgData name="Kal Rabb" userId="3edf06299a4717ec" providerId="LiveId" clId="{FD05E0F0-1B6A-47A2-A633-1630DCE065A7}" dt="2021-03-15T16:08:32.094" v="346" actId="20577"/>
          <ac:spMkLst>
            <pc:docMk/>
            <pc:sldMk cId="3078209948" sldId="262"/>
            <ac:spMk id="3" creationId="{EA240456-8B4D-4182-8341-01BB78803BCB}"/>
          </ac:spMkLst>
        </pc:spChg>
        <pc:spChg chg="mod">
          <ac:chgData name="Kal Rabb" userId="3edf06299a4717ec" providerId="LiveId" clId="{FD05E0F0-1B6A-47A2-A633-1630DCE065A7}" dt="2021-03-15T16:11:26.816" v="414" actId="207"/>
          <ac:spMkLst>
            <pc:docMk/>
            <pc:sldMk cId="3078209948" sldId="262"/>
            <ac:spMk id="4" creationId="{4E2D462B-3514-4B13-87A2-54150F76DD46}"/>
          </ac:spMkLst>
        </pc:spChg>
      </pc:sldChg>
    </pc:docChg>
  </pc:docChgLst>
  <pc:docChgLst>
    <pc:chgData name="Kal Rabb" userId="3edf06299a4717ec" providerId="LiveId" clId="{8765CFF6-2A58-4123-B5F0-63862D0974C4}"/>
    <pc:docChg chg="custSel modSld">
      <pc:chgData name="Kal Rabb" userId="3edf06299a4717ec" providerId="LiveId" clId="{8765CFF6-2A58-4123-B5F0-63862D0974C4}" dt="2021-03-18T01:56:57.246" v="19" actId="207"/>
      <pc:docMkLst>
        <pc:docMk/>
      </pc:docMkLst>
      <pc:sldChg chg="modSp mod">
        <pc:chgData name="Kal Rabb" userId="3edf06299a4717ec" providerId="LiveId" clId="{8765CFF6-2A58-4123-B5F0-63862D0974C4}" dt="2021-03-18T01:56:57.246" v="19" actId="207"/>
        <pc:sldMkLst>
          <pc:docMk/>
          <pc:sldMk cId="3078209948" sldId="262"/>
        </pc:sldMkLst>
        <pc:spChg chg="mod">
          <ac:chgData name="Kal Rabb" userId="3edf06299a4717ec" providerId="LiveId" clId="{8765CFF6-2A58-4123-B5F0-63862D0974C4}" dt="2021-03-18T01:56:57.246" v="19" actId="207"/>
          <ac:spMkLst>
            <pc:docMk/>
            <pc:sldMk cId="3078209948" sldId="262"/>
            <ac:spMk id="4" creationId="{4E2D462B-3514-4B13-87A2-54150F76DD46}"/>
          </ac:spMkLst>
        </pc:spChg>
      </pc:sldChg>
    </pc:docChg>
  </pc:docChgLst>
  <pc:docChgLst>
    <pc:chgData name="Kal Rabb" userId="3edf06299a4717ec" providerId="LiveId" clId="{05190CDE-4CBA-4E20-8343-F8469FF777AD}"/>
    <pc:docChg chg="custSel addSld modSld sldOrd">
      <pc:chgData name="Kal Rabb" userId="3edf06299a4717ec" providerId="LiveId" clId="{05190CDE-4CBA-4E20-8343-F8469FF777AD}" dt="2022-03-03T15:00:46.274" v="274" actId="20577"/>
      <pc:docMkLst>
        <pc:docMk/>
      </pc:docMkLst>
      <pc:sldChg chg="modSp mod ord">
        <pc:chgData name="Kal Rabb" userId="3edf06299a4717ec" providerId="LiveId" clId="{05190CDE-4CBA-4E20-8343-F8469FF777AD}" dt="2022-03-03T14:18:28.695" v="151"/>
        <pc:sldMkLst>
          <pc:docMk/>
          <pc:sldMk cId="1384389063" sldId="261"/>
        </pc:sldMkLst>
        <pc:spChg chg="mod">
          <ac:chgData name="Kal Rabb" userId="3edf06299a4717ec" providerId="LiveId" clId="{05190CDE-4CBA-4E20-8343-F8469FF777AD}" dt="2022-03-03T14:12:49.981" v="12" actId="27636"/>
          <ac:spMkLst>
            <pc:docMk/>
            <pc:sldMk cId="1384389063" sldId="261"/>
            <ac:spMk id="4" creationId="{A2F6D5E4-C6F3-41B9-80B8-2C4F1F0ED7E2}"/>
          </ac:spMkLst>
        </pc:spChg>
        <pc:spChg chg="mod">
          <ac:chgData name="Kal Rabb" userId="3edf06299a4717ec" providerId="LiveId" clId="{05190CDE-4CBA-4E20-8343-F8469FF777AD}" dt="2022-03-03T14:12:49.982" v="13" actId="27636"/>
          <ac:spMkLst>
            <pc:docMk/>
            <pc:sldMk cId="1384389063" sldId="261"/>
            <ac:spMk id="5" creationId="{A08781AF-5759-4A31-92F2-7B311624F650}"/>
          </ac:spMkLst>
        </pc:spChg>
      </pc:sldChg>
      <pc:sldChg chg="modSp mod">
        <pc:chgData name="Kal Rabb" userId="3edf06299a4717ec" providerId="LiveId" clId="{05190CDE-4CBA-4E20-8343-F8469FF777AD}" dt="2022-03-03T14:18:16.229" v="149" actId="20577"/>
        <pc:sldMkLst>
          <pc:docMk/>
          <pc:sldMk cId="3078209948" sldId="262"/>
        </pc:sldMkLst>
        <pc:spChg chg="mod">
          <ac:chgData name="Kal Rabb" userId="3edf06299a4717ec" providerId="LiveId" clId="{05190CDE-4CBA-4E20-8343-F8469FF777AD}" dt="2022-03-03T14:18:16.229" v="149" actId="20577"/>
          <ac:spMkLst>
            <pc:docMk/>
            <pc:sldMk cId="3078209948" sldId="262"/>
            <ac:spMk id="3" creationId="{EA240456-8B4D-4182-8341-01BB78803BCB}"/>
          </ac:spMkLst>
        </pc:spChg>
        <pc:spChg chg="mod">
          <ac:chgData name="Kal Rabb" userId="3edf06299a4717ec" providerId="LiveId" clId="{05190CDE-4CBA-4E20-8343-F8469FF777AD}" dt="2022-03-03T14:17:52.539" v="147" actId="20577"/>
          <ac:spMkLst>
            <pc:docMk/>
            <pc:sldMk cId="3078209948" sldId="262"/>
            <ac:spMk id="4" creationId="{4E2D462B-3514-4B13-87A2-54150F76DD46}"/>
          </ac:spMkLst>
        </pc:spChg>
      </pc:sldChg>
      <pc:sldChg chg="addSp delSp modSp new mod">
        <pc:chgData name="Kal Rabb" userId="3edf06299a4717ec" providerId="LiveId" clId="{05190CDE-4CBA-4E20-8343-F8469FF777AD}" dt="2022-03-03T15:00:46.274" v="274" actId="20577"/>
        <pc:sldMkLst>
          <pc:docMk/>
          <pc:sldMk cId="2652123156" sldId="263"/>
        </pc:sldMkLst>
        <pc:spChg chg="add mod">
          <ac:chgData name="Kal Rabb" userId="3edf06299a4717ec" providerId="LiveId" clId="{05190CDE-4CBA-4E20-8343-F8469FF777AD}" dt="2022-03-03T15:00:46.274" v="274" actId="20577"/>
          <ac:spMkLst>
            <pc:docMk/>
            <pc:sldMk cId="2652123156" sldId="263"/>
            <ac:spMk id="2" creationId="{32A91675-823A-41E4-9A0F-B2FD8990B63B}"/>
          </ac:spMkLst>
        </pc:spChg>
        <pc:spChg chg="del">
          <ac:chgData name="Kal Rabb" userId="3edf06299a4717ec" providerId="LiveId" clId="{05190CDE-4CBA-4E20-8343-F8469FF777AD}" dt="2022-03-03T14:09:36.131" v="2" actId="478"/>
          <ac:spMkLst>
            <pc:docMk/>
            <pc:sldMk cId="2652123156" sldId="263"/>
            <ac:spMk id="2" creationId="{B3DCD045-0165-4E24-B867-961BD81ABA7A}"/>
          </ac:spMkLst>
        </pc:spChg>
        <pc:picChg chg="add del">
          <ac:chgData name="Kal Rabb" userId="3edf06299a4717ec" providerId="LiveId" clId="{05190CDE-4CBA-4E20-8343-F8469FF777AD}" dt="2022-03-03T14:11:18.481" v="3" actId="478"/>
          <ac:picMkLst>
            <pc:docMk/>
            <pc:sldMk cId="2652123156" sldId="263"/>
            <ac:picMk id="4" creationId="{DBC75B44-3493-462A-9FA4-0EE2D05AC130}"/>
          </ac:picMkLst>
        </pc:picChg>
        <pc:picChg chg="add del mod">
          <ac:chgData name="Kal Rabb" userId="3edf06299a4717ec" providerId="LiveId" clId="{05190CDE-4CBA-4E20-8343-F8469FF777AD}" dt="2022-03-03T14:12:19.905" v="8" actId="478"/>
          <ac:picMkLst>
            <pc:docMk/>
            <pc:sldMk cId="2652123156" sldId="263"/>
            <ac:picMk id="6" creationId="{2AF4999F-3A2B-402B-8161-2C82ACC86F56}"/>
          </ac:picMkLst>
        </pc:picChg>
        <pc:picChg chg="add mod">
          <ac:chgData name="Kal Rabb" userId="3edf06299a4717ec" providerId="LiveId" clId="{05190CDE-4CBA-4E20-8343-F8469FF777AD}" dt="2022-03-03T14:12:31.726" v="10" actId="1076"/>
          <ac:picMkLst>
            <pc:docMk/>
            <pc:sldMk cId="2652123156" sldId="263"/>
            <ac:picMk id="8" creationId="{93E80CA7-2A84-49C2-898B-EDBF3B058DD1}"/>
          </ac:picMkLst>
        </pc:picChg>
      </pc:sldChg>
    </pc:docChg>
  </pc:docChgLst>
  <pc:docChgLst>
    <pc:chgData name="Kal Rabb" userId="3edf06299a4717ec" providerId="LiveId" clId="{769547BB-26D8-417B-ABF3-292C0D51FED6}"/>
    <pc:docChg chg="custSel addSld modSld">
      <pc:chgData name="Kal Rabb" userId="3edf06299a4717ec" providerId="LiveId" clId="{769547BB-26D8-417B-ABF3-292C0D51FED6}" dt="2020-06-05T23:48:45.659" v="658" actId="20577"/>
      <pc:docMkLst>
        <pc:docMk/>
      </pc:docMkLst>
      <pc:sldChg chg="modSp mod">
        <pc:chgData name="Kal Rabb" userId="3edf06299a4717ec" providerId="LiveId" clId="{769547BB-26D8-417B-ABF3-292C0D51FED6}" dt="2020-06-05T23:48:45.659" v="658" actId="20577"/>
        <pc:sldMkLst>
          <pc:docMk/>
          <pc:sldMk cId="857986927" sldId="259"/>
        </pc:sldMkLst>
        <pc:spChg chg="mod">
          <ac:chgData name="Kal Rabb" userId="3edf06299a4717ec" providerId="LiveId" clId="{769547BB-26D8-417B-ABF3-292C0D51FED6}" dt="2020-06-02T21:05:18.527" v="622" actId="179"/>
          <ac:spMkLst>
            <pc:docMk/>
            <pc:sldMk cId="857986927" sldId="259"/>
            <ac:spMk id="4" creationId="{A2F6D5E4-C6F3-41B9-80B8-2C4F1F0ED7E2}"/>
          </ac:spMkLst>
        </pc:spChg>
        <pc:spChg chg="mod">
          <ac:chgData name="Kal Rabb" userId="3edf06299a4717ec" providerId="LiveId" clId="{769547BB-26D8-417B-ABF3-292C0D51FED6}" dt="2020-06-05T23:48:45.659" v="658" actId="20577"/>
          <ac:spMkLst>
            <pc:docMk/>
            <pc:sldMk cId="857986927" sldId="259"/>
            <ac:spMk id="5" creationId="{A08781AF-5759-4A31-92F2-7B311624F650}"/>
          </ac:spMkLst>
        </pc:spChg>
      </pc:sldChg>
      <pc:sldChg chg="addSp modSp add mod">
        <pc:chgData name="Kal Rabb" userId="3edf06299a4717ec" providerId="LiveId" clId="{769547BB-26D8-417B-ABF3-292C0D51FED6}" dt="2020-06-05T23:48:26.546" v="655" actId="20577"/>
        <pc:sldMkLst>
          <pc:docMk/>
          <pc:sldMk cId="1384389063" sldId="261"/>
        </pc:sldMkLst>
        <pc:spChg chg="add mod">
          <ac:chgData name="Kal Rabb" userId="3edf06299a4717ec" providerId="LiveId" clId="{769547BB-26D8-417B-ABF3-292C0D51FED6}" dt="2020-06-02T21:06:11.138" v="635" actId="20577"/>
          <ac:spMkLst>
            <pc:docMk/>
            <pc:sldMk cId="1384389063" sldId="261"/>
            <ac:spMk id="2" creationId="{229E497B-F497-4DAA-B547-7C6611E6C98E}"/>
          </ac:spMkLst>
        </pc:spChg>
        <pc:spChg chg="mod">
          <ac:chgData name="Kal Rabb" userId="3edf06299a4717ec" providerId="LiveId" clId="{769547BB-26D8-417B-ABF3-292C0D51FED6}" dt="2020-06-02T21:05:43.598" v="626" actId="179"/>
          <ac:spMkLst>
            <pc:docMk/>
            <pc:sldMk cId="1384389063" sldId="261"/>
            <ac:spMk id="4" creationId="{A2F6D5E4-C6F3-41B9-80B8-2C4F1F0ED7E2}"/>
          </ac:spMkLst>
        </pc:spChg>
        <pc:spChg chg="mod">
          <ac:chgData name="Kal Rabb" userId="3edf06299a4717ec" providerId="LiveId" clId="{769547BB-26D8-417B-ABF3-292C0D51FED6}" dt="2020-06-05T23:48:26.546" v="655" actId="20577"/>
          <ac:spMkLst>
            <pc:docMk/>
            <pc:sldMk cId="1384389063" sldId="261"/>
            <ac:spMk id="5" creationId="{A08781AF-5759-4A31-92F2-7B311624F650}"/>
          </ac:spMkLst>
        </pc:spChg>
      </pc:sldChg>
    </pc:docChg>
  </pc:docChgLst>
  <pc:docChgLst>
    <pc:chgData name="Kal Rabb" userId="3edf06299a4717ec" providerId="LiveId" clId="{BB8AC739-812F-4EE8-8553-041859C9A17A}"/>
    <pc:docChg chg="custSel modSld">
      <pc:chgData name="Kal Rabb" userId="3edf06299a4717ec" providerId="LiveId" clId="{BB8AC739-812F-4EE8-8553-041859C9A17A}" dt="2020-10-11T23:24:06.350" v="94" actId="20577"/>
      <pc:docMkLst>
        <pc:docMk/>
      </pc:docMkLst>
      <pc:sldChg chg="addSp modSp mod">
        <pc:chgData name="Kal Rabb" userId="3edf06299a4717ec" providerId="LiveId" clId="{BB8AC739-812F-4EE8-8553-041859C9A17A}" dt="2020-10-11T23:24:06.350" v="94" actId="20577"/>
        <pc:sldMkLst>
          <pc:docMk/>
          <pc:sldMk cId="1384389063" sldId="261"/>
        </pc:sldMkLst>
        <pc:spChg chg="add mod">
          <ac:chgData name="Kal Rabb" userId="3edf06299a4717ec" providerId="LiveId" clId="{BB8AC739-812F-4EE8-8553-041859C9A17A}" dt="2020-10-11T23:21:58.151" v="8" actId="20577"/>
          <ac:spMkLst>
            <pc:docMk/>
            <pc:sldMk cId="1384389063" sldId="261"/>
            <ac:spMk id="6" creationId="{6F100E6E-BA06-4825-A341-56BFA71FE713}"/>
          </ac:spMkLst>
        </pc:spChg>
        <pc:spChg chg="add mod">
          <ac:chgData name="Kal Rabb" userId="3edf06299a4717ec" providerId="LiveId" clId="{BB8AC739-812F-4EE8-8553-041859C9A17A}" dt="2020-10-11T23:22:09.654" v="15" actId="1076"/>
          <ac:spMkLst>
            <pc:docMk/>
            <pc:sldMk cId="1384389063" sldId="261"/>
            <ac:spMk id="8" creationId="{055F6C21-4170-46AC-84C7-40B5614AF1CF}"/>
          </ac:spMkLst>
        </pc:spChg>
        <pc:spChg chg="add mod">
          <ac:chgData name="Kal Rabb" userId="3edf06299a4717ec" providerId="LiveId" clId="{BB8AC739-812F-4EE8-8553-041859C9A17A}" dt="2020-10-11T23:23:14.322" v="39" actId="20577"/>
          <ac:spMkLst>
            <pc:docMk/>
            <pc:sldMk cId="1384389063" sldId="261"/>
            <ac:spMk id="16" creationId="{A0F26AB0-B23F-476C-9415-9061109D3863}"/>
          </ac:spMkLst>
        </pc:spChg>
        <pc:spChg chg="add mod">
          <ac:chgData name="Kal Rabb" userId="3edf06299a4717ec" providerId="LiveId" clId="{BB8AC739-812F-4EE8-8553-041859C9A17A}" dt="2020-10-11T23:23:38.105" v="59" actId="14100"/>
          <ac:spMkLst>
            <pc:docMk/>
            <pc:sldMk cId="1384389063" sldId="261"/>
            <ac:spMk id="18" creationId="{133C87DF-2CD3-4206-A9F2-FF2124C71303}"/>
          </ac:spMkLst>
        </pc:spChg>
        <pc:spChg chg="add mod">
          <ac:chgData name="Kal Rabb" userId="3edf06299a4717ec" providerId="LiveId" clId="{BB8AC739-812F-4EE8-8553-041859C9A17A}" dt="2020-10-11T23:24:06.350" v="94" actId="20577"/>
          <ac:spMkLst>
            <pc:docMk/>
            <pc:sldMk cId="1384389063" sldId="261"/>
            <ac:spMk id="20" creationId="{65BCDEA7-C928-478E-BE68-6C552A622A2F}"/>
          </ac:spMkLst>
        </pc:spChg>
        <pc:cxnChg chg="add mod">
          <ac:chgData name="Kal Rabb" userId="3edf06299a4717ec" providerId="LiveId" clId="{BB8AC739-812F-4EE8-8553-041859C9A17A}" dt="2020-10-11T23:22:30.521" v="17" actId="13822"/>
          <ac:cxnSpMkLst>
            <pc:docMk/>
            <pc:sldMk cId="1384389063" sldId="261"/>
            <ac:cxnSpMk id="10" creationId="{26597BAD-7011-4FB1-A52C-2B28E858028C}"/>
          </ac:cxnSpMkLst>
        </pc:cxnChg>
        <pc:cxnChg chg="add mod">
          <ac:chgData name="Kal Rabb" userId="3edf06299a4717ec" providerId="LiveId" clId="{BB8AC739-812F-4EE8-8553-041859C9A17A}" dt="2020-10-11T23:22:40.030" v="19" actId="1076"/>
          <ac:cxnSpMkLst>
            <pc:docMk/>
            <pc:sldMk cId="1384389063" sldId="261"/>
            <ac:cxnSpMk id="11" creationId="{DB13B68A-B948-4BD8-A311-C2ED8969BEE7}"/>
          </ac:cxnSpMkLst>
        </pc:cxnChg>
        <pc:cxnChg chg="add mod">
          <ac:chgData name="Kal Rabb" userId="3edf06299a4717ec" providerId="LiveId" clId="{BB8AC739-812F-4EE8-8553-041859C9A17A}" dt="2020-10-11T23:23:00.406" v="24" actId="14100"/>
          <ac:cxnSpMkLst>
            <pc:docMk/>
            <pc:sldMk cId="1384389063" sldId="261"/>
            <ac:cxnSpMk id="12" creationId="{43A04FAB-EC2B-4F06-917A-13A472967C84}"/>
          </ac:cxnSpMkLst>
        </pc:cxnChg>
      </pc:sldChg>
    </pc:docChg>
  </pc:docChgLst>
  <pc:docChgLst>
    <pc:chgData name="Kal Rabb" userId="3edf06299a4717ec" providerId="LiveId" clId="{015565AA-9EAD-4284-8839-3BCAF5CDADA5}"/>
    <pc:docChg chg="custSel modSld">
      <pc:chgData name="Kal Rabb" userId="3edf06299a4717ec" providerId="LiveId" clId="{015565AA-9EAD-4284-8839-3BCAF5CDADA5}" dt="2023-10-30T20:38:59.856" v="1" actId="22"/>
      <pc:docMkLst>
        <pc:docMk/>
      </pc:docMkLst>
      <pc:sldChg chg="addSp delSp mod">
        <pc:chgData name="Kal Rabb" userId="3edf06299a4717ec" providerId="LiveId" clId="{015565AA-9EAD-4284-8839-3BCAF5CDADA5}" dt="2023-10-30T20:38:59.856" v="1" actId="22"/>
        <pc:sldMkLst>
          <pc:docMk/>
          <pc:sldMk cId="2652123156" sldId="263"/>
        </pc:sldMkLst>
        <pc:picChg chg="add">
          <ac:chgData name="Kal Rabb" userId="3edf06299a4717ec" providerId="LiveId" clId="{015565AA-9EAD-4284-8839-3BCAF5CDADA5}" dt="2023-10-30T20:38:59.856" v="1" actId="22"/>
          <ac:picMkLst>
            <pc:docMk/>
            <pc:sldMk cId="2652123156" sldId="263"/>
            <ac:picMk id="4" creationId="{3C7FADB7-6B8E-199F-06DE-BE12070BC8E7}"/>
          </ac:picMkLst>
        </pc:picChg>
        <pc:picChg chg="del">
          <ac:chgData name="Kal Rabb" userId="3edf06299a4717ec" providerId="LiveId" clId="{015565AA-9EAD-4284-8839-3BCAF5CDADA5}" dt="2023-10-30T20:38:58.653" v="0" actId="478"/>
          <ac:picMkLst>
            <pc:docMk/>
            <pc:sldMk cId="2652123156" sldId="263"/>
            <ac:picMk id="8" creationId="{93E80CA7-2A84-49C2-898B-EDBF3B058DD1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2BC65-8FC2-4CD5-84C9-125416DF77F6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358A-12ED-4FEE-A42F-3181F9055CC4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7293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2BC65-8FC2-4CD5-84C9-125416DF77F6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358A-12ED-4FEE-A42F-3181F9055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602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2BC65-8FC2-4CD5-84C9-125416DF77F6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358A-12ED-4FEE-A42F-3181F9055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429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2BC65-8FC2-4CD5-84C9-125416DF77F6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358A-12ED-4FEE-A42F-3181F9055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948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2BC65-8FC2-4CD5-84C9-125416DF77F6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358A-12ED-4FEE-A42F-3181F9055CC4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9576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2BC65-8FC2-4CD5-84C9-125416DF77F6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358A-12ED-4FEE-A42F-3181F9055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266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2BC65-8FC2-4CD5-84C9-125416DF77F6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358A-12ED-4FEE-A42F-3181F9055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5352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2BC65-8FC2-4CD5-84C9-125416DF77F6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358A-12ED-4FEE-A42F-3181F9055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976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2BC65-8FC2-4CD5-84C9-125416DF77F6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358A-12ED-4FEE-A42F-3181F9055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526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4B2BC65-8FC2-4CD5-84C9-125416DF77F6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41D358A-12ED-4FEE-A42F-3181F9055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168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2BC65-8FC2-4CD5-84C9-125416DF77F6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358A-12ED-4FEE-A42F-3181F9055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338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4B2BC65-8FC2-4CD5-84C9-125416DF77F6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041D358A-12ED-4FEE-A42F-3181F9055CC4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1300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E307E-A08F-4CEB-B0BE-365CC980C7F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Authentication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3C6681-67B4-41A8-8226-E0DFB99900F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Best practices</a:t>
            </a:r>
          </a:p>
        </p:txBody>
      </p:sp>
    </p:spTree>
    <p:extLst>
      <p:ext uri="{BB962C8B-B14F-4D97-AF65-F5344CB8AC3E}">
        <p14:creationId xmlns:p14="http://schemas.microsoft.com/office/powerpoint/2010/main" val="28132857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0F77B-83CE-4936-8538-9ADD85923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basics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F31845-1D6C-458A-868E-FD8FB0ACC2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Simple authentication is single factor</a:t>
            </a:r>
          </a:p>
          <a:p>
            <a:r>
              <a:rPr lang="en-US" dirty="0"/>
              <a:t>e.g. Username/ ID and password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Users sign up for an account and establish the password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This is stored in a database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But how!?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The application keeps track of the validity of the users login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But how!?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When the user starts a new ‘session’, they login again, and the system authenticates them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But how!?</a:t>
            </a:r>
          </a:p>
        </p:txBody>
      </p:sp>
    </p:spTree>
    <p:extLst>
      <p:ext uri="{BB962C8B-B14F-4D97-AF65-F5344CB8AC3E}">
        <p14:creationId xmlns:p14="http://schemas.microsoft.com/office/powerpoint/2010/main" val="41140763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E45041-9693-49C9-8B3D-DF88AFA5DD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talk about how (and how not)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4B5C4A0-68E8-44DD-9A84-4EF6D76ED9FC}"/>
              </a:ext>
            </a:extLst>
          </p:cNvPr>
          <p:cNvSpPr/>
          <p:nvPr/>
        </p:nvSpPr>
        <p:spPr>
          <a:xfrm>
            <a:off x="1698945" y="1812567"/>
            <a:ext cx="1947834" cy="6601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Client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6B2C069-3493-439C-B013-2439483753AA}"/>
              </a:ext>
            </a:extLst>
          </p:cNvPr>
          <p:cNvCxnSpPr/>
          <p:nvPr/>
        </p:nvCxnSpPr>
        <p:spPr>
          <a:xfrm>
            <a:off x="4561179" y="2035307"/>
            <a:ext cx="0" cy="399306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89C278F-1534-4603-B41D-E75ED28DBDD9}"/>
              </a:ext>
            </a:extLst>
          </p:cNvPr>
          <p:cNvCxnSpPr/>
          <p:nvPr/>
        </p:nvCxnSpPr>
        <p:spPr>
          <a:xfrm>
            <a:off x="8546012" y="2035307"/>
            <a:ext cx="0" cy="399306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4AE49854-CB27-4C8A-BCEC-C250935D82CA}"/>
              </a:ext>
            </a:extLst>
          </p:cNvPr>
          <p:cNvSpPr/>
          <p:nvPr/>
        </p:nvSpPr>
        <p:spPr>
          <a:xfrm>
            <a:off x="5508716" y="1812567"/>
            <a:ext cx="2155242" cy="6601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Server (Application)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67CC263-00FD-40C6-BE2C-D6D0ADA4AE5D}"/>
              </a:ext>
            </a:extLst>
          </p:cNvPr>
          <p:cNvSpPr/>
          <p:nvPr/>
        </p:nvSpPr>
        <p:spPr>
          <a:xfrm>
            <a:off x="9298205" y="1812567"/>
            <a:ext cx="1947834" cy="6601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DB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DEB7530-0279-4065-B8BA-48F0914E17CF}"/>
              </a:ext>
            </a:extLst>
          </p:cNvPr>
          <p:cNvSpPr/>
          <p:nvPr/>
        </p:nvSpPr>
        <p:spPr>
          <a:xfrm>
            <a:off x="1866675" y="2916341"/>
            <a:ext cx="1655659" cy="71420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Create Account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2ADD6D9B-FEAB-4E3E-8488-6F00579910A5}"/>
              </a:ext>
            </a:extLst>
          </p:cNvPr>
          <p:cNvSpPr/>
          <p:nvPr/>
        </p:nvSpPr>
        <p:spPr>
          <a:xfrm>
            <a:off x="5758508" y="2916341"/>
            <a:ext cx="1655659" cy="71420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Create Account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4DA20F5-9832-4D67-95A4-F75F378E7957}"/>
              </a:ext>
            </a:extLst>
          </p:cNvPr>
          <p:cNvCxnSpPr>
            <a:stCxn id="10" idx="6"/>
            <a:endCxn id="13" idx="2"/>
          </p:cNvCxnSpPr>
          <p:nvPr/>
        </p:nvCxnSpPr>
        <p:spPr>
          <a:xfrm>
            <a:off x="3522334" y="3273444"/>
            <a:ext cx="223617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EC99DC23-0803-49FE-82EA-F5291A3BCE65}"/>
              </a:ext>
            </a:extLst>
          </p:cNvPr>
          <p:cNvSpPr txBox="1"/>
          <p:nvPr/>
        </p:nvSpPr>
        <p:spPr>
          <a:xfrm>
            <a:off x="3749692" y="5205134"/>
            <a:ext cx="2455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Not Ok (duplicate name, bad password, …)</a:t>
            </a:r>
          </a:p>
        </p:txBody>
      </p:sp>
      <p:sp>
        <p:nvSpPr>
          <p:cNvPr id="17" name="Flowchart: Decision 16">
            <a:extLst>
              <a:ext uri="{FF2B5EF4-FFF2-40B4-BE49-F238E27FC236}">
                <a16:creationId xmlns:a16="http://schemas.microsoft.com/office/drawing/2014/main" id="{BD75AFDC-0362-4528-8924-171DFA3D99B4}"/>
              </a:ext>
            </a:extLst>
          </p:cNvPr>
          <p:cNvSpPr/>
          <p:nvPr/>
        </p:nvSpPr>
        <p:spPr>
          <a:xfrm>
            <a:off x="5451679" y="3830741"/>
            <a:ext cx="2269316" cy="1006381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Valid username?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989DC8A0-2166-4BD3-9665-7430BEAC321F}"/>
              </a:ext>
            </a:extLst>
          </p:cNvPr>
          <p:cNvCxnSpPr>
            <a:stCxn id="17" idx="1"/>
          </p:cNvCxnSpPr>
          <p:nvPr/>
        </p:nvCxnSpPr>
        <p:spPr>
          <a:xfrm flipH="1">
            <a:off x="3733349" y="4333932"/>
            <a:ext cx="1718330" cy="54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or: Elbow 20">
            <a:extLst>
              <a:ext uri="{FF2B5EF4-FFF2-40B4-BE49-F238E27FC236}">
                <a16:creationId xmlns:a16="http://schemas.microsoft.com/office/drawing/2014/main" id="{617883A9-4925-42A5-ABAF-7AB45183C079}"/>
              </a:ext>
            </a:extLst>
          </p:cNvPr>
          <p:cNvCxnSpPr>
            <a:stCxn id="17" idx="2"/>
          </p:cNvCxnSpPr>
          <p:nvPr/>
        </p:nvCxnSpPr>
        <p:spPr>
          <a:xfrm rot="5400000">
            <a:off x="4975882" y="3594591"/>
            <a:ext cx="367925" cy="2852986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>
            <a:extLst>
              <a:ext uri="{FF2B5EF4-FFF2-40B4-BE49-F238E27FC236}">
                <a16:creationId xmlns:a16="http://schemas.microsoft.com/office/drawing/2014/main" id="{065F5C35-175E-474F-9F2D-8C87FA5BF700}"/>
              </a:ext>
            </a:extLst>
          </p:cNvPr>
          <p:cNvSpPr/>
          <p:nvPr/>
        </p:nvSpPr>
        <p:spPr>
          <a:xfrm>
            <a:off x="2077690" y="3929035"/>
            <a:ext cx="1655659" cy="71420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Success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3126B818-47AF-4802-B81D-591AEB9D936E}"/>
              </a:ext>
            </a:extLst>
          </p:cNvPr>
          <p:cNvSpPr/>
          <p:nvPr/>
        </p:nvSpPr>
        <p:spPr>
          <a:xfrm>
            <a:off x="2072280" y="4831712"/>
            <a:ext cx="1655659" cy="71420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Error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82A91B1-468C-4941-94D8-343D41FD1914}"/>
              </a:ext>
            </a:extLst>
          </p:cNvPr>
          <p:cNvSpPr txBox="1"/>
          <p:nvPr/>
        </p:nvSpPr>
        <p:spPr>
          <a:xfrm>
            <a:off x="3570130" y="2888584"/>
            <a:ext cx="21552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username, password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5AA5AC8-D984-4027-8755-A88070F29892}"/>
              </a:ext>
            </a:extLst>
          </p:cNvPr>
          <p:cNvSpPr txBox="1"/>
          <p:nvPr/>
        </p:nvSpPr>
        <p:spPr>
          <a:xfrm>
            <a:off x="4061595" y="3946818"/>
            <a:ext cx="4450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Ok</a:t>
            </a:r>
          </a:p>
        </p:txBody>
      </p:sp>
      <p:cxnSp>
        <p:nvCxnSpPr>
          <p:cNvPr id="27" name="Connector: Elbow 26">
            <a:extLst>
              <a:ext uri="{FF2B5EF4-FFF2-40B4-BE49-F238E27FC236}">
                <a16:creationId xmlns:a16="http://schemas.microsoft.com/office/drawing/2014/main" id="{FB678F06-4BCB-4FB1-A59E-BB865AC409CC}"/>
              </a:ext>
            </a:extLst>
          </p:cNvPr>
          <p:cNvCxnSpPr>
            <a:cxnSpLocks/>
            <a:stCxn id="17" idx="3"/>
            <a:endCxn id="28" idx="2"/>
          </p:cNvCxnSpPr>
          <p:nvPr/>
        </p:nvCxnSpPr>
        <p:spPr>
          <a:xfrm flipV="1">
            <a:off x="7720995" y="4333931"/>
            <a:ext cx="2080401" cy="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Flowchart: Magnetic Disk 27">
            <a:extLst>
              <a:ext uri="{FF2B5EF4-FFF2-40B4-BE49-F238E27FC236}">
                <a16:creationId xmlns:a16="http://schemas.microsoft.com/office/drawing/2014/main" id="{B354D1B3-2AEF-40DB-BC1D-87A0DCCF8E9E}"/>
              </a:ext>
            </a:extLst>
          </p:cNvPr>
          <p:cNvSpPr/>
          <p:nvPr/>
        </p:nvSpPr>
        <p:spPr>
          <a:xfrm>
            <a:off x="9801396" y="3702237"/>
            <a:ext cx="941452" cy="1263387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8D02F45-7705-4C0B-B1C0-5633978DB824}"/>
              </a:ext>
            </a:extLst>
          </p:cNvPr>
          <p:cNvSpPr txBox="1"/>
          <p:nvPr/>
        </p:nvSpPr>
        <p:spPr>
          <a:xfrm>
            <a:off x="8773174" y="5021084"/>
            <a:ext cx="26930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Store username, HASH of password (maybe salted hash)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B4B2ECA7-2EC3-6DAF-3969-9BB89001D16D}"/>
              </a:ext>
            </a:extLst>
          </p:cNvPr>
          <p:cNvCxnSpPr>
            <a:cxnSpLocks/>
            <a:stCxn id="13" idx="4"/>
            <a:endCxn id="17" idx="0"/>
          </p:cNvCxnSpPr>
          <p:nvPr/>
        </p:nvCxnSpPr>
        <p:spPr>
          <a:xfrm flipH="1">
            <a:off x="6586337" y="3630547"/>
            <a:ext cx="1" cy="2001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1791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16" grpId="0"/>
      <p:bldP spid="17" grpId="0" animBg="1"/>
      <p:bldP spid="22" grpId="0" animBg="1"/>
      <p:bldP spid="23" grpId="0" animBg="1"/>
      <p:bldP spid="24" grpId="0"/>
      <p:bldP spid="25" grpId="0"/>
      <p:bldP spid="28" grpId="0" animBg="1"/>
      <p:bldP spid="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458DE89-5560-403F-99C9-934F73833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just happened?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F6D5E4-C6F3-41B9-80B8-2C4F1F0ED7E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Obvious things:</a:t>
            </a:r>
          </a:p>
          <a:p>
            <a:pPr marL="287338" indent="-287338">
              <a:buFont typeface="Wingdings" panose="05000000000000000000" pitchFamily="2" charset="2"/>
              <a:buChar char="Ø"/>
            </a:pPr>
            <a:r>
              <a:rPr lang="en-US" dirty="0"/>
              <a:t>Make sure it’s not a duplicate username</a:t>
            </a:r>
          </a:p>
          <a:p>
            <a:pPr marL="287338" indent="-287338">
              <a:buFont typeface="Wingdings" panose="05000000000000000000" pitchFamily="2" charset="2"/>
              <a:buChar char="Ø"/>
            </a:pPr>
            <a:r>
              <a:rPr lang="en-US" dirty="0"/>
              <a:t>Make sure the password complexity rules are followed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08781AF-5759-4A31-92F2-7B311624F65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Less obvious:</a:t>
            </a:r>
          </a:p>
          <a:p>
            <a:pPr marL="287338" indent="-287338">
              <a:buFont typeface="Wingdings" panose="05000000000000000000" pitchFamily="2" charset="2"/>
              <a:buChar char="Ø"/>
            </a:pPr>
            <a:r>
              <a:rPr lang="en-US" dirty="0"/>
              <a:t>We never store the password as plain text (if the DB is hacked, your password is now stolen)</a:t>
            </a:r>
          </a:p>
          <a:p>
            <a:pPr marL="287338" indent="-287338">
              <a:buFont typeface="Wingdings" panose="05000000000000000000" pitchFamily="2" charset="2"/>
              <a:buChar char="Ø"/>
            </a:pPr>
            <a:r>
              <a:rPr lang="en-US" dirty="0"/>
              <a:t>Use a hash (one-way transformation &lt;not encryption, since it’s only one way&gt;) to store an encoded representation of the password.  Now it’s not so easy to steal!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79869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E45041-9693-49C9-8B3D-DF88AFA5DD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Now what?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4B5C4A0-68E8-44DD-9A84-4EF6D76ED9FC}"/>
              </a:ext>
            </a:extLst>
          </p:cNvPr>
          <p:cNvSpPr/>
          <p:nvPr/>
        </p:nvSpPr>
        <p:spPr>
          <a:xfrm>
            <a:off x="1698945" y="1812567"/>
            <a:ext cx="1947834" cy="6601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Client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6B2C069-3493-439C-B013-2439483753AA}"/>
              </a:ext>
            </a:extLst>
          </p:cNvPr>
          <p:cNvCxnSpPr/>
          <p:nvPr/>
        </p:nvCxnSpPr>
        <p:spPr>
          <a:xfrm>
            <a:off x="4561179" y="2035307"/>
            <a:ext cx="0" cy="399306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89C278F-1534-4603-B41D-E75ED28DBDD9}"/>
              </a:ext>
            </a:extLst>
          </p:cNvPr>
          <p:cNvCxnSpPr/>
          <p:nvPr/>
        </p:nvCxnSpPr>
        <p:spPr>
          <a:xfrm>
            <a:off x="8760317" y="2035307"/>
            <a:ext cx="0" cy="399306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4AE49854-CB27-4C8A-BCEC-C250935D82CA}"/>
              </a:ext>
            </a:extLst>
          </p:cNvPr>
          <p:cNvSpPr/>
          <p:nvPr/>
        </p:nvSpPr>
        <p:spPr>
          <a:xfrm>
            <a:off x="5634049" y="1812567"/>
            <a:ext cx="2155242" cy="6601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Server (Application)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67CC263-00FD-40C6-BE2C-D6D0ADA4AE5D}"/>
              </a:ext>
            </a:extLst>
          </p:cNvPr>
          <p:cNvSpPr/>
          <p:nvPr/>
        </p:nvSpPr>
        <p:spPr>
          <a:xfrm>
            <a:off x="9298205" y="1812567"/>
            <a:ext cx="1947834" cy="6601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DB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DEB7530-0279-4065-B8BA-48F0914E17CF}"/>
              </a:ext>
            </a:extLst>
          </p:cNvPr>
          <p:cNvSpPr/>
          <p:nvPr/>
        </p:nvSpPr>
        <p:spPr>
          <a:xfrm>
            <a:off x="1866675" y="2911775"/>
            <a:ext cx="1655659" cy="71420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Login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2ADD6D9B-FEAB-4E3E-8488-6F00579910A5}"/>
              </a:ext>
            </a:extLst>
          </p:cNvPr>
          <p:cNvSpPr/>
          <p:nvPr/>
        </p:nvSpPr>
        <p:spPr>
          <a:xfrm>
            <a:off x="5475803" y="2791938"/>
            <a:ext cx="2471734" cy="95388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Does account exist?  If so, now check password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4DA20F5-9832-4D67-95A4-F75F378E7957}"/>
              </a:ext>
            </a:extLst>
          </p:cNvPr>
          <p:cNvCxnSpPr>
            <a:cxnSpLocks/>
            <a:stCxn id="10" idx="6"/>
            <a:endCxn id="13" idx="2"/>
          </p:cNvCxnSpPr>
          <p:nvPr/>
        </p:nvCxnSpPr>
        <p:spPr>
          <a:xfrm>
            <a:off x="3522334" y="3268878"/>
            <a:ext cx="1953469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EC99DC23-0803-49FE-82EA-F5291A3BCE65}"/>
              </a:ext>
            </a:extLst>
          </p:cNvPr>
          <p:cNvSpPr txBox="1"/>
          <p:nvPr/>
        </p:nvSpPr>
        <p:spPr>
          <a:xfrm>
            <a:off x="3093527" y="5906827"/>
            <a:ext cx="16556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Doesn’t match</a:t>
            </a:r>
          </a:p>
        </p:txBody>
      </p:sp>
      <p:sp>
        <p:nvSpPr>
          <p:cNvPr id="17" name="Flowchart: Decision 16">
            <a:extLst>
              <a:ext uri="{FF2B5EF4-FFF2-40B4-BE49-F238E27FC236}">
                <a16:creationId xmlns:a16="http://schemas.microsoft.com/office/drawing/2014/main" id="{BD75AFDC-0362-4528-8924-171DFA3D99B4}"/>
              </a:ext>
            </a:extLst>
          </p:cNvPr>
          <p:cNvSpPr/>
          <p:nvPr/>
        </p:nvSpPr>
        <p:spPr>
          <a:xfrm>
            <a:off x="5577012" y="4640980"/>
            <a:ext cx="2269316" cy="1402792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Are the hashes the same?</a:t>
            </a:r>
          </a:p>
        </p:txBody>
      </p:sp>
      <p:cxnSp>
        <p:nvCxnSpPr>
          <p:cNvPr id="21" name="Connector: Elbow 20">
            <a:extLst>
              <a:ext uri="{FF2B5EF4-FFF2-40B4-BE49-F238E27FC236}">
                <a16:creationId xmlns:a16="http://schemas.microsoft.com/office/drawing/2014/main" id="{617883A9-4925-42A5-ABAF-7AB45183C079}"/>
              </a:ext>
            </a:extLst>
          </p:cNvPr>
          <p:cNvCxnSpPr>
            <a:cxnSpLocks/>
            <a:stCxn id="17" idx="2"/>
            <a:endCxn id="23" idx="6"/>
          </p:cNvCxnSpPr>
          <p:nvPr/>
        </p:nvCxnSpPr>
        <p:spPr>
          <a:xfrm rot="5400000" flipH="1">
            <a:off x="4792326" y="4124429"/>
            <a:ext cx="854957" cy="2983731"/>
          </a:xfrm>
          <a:prstGeom prst="bentConnector4">
            <a:avLst>
              <a:gd name="adj1" fmla="val -26738"/>
              <a:gd name="adj2" fmla="val 6901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>
            <a:extLst>
              <a:ext uri="{FF2B5EF4-FFF2-40B4-BE49-F238E27FC236}">
                <a16:creationId xmlns:a16="http://schemas.microsoft.com/office/drawing/2014/main" id="{065F5C35-175E-474F-9F2D-8C87FA5BF700}"/>
              </a:ext>
            </a:extLst>
          </p:cNvPr>
          <p:cNvSpPr/>
          <p:nvPr/>
        </p:nvSpPr>
        <p:spPr>
          <a:xfrm>
            <a:off x="2077690" y="3929035"/>
            <a:ext cx="1655659" cy="71420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Success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3126B818-47AF-4802-B81D-591AEB9D936E}"/>
              </a:ext>
            </a:extLst>
          </p:cNvPr>
          <p:cNvSpPr/>
          <p:nvPr/>
        </p:nvSpPr>
        <p:spPr>
          <a:xfrm>
            <a:off x="2072280" y="4831712"/>
            <a:ext cx="1655659" cy="71420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Error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82A91B1-468C-4941-94D8-343D41FD1914}"/>
              </a:ext>
            </a:extLst>
          </p:cNvPr>
          <p:cNvSpPr txBox="1"/>
          <p:nvPr/>
        </p:nvSpPr>
        <p:spPr>
          <a:xfrm>
            <a:off x="3448838" y="2779513"/>
            <a:ext cx="2155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username, password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5AA5AC8-D984-4027-8755-A88070F29892}"/>
              </a:ext>
            </a:extLst>
          </p:cNvPr>
          <p:cNvSpPr txBox="1"/>
          <p:nvPr/>
        </p:nvSpPr>
        <p:spPr>
          <a:xfrm>
            <a:off x="3819925" y="4249919"/>
            <a:ext cx="16556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matches</a:t>
            </a:r>
          </a:p>
        </p:txBody>
      </p:sp>
      <p:cxnSp>
        <p:nvCxnSpPr>
          <p:cNvPr id="27" name="Connector: Elbow 26">
            <a:extLst>
              <a:ext uri="{FF2B5EF4-FFF2-40B4-BE49-F238E27FC236}">
                <a16:creationId xmlns:a16="http://schemas.microsoft.com/office/drawing/2014/main" id="{FB678F06-4BCB-4FB1-A59E-BB865AC409CC}"/>
              </a:ext>
            </a:extLst>
          </p:cNvPr>
          <p:cNvCxnSpPr>
            <a:cxnSpLocks/>
            <a:stCxn id="28" idx="2"/>
            <a:endCxn id="17" idx="3"/>
          </p:cNvCxnSpPr>
          <p:nvPr/>
        </p:nvCxnSpPr>
        <p:spPr>
          <a:xfrm rot="10800000" flipV="1">
            <a:off x="7846328" y="5337294"/>
            <a:ext cx="1955068" cy="508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Flowchart: Magnetic Disk 27">
            <a:extLst>
              <a:ext uri="{FF2B5EF4-FFF2-40B4-BE49-F238E27FC236}">
                <a16:creationId xmlns:a16="http://schemas.microsoft.com/office/drawing/2014/main" id="{B354D1B3-2AEF-40DB-BC1D-87A0DCCF8E9E}"/>
              </a:ext>
            </a:extLst>
          </p:cNvPr>
          <p:cNvSpPr/>
          <p:nvPr/>
        </p:nvSpPr>
        <p:spPr>
          <a:xfrm>
            <a:off x="9801396" y="4705601"/>
            <a:ext cx="941452" cy="1263387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8D02F45-7705-4C0B-B1C0-5633978DB824}"/>
              </a:ext>
            </a:extLst>
          </p:cNvPr>
          <p:cNvSpPr txBox="1"/>
          <p:nvPr/>
        </p:nvSpPr>
        <p:spPr>
          <a:xfrm>
            <a:off x="9105793" y="3882199"/>
            <a:ext cx="2308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Retrieve hashed password for this user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2AD7D6EC-DBFC-4C05-9189-E0E6F5C508F5}"/>
              </a:ext>
            </a:extLst>
          </p:cNvPr>
          <p:cNvSpPr/>
          <p:nvPr/>
        </p:nvSpPr>
        <p:spPr>
          <a:xfrm>
            <a:off x="5667416" y="3901549"/>
            <a:ext cx="2088509" cy="58634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Hash the password</a:t>
            </a:r>
          </a:p>
        </p:txBody>
      </p:sp>
      <p:cxnSp>
        <p:nvCxnSpPr>
          <p:cNvPr id="35" name="Connector: Elbow 34">
            <a:extLst>
              <a:ext uri="{FF2B5EF4-FFF2-40B4-BE49-F238E27FC236}">
                <a16:creationId xmlns:a16="http://schemas.microsoft.com/office/drawing/2014/main" id="{3A778D9E-DA91-4653-B1C2-9AFB9AABD8D2}"/>
              </a:ext>
            </a:extLst>
          </p:cNvPr>
          <p:cNvCxnSpPr>
            <a:cxnSpLocks/>
            <a:stCxn id="17" idx="1"/>
          </p:cNvCxnSpPr>
          <p:nvPr/>
        </p:nvCxnSpPr>
        <p:spPr>
          <a:xfrm rot="10800000">
            <a:off x="3730536" y="4304186"/>
            <a:ext cx="1846477" cy="1038190"/>
          </a:xfrm>
          <a:prstGeom prst="bentConnector3">
            <a:avLst>
              <a:gd name="adj1" fmla="val 31017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FD63D5B-82E0-68AF-2CA8-ED51D48CB724}"/>
              </a:ext>
            </a:extLst>
          </p:cNvPr>
          <p:cNvCxnSpPr>
            <a:cxnSpLocks/>
            <a:stCxn id="13" idx="4"/>
            <a:endCxn id="26" idx="0"/>
          </p:cNvCxnSpPr>
          <p:nvPr/>
        </p:nvCxnSpPr>
        <p:spPr>
          <a:xfrm>
            <a:off x="6711670" y="3745819"/>
            <a:ext cx="1" cy="1557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1DD8101C-DC83-42B2-1F95-06655F756DD5}"/>
              </a:ext>
            </a:extLst>
          </p:cNvPr>
          <p:cNvCxnSpPr>
            <a:cxnSpLocks/>
            <a:stCxn id="26" idx="4"/>
            <a:endCxn id="17" idx="0"/>
          </p:cNvCxnSpPr>
          <p:nvPr/>
        </p:nvCxnSpPr>
        <p:spPr>
          <a:xfrm flipH="1">
            <a:off x="6711670" y="4487890"/>
            <a:ext cx="1" cy="1530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7453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16" grpId="0"/>
      <p:bldP spid="17" grpId="0" animBg="1"/>
      <p:bldP spid="22" grpId="0" animBg="1"/>
      <p:bldP spid="23" grpId="0" animBg="1"/>
      <p:bldP spid="24" grpId="0"/>
      <p:bldP spid="25" grpId="0"/>
      <p:bldP spid="28" grpId="0" animBg="1"/>
      <p:bldP spid="29" grpId="0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458DE89-5560-403F-99C9-934F73833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just happened?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F6D5E4-C6F3-41B9-80B8-2C4F1F0ED7E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Critical difference:</a:t>
            </a:r>
          </a:p>
          <a:p>
            <a:pPr marL="341313" indent="-341313">
              <a:buFont typeface="Wingdings" panose="05000000000000000000" pitchFamily="2" charset="2"/>
              <a:buChar char="Ø"/>
            </a:pPr>
            <a:r>
              <a:rPr lang="en-US" dirty="0"/>
              <a:t>We only compare the hash!!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08781AF-5759-4A31-92F2-7B311624F65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else usually happens?</a:t>
            </a:r>
          </a:p>
          <a:p>
            <a:pPr marL="287338" indent="-287338">
              <a:buFont typeface="Wingdings" panose="05000000000000000000" pitchFamily="2" charset="2"/>
              <a:buChar char="Ø"/>
            </a:pPr>
            <a:r>
              <a:rPr lang="en-US" dirty="0"/>
              <a:t>Once logged in, there is usually a ‘session key’ created</a:t>
            </a:r>
          </a:p>
          <a:p>
            <a:pPr marL="287338" indent="-287338">
              <a:buFont typeface="Wingdings" panose="05000000000000000000" pitchFamily="2" charset="2"/>
              <a:buChar char="Ø"/>
            </a:pPr>
            <a:r>
              <a:rPr lang="en-US" dirty="0"/>
              <a:t>This is typically a unique identifier that is provided to the user/client side, and is now used as a token to provide access on subsequent actions</a:t>
            </a:r>
          </a:p>
          <a:p>
            <a:pPr marL="287338" indent="-287338">
              <a:buFont typeface="Wingdings" panose="05000000000000000000" pitchFamily="2" charset="2"/>
              <a:buChar char="Ø"/>
            </a:pPr>
            <a:r>
              <a:rPr lang="en-US" dirty="0"/>
              <a:t>Don’t have to keep logging in!</a:t>
            </a:r>
          </a:p>
          <a:p>
            <a:pPr marL="287338" indent="-287338">
              <a:buFont typeface="Wingdings" panose="05000000000000000000" pitchFamily="2" charset="2"/>
              <a:buChar char="Ø"/>
            </a:pPr>
            <a:r>
              <a:rPr lang="en-US" dirty="0"/>
              <a:t>Maintains security</a:t>
            </a:r>
          </a:p>
          <a:p>
            <a:pPr marL="287338" indent="-287338">
              <a:buFont typeface="Wingdings" panose="05000000000000000000" pitchFamily="2" charset="2"/>
              <a:buChar char="Ø"/>
            </a:pPr>
            <a:r>
              <a:rPr lang="en-US" dirty="0"/>
              <a:t>Session Key token can be expired (think about your own experiences with this!)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29E497B-F497-4DAA-B547-7C6611E6C98E}"/>
              </a:ext>
            </a:extLst>
          </p:cNvPr>
          <p:cNvSpPr txBox="1"/>
          <p:nvPr/>
        </p:nvSpPr>
        <p:spPr>
          <a:xfrm>
            <a:off x="793742" y="5869094"/>
            <a:ext cx="108483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/>
              <a:t>Moral of the story: Design your application for </a:t>
            </a:r>
            <a:r>
              <a:rPr lang="en-US" sz="2000" b="1" u="sng"/>
              <a:t>login AND </a:t>
            </a:r>
            <a:r>
              <a:rPr lang="en-US" sz="2000" b="1" u="sng" dirty="0"/>
              <a:t>your APIs using this approach!!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F100E6E-BA06-4825-A341-56BFA71FE713}"/>
              </a:ext>
            </a:extLst>
          </p:cNvPr>
          <p:cNvSpPr/>
          <p:nvPr/>
        </p:nvSpPr>
        <p:spPr>
          <a:xfrm>
            <a:off x="1398181" y="3258879"/>
            <a:ext cx="1127052" cy="19882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Client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55F6C21-4170-46AC-84C7-40B5614AF1CF}"/>
              </a:ext>
            </a:extLst>
          </p:cNvPr>
          <p:cNvSpPr/>
          <p:nvPr/>
        </p:nvSpPr>
        <p:spPr>
          <a:xfrm>
            <a:off x="4587670" y="3286773"/>
            <a:ext cx="1127052" cy="19882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Server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26597BAD-7011-4FB1-A52C-2B28E858028C}"/>
              </a:ext>
            </a:extLst>
          </p:cNvPr>
          <p:cNvCxnSpPr>
            <a:cxnSpLocks/>
          </p:cNvCxnSpPr>
          <p:nvPr/>
        </p:nvCxnSpPr>
        <p:spPr>
          <a:xfrm>
            <a:off x="2525233" y="3652284"/>
            <a:ext cx="207334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B13B68A-B948-4BD8-A311-C2ED8969BEE7}"/>
              </a:ext>
            </a:extLst>
          </p:cNvPr>
          <p:cNvCxnSpPr>
            <a:cxnSpLocks/>
          </p:cNvCxnSpPr>
          <p:nvPr/>
        </p:nvCxnSpPr>
        <p:spPr>
          <a:xfrm>
            <a:off x="2508219" y="4687186"/>
            <a:ext cx="209036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3A04FAB-EC2B-4F06-917A-13A472967C84}"/>
              </a:ext>
            </a:extLst>
          </p:cNvPr>
          <p:cNvCxnSpPr>
            <a:cxnSpLocks/>
          </p:cNvCxnSpPr>
          <p:nvPr/>
        </p:nvCxnSpPr>
        <p:spPr>
          <a:xfrm flipH="1">
            <a:off x="2508219" y="4074545"/>
            <a:ext cx="209036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A0F26AB0-B23F-476C-9415-9061109D3863}"/>
              </a:ext>
            </a:extLst>
          </p:cNvPr>
          <p:cNvSpPr txBox="1"/>
          <p:nvPr/>
        </p:nvSpPr>
        <p:spPr>
          <a:xfrm>
            <a:off x="2747750" y="3319317"/>
            <a:ext cx="1645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Login(id, </a:t>
            </a:r>
            <a:r>
              <a:rPr lang="en-US" dirty="0" err="1"/>
              <a:t>pwd</a:t>
            </a:r>
            <a:r>
              <a:rPr lang="en-US" dirty="0"/>
              <a:t>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33C87DF-2CD3-4206-A9F2-FF2124C71303}"/>
              </a:ext>
            </a:extLst>
          </p:cNvPr>
          <p:cNvSpPr txBox="1"/>
          <p:nvPr/>
        </p:nvSpPr>
        <p:spPr>
          <a:xfrm>
            <a:off x="2537085" y="4055186"/>
            <a:ext cx="20669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Ok [</a:t>
            </a:r>
            <a:r>
              <a:rPr lang="en-US" dirty="0" err="1"/>
              <a:t>session_key</a:t>
            </a:r>
            <a:r>
              <a:rPr lang="en-US" dirty="0"/>
              <a:t>]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5BCDEA7-C928-478E-BE68-6C552A622A2F}"/>
              </a:ext>
            </a:extLst>
          </p:cNvPr>
          <p:cNvSpPr txBox="1"/>
          <p:nvPr/>
        </p:nvSpPr>
        <p:spPr>
          <a:xfrm>
            <a:off x="2522967" y="4687185"/>
            <a:ext cx="20669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Secure_function</a:t>
            </a:r>
            <a:endParaRPr lang="en-US" dirty="0"/>
          </a:p>
          <a:p>
            <a:pPr algn="ctr"/>
            <a:r>
              <a:rPr lang="en-US" dirty="0"/>
              <a:t>(</a:t>
            </a:r>
            <a:r>
              <a:rPr lang="en-US" dirty="0" err="1"/>
              <a:t>session_key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384389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2A91675-823A-41E4-9A0F-B2FD8990B63B}"/>
              </a:ext>
            </a:extLst>
          </p:cNvPr>
          <p:cNvSpPr txBox="1"/>
          <p:nvPr/>
        </p:nvSpPr>
        <p:spPr>
          <a:xfrm>
            <a:off x="9480884" y="1506071"/>
            <a:ext cx="25273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Note:</a:t>
            </a:r>
          </a:p>
          <a:p>
            <a:r>
              <a:rPr lang="en-US" dirty="0"/>
              <a:t>username, password are secure information.  NEVER put those params in the URL/Query string!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7FADB7-6B8E-199F-06DE-BE12070BC8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028" y="350403"/>
            <a:ext cx="8441871" cy="6291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1231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A7C568-9BA2-4996-9EC3-83757BFF4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handle session in http?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240456-8B4D-4182-8341-01BB78803B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10285557" cy="2196877"/>
          </a:xfrm>
        </p:spPr>
        <p:txBody>
          <a:bodyPr>
            <a:normAutofit lnSpcReduction="10000"/>
          </a:bodyPr>
          <a:lstStyle/>
          <a:p>
            <a:r>
              <a:rPr lang="en-US" dirty="0"/>
              <a:t>Once you receive the session key</a:t>
            </a:r>
          </a:p>
          <a:p>
            <a:r>
              <a:rPr lang="en-US" dirty="0"/>
              <a:t>- The client has to hold it, and provide it on each authenticated request</a:t>
            </a:r>
          </a:p>
          <a:p>
            <a:pPr lvl="1"/>
            <a:r>
              <a:rPr lang="en-US" dirty="0"/>
              <a:t>In function calls, you would pass it as an argument </a:t>
            </a:r>
          </a:p>
          <a:p>
            <a:pPr lvl="1"/>
            <a:r>
              <a:rPr lang="en-US" dirty="0"/>
              <a:t>In REST, you need to provide it as part of the HTML request</a:t>
            </a:r>
          </a:p>
          <a:p>
            <a:pPr lvl="2"/>
            <a:r>
              <a:rPr lang="en-US" dirty="0"/>
              <a:t>Best to place the key in the HTTP header</a:t>
            </a:r>
          </a:p>
          <a:p>
            <a:pPr lvl="3"/>
            <a:r>
              <a:rPr lang="en-US" dirty="0"/>
              <a:t>Allows you to use any HTTP verb (GET, POST, PUT …)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2D462B-3514-4B13-87A2-54150F76DD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97278" y="4150985"/>
            <a:ext cx="10556991" cy="208329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1600" b="0" dirty="0">
                <a:solidFill>
                  <a:srgbClr val="FF0000"/>
                </a:solidFill>
                <a:effectLst/>
                <a:latin typeface="Consolas" panose="020B0609020204030204" pitchFamily="49" charset="0"/>
              </a:rPr>
              <a:t>Client: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1600" dirty="0">
                <a:solidFill>
                  <a:srgbClr val="6A9955"/>
                </a:solidFill>
                <a:latin typeface="Consolas" panose="020B0609020204030204" pitchFamily="49" charset="0"/>
              </a:rPr>
              <a:t> headers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= </a:t>
            </a:r>
            <a:r>
              <a:rPr lang="en-US" sz="1600" b="0" dirty="0">
                <a:solidFill>
                  <a:srgbClr val="FF0000"/>
                </a:solidFill>
                <a:effectLst/>
                <a:latin typeface="Consolas" panose="020B0609020204030204" pitchFamily="49" charset="0"/>
              </a:rPr>
              <a:t>{‘session’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: 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en-US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sajdkeruidgs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en-US" sz="1600" b="0" dirty="0">
                <a:solidFill>
                  <a:srgbClr val="FF0000"/>
                </a:solidFill>
                <a:effectLst/>
                <a:latin typeface="Consolas" panose="020B0609020204030204" pitchFamily="49" charset="0"/>
              </a:rPr>
              <a:t>} </a:t>
            </a:r>
            <a:r>
              <a:rPr lang="en-US" sz="1600" b="0" dirty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# add a session key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1600" dirty="0">
                <a:solidFill>
                  <a:srgbClr val="6A9955"/>
                </a:solidFill>
                <a:latin typeface="Consolas" panose="020B0609020204030204" pitchFamily="49" charset="0"/>
              </a:rPr>
              <a:t> result = </a:t>
            </a:r>
            <a:r>
              <a:rPr lang="en-US" sz="1600" dirty="0" err="1">
                <a:solidFill>
                  <a:srgbClr val="6A9955"/>
                </a:solidFill>
                <a:latin typeface="Consolas" panose="020B0609020204030204" pitchFamily="49" charset="0"/>
              </a:rPr>
              <a:t>post_rest_call</a:t>
            </a:r>
            <a:r>
              <a:rPr lang="en-US" sz="1600" dirty="0">
                <a:solidFill>
                  <a:srgbClr val="6A9955"/>
                </a:solidFill>
                <a:latin typeface="Consolas" panose="020B0609020204030204" pitchFamily="49" charset="0"/>
              </a:rPr>
              <a:t>(self, </a:t>
            </a:r>
            <a:r>
              <a:rPr lang="en-US" sz="1600" dirty="0" err="1">
                <a:solidFill>
                  <a:srgbClr val="6A9955"/>
                </a:solidFill>
                <a:latin typeface="Consolas" panose="020B0609020204030204" pitchFamily="49" charset="0"/>
              </a:rPr>
              <a:t>url</a:t>
            </a:r>
            <a:r>
              <a:rPr lang="en-US" sz="1600" dirty="0">
                <a:solidFill>
                  <a:srgbClr val="6A9955"/>
                </a:solidFill>
                <a:latin typeface="Consolas" panose="020B0609020204030204" pitchFamily="49" charset="0"/>
              </a:rPr>
              <a:t>, {}, headers) # or other verb</a:t>
            </a:r>
          </a:p>
          <a:p>
            <a:pPr marL="0" indent="0">
              <a:buNone/>
            </a:pPr>
            <a:endParaRPr lang="en-US" sz="1600" b="0" dirty="0">
              <a:solidFill>
                <a:srgbClr val="FF0000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1600" b="0" dirty="0">
                <a:solidFill>
                  <a:srgbClr val="FF0000"/>
                </a:solidFill>
                <a:effectLst/>
                <a:latin typeface="Consolas" panose="020B0609020204030204" pitchFamily="49" charset="0"/>
              </a:rPr>
              <a:t>Server: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1600" dirty="0">
                <a:solidFill>
                  <a:srgbClr val="6A9955"/>
                </a:solidFill>
                <a:latin typeface="Consolas" panose="020B0609020204030204" pitchFamily="49" charset="0"/>
              </a:rPr>
              <a:t> headers = </a:t>
            </a:r>
            <a:r>
              <a:rPr lang="en-US" sz="1600" dirty="0" err="1">
                <a:solidFill>
                  <a:srgbClr val="6A9955"/>
                </a:solidFill>
                <a:latin typeface="Consolas" panose="020B0609020204030204" pitchFamily="49" charset="0"/>
              </a:rPr>
              <a:t>request.headers</a:t>
            </a:r>
            <a:endParaRPr lang="en-US" sz="1600" dirty="0">
              <a:solidFill>
                <a:srgbClr val="6A9955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endParaRPr lang="en-US" sz="16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endParaRPr lang="en-US" sz="1600" dirty="0">
              <a:solidFill>
                <a:srgbClr val="6A9955"/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820994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110</TotalTime>
  <Words>506</Words>
  <Application>Microsoft Office PowerPoint</Application>
  <PresentationFormat>Widescreen</PresentationFormat>
  <Paragraphs>77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Calibri</vt:lpstr>
      <vt:lpstr>Calibri Light</vt:lpstr>
      <vt:lpstr>Consolas</vt:lpstr>
      <vt:lpstr>Wingdings</vt:lpstr>
      <vt:lpstr>Retrospect</vt:lpstr>
      <vt:lpstr>Authentication</vt:lpstr>
      <vt:lpstr>The basics</vt:lpstr>
      <vt:lpstr>Let’s talk about how (and how not)</vt:lpstr>
      <vt:lpstr>What just happened?</vt:lpstr>
      <vt:lpstr>Now what?</vt:lpstr>
      <vt:lpstr>What just happened?</vt:lpstr>
      <vt:lpstr>PowerPoint Presentation</vt:lpstr>
      <vt:lpstr>How to handle session in http?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Authentication</dc:title>
  <dc:creator>Kal Rabb</dc:creator>
  <cp:lastModifiedBy>Christopher Wake</cp:lastModifiedBy>
  <cp:revision>17</cp:revision>
  <dcterms:created xsi:type="dcterms:W3CDTF">2020-06-02T20:40:12Z</dcterms:created>
  <dcterms:modified xsi:type="dcterms:W3CDTF">2025-10-14T12:39:16Z</dcterms:modified>
</cp:coreProperties>
</file>