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8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336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 Rabb" userId="3edf06299a4717ec" providerId="LiveId" clId="{337F7C9F-F9DF-440A-B8B7-BCB46BD6AE7C}"/>
    <pc:docChg chg="modSld">
      <pc:chgData name="Kal Rabb" userId="3edf06299a4717ec" providerId="LiveId" clId="{337F7C9F-F9DF-440A-B8B7-BCB46BD6AE7C}" dt="2020-05-18T23:15:13.734" v="0" actId="207"/>
      <pc:docMkLst>
        <pc:docMk/>
      </pc:docMkLst>
      <pc:sldChg chg="modSp modNotes">
        <pc:chgData name="Kal Rabb" userId="3edf06299a4717ec" providerId="LiveId" clId="{337F7C9F-F9DF-440A-B8B7-BCB46BD6AE7C}" dt="2020-05-18T23:15:13.734" v="0" actId="207"/>
        <pc:sldMkLst>
          <pc:docMk/>
          <pc:sldMk cId="0" sldId="259"/>
        </pc:sldMkLst>
        <pc:spChg chg="mod">
          <ac:chgData name="Kal Rabb" userId="3edf06299a4717ec" providerId="LiveId" clId="{337F7C9F-F9DF-440A-B8B7-BCB46BD6AE7C}" dt="2020-05-18T23:15:13.734" v="0" actId="207"/>
          <ac:spMkLst>
            <pc:docMk/>
            <pc:sldMk cId="0" sldId="259"/>
            <ac:spMk id="74" creationId="{00000000-0000-0000-0000-000000000000}"/>
          </ac:spMkLst>
        </pc:spChg>
      </pc:sldChg>
    </pc:docChg>
  </pc:docChgLst>
  <pc:docChgLst>
    <pc:chgData name="Kal Rabb" userId="3edf06299a4717ec" providerId="LiveId" clId="{73352D39-8EA5-4C0F-9B5C-90E3AC65257A}"/>
    <pc:docChg chg="undo custSel delSld modSld">
      <pc:chgData name="Kal Rabb" userId="3edf06299a4717ec" providerId="LiveId" clId="{73352D39-8EA5-4C0F-9B5C-90E3AC65257A}" dt="2020-08-29T20:37:39.752" v="279" actId="403"/>
      <pc:docMkLst>
        <pc:docMk/>
      </pc:docMkLst>
      <pc:sldChg chg="modSp modNotes">
        <pc:chgData name="Kal Rabb" userId="3edf06299a4717ec" providerId="LiveId" clId="{73352D39-8EA5-4C0F-9B5C-90E3AC65257A}" dt="2020-08-29T20:14:32.280" v="0"/>
        <pc:sldMkLst>
          <pc:docMk/>
          <pc:sldMk cId="0" sldId="256"/>
        </pc:sldMkLst>
        <pc:spChg chg="mod">
          <ac:chgData name="Kal Rabb" userId="3edf06299a4717ec" providerId="LiveId" clId="{73352D39-8EA5-4C0F-9B5C-90E3AC65257A}" dt="2020-08-29T20:14:32.280" v="0"/>
          <ac:spMkLst>
            <pc:docMk/>
            <pc:sldMk cId="0" sldId="256"/>
            <ac:spMk id="54" creationId="{00000000-0000-0000-0000-000000000000}"/>
          </ac:spMkLst>
        </pc:spChg>
        <pc:spChg chg="mod">
          <ac:chgData name="Kal Rabb" userId="3edf06299a4717ec" providerId="LiveId" clId="{73352D39-8EA5-4C0F-9B5C-90E3AC65257A}" dt="2020-08-29T20:14:32.280" v="0"/>
          <ac:spMkLst>
            <pc:docMk/>
            <pc:sldMk cId="0" sldId="256"/>
            <ac:spMk id="55" creationId="{00000000-0000-0000-0000-000000000000}"/>
          </ac:spMkLst>
        </pc:spChg>
      </pc:sldChg>
      <pc:sldChg chg="modSp mod modNotes">
        <pc:chgData name="Kal Rabb" userId="3edf06299a4717ec" providerId="LiveId" clId="{73352D39-8EA5-4C0F-9B5C-90E3AC65257A}" dt="2020-08-29T20:15:04.346" v="3" actId="1076"/>
        <pc:sldMkLst>
          <pc:docMk/>
          <pc:sldMk cId="0" sldId="257"/>
        </pc:sldMkLst>
        <pc:spChg chg="mod">
          <ac:chgData name="Kal Rabb" userId="3edf06299a4717ec" providerId="LiveId" clId="{73352D39-8EA5-4C0F-9B5C-90E3AC65257A}" dt="2020-08-29T20:14:32.280" v="0"/>
          <ac:spMkLst>
            <pc:docMk/>
            <pc:sldMk cId="0" sldId="257"/>
            <ac:spMk id="60" creationId="{00000000-0000-0000-0000-000000000000}"/>
          </ac:spMkLst>
        </pc:spChg>
        <pc:spChg chg="mod">
          <ac:chgData name="Kal Rabb" userId="3edf06299a4717ec" providerId="LiveId" clId="{73352D39-8EA5-4C0F-9B5C-90E3AC65257A}" dt="2020-08-29T20:15:04.346" v="3" actId="1076"/>
          <ac:spMkLst>
            <pc:docMk/>
            <pc:sldMk cId="0" sldId="257"/>
            <ac:spMk id="61" creationId="{00000000-0000-0000-0000-000000000000}"/>
          </ac:spMkLst>
        </pc:spChg>
      </pc:sldChg>
      <pc:sldChg chg="modSp modNotes">
        <pc:chgData name="Kal Rabb" userId="3edf06299a4717ec" providerId="LiveId" clId="{73352D39-8EA5-4C0F-9B5C-90E3AC65257A}" dt="2020-08-29T20:14:32.280" v="0"/>
        <pc:sldMkLst>
          <pc:docMk/>
          <pc:sldMk cId="0" sldId="258"/>
        </pc:sldMkLst>
        <pc:spChg chg="mod">
          <ac:chgData name="Kal Rabb" userId="3edf06299a4717ec" providerId="LiveId" clId="{73352D39-8EA5-4C0F-9B5C-90E3AC65257A}" dt="2020-08-29T20:14:32.280" v="0"/>
          <ac:spMkLst>
            <pc:docMk/>
            <pc:sldMk cId="0" sldId="258"/>
            <ac:spMk id="67" creationId="{00000000-0000-0000-0000-000000000000}"/>
          </ac:spMkLst>
        </pc:spChg>
        <pc:spChg chg="mod">
          <ac:chgData name="Kal Rabb" userId="3edf06299a4717ec" providerId="LiveId" clId="{73352D39-8EA5-4C0F-9B5C-90E3AC65257A}" dt="2020-08-29T20:14:32.280" v="0"/>
          <ac:spMkLst>
            <pc:docMk/>
            <pc:sldMk cId="0" sldId="258"/>
            <ac:spMk id="68" creationId="{00000000-0000-0000-0000-000000000000}"/>
          </ac:spMkLst>
        </pc:spChg>
      </pc:sldChg>
      <pc:sldChg chg="modSp mod">
        <pc:chgData name="Kal Rabb" userId="3edf06299a4717ec" providerId="LiveId" clId="{73352D39-8EA5-4C0F-9B5C-90E3AC65257A}" dt="2020-08-29T20:37:39.752" v="279" actId="403"/>
        <pc:sldMkLst>
          <pc:docMk/>
          <pc:sldMk cId="0" sldId="259"/>
        </pc:sldMkLst>
        <pc:spChg chg="mod">
          <ac:chgData name="Kal Rabb" userId="3edf06299a4717ec" providerId="LiveId" clId="{73352D39-8EA5-4C0F-9B5C-90E3AC65257A}" dt="2020-08-29T20:14:32.280" v="0"/>
          <ac:spMkLst>
            <pc:docMk/>
            <pc:sldMk cId="0" sldId="259"/>
            <ac:spMk id="73" creationId="{00000000-0000-0000-0000-000000000000}"/>
          </ac:spMkLst>
        </pc:spChg>
        <pc:spChg chg="mod">
          <ac:chgData name="Kal Rabb" userId="3edf06299a4717ec" providerId="LiveId" clId="{73352D39-8EA5-4C0F-9B5C-90E3AC65257A}" dt="2020-08-29T20:37:39.752" v="279" actId="403"/>
          <ac:spMkLst>
            <pc:docMk/>
            <pc:sldMk cId="0" sldId="259"/>
            <ac:spMk id="74" creationId="{00000000-0000-0000-0000-000000000000}"/>
          </ac:spMkLst>
        </pc:spChg>
      </pc:sldChg>
      <pc:sldChg chg="modSp mod modNotes">
        <pc:chgData name="Kal Rabb" userId="3edf06299a4717ec" providerId="LiveId" clId="{73352D39-8EA5-4C0F-9B5C-90E3AC65257A}" dt="2020-08-29T20:15:21.682" v="5" actId="14100"/>
        <pc:sldMkLst>
          <pc:docMk/>
          <pc:sldMk cId="0" sldId="260"/>
        </pc:sldMkLst>
        <pc:spChg chg="mod">
          <ac:chgData name="Kal Rabb" userId="3edf06299a4717ec" providerId="LiveId" clId="{73352D39-8EA5-4C0F-9B5C-90E3AC65257A}" dt="2020-08-29T20:14:32.280" v="0"/>
          <ac:spMkLst>
            <pc:docMk/>
            <pc:sldMk cId="0" sldId="260"/>
            <ac:spMk id="79" creationId="{00000000-0000-0000-0000-000000000000}"/>
          </ac:spMkLst>
        </pc:spChg>
        <pc:spChg chg="mod">
          <ac:chgData name="Kal Rabb" userId="3edf06299a4717ec" providerId="LiveId" clId="{73352D39-8EA5-4C0F-9B5C-90E3AC65257A}" dt="2020-08-29T20:15:17.595" v="4" actId="14100"/>
          <ac:spMkLst>
            <pc:docMk/>
            <pc:sldMk cId="0" sldId="260"/>
            <ac:spMk id="80" creationId="{00000000-0000-0000-0000-000000000000}"/>
          </ac:spMkLst>
        </pc:spChg>
        <pc:spChg chg="mod">
          <ac:chgData name="Kal Rabb" userId="3edf06299a4717ec" providerId="LiveId" clId="{73352D39-8EA5-4C0F-9B5C-90E3AC65257A}" dt="2020-08-29T20:15:21.682" v="5" actId="14100"/>
          <ac:spMkLst>
            <pc:docMk/>
            <pc:sldMk cId="0" sldId="260"/>
            <ac:spMk id="81" creationId="{00000000-0000-0000-0000-000000000000}"/>
          </ac:spMkLst>
        </pc:spChg>
      </pc:sldChg>
      <pc:sldChg chg="modSp mod modNotes">
        <pc:chgData name="Kal Rabb" userId="3edf06299a4717ec" providerId="LiveId" clId="{73352D39-8EA5-4C0F-9B5C-90E3AC65257A}" dt="2020-08-29T20:16:19.708" v="48" actId="403"/>
        <pc:sldMkLst>
          <pc:docMk/>
          <pc:sldMk cId="0" sldId="261"/>
        </pc:sldMkLst>
        <pc:spChg chg="mod">
          <ac:chgData name="Kal Rabb" userId="3edf06299a4717ec" providerId="LiveId" clId="{73352D39-8EA5-4C0F-9B5C-90E3AC65257A}" dt="2020-08-29T20:14:32.280" v="0"/>
          <ac:spMkLst>
            <pc:docMk/>
            <pc:sldMk cId="0" sldId="261"/>
            <ac:spMk id="86" creationId="{00000000-0000-0000-0000-000000000000}"/>
          </ac:spMkLst>
        </pc:spChg>
        <pc:spChg chg="mod">
          <ac:chgData name="Kal Rabb" userId="3edf06299a4717ec" providerId="LiveId" clId="{73352D39-8EA5-4C0F-9B5C-90E3AC65257A}" dt="2020-08-29T20:16:19.708" v="48" actId="403"/>
          <ac:spMkLst>
            <pc:docMk/>
            <pc:sldMk cId="0" sldId="261"/>
            <ac:spMk id="87" creationId="{00000000-0000-0000-0000-000000000000}"/>
          </ac:spMkLst>
        </pc:spChg>
      </pc:sldChg>
      <pc:sldChg chg="modSp mod modNotes">
        <pc:chgData name="Kal Rabb" userId="3edf06299a4717ec" providerId="LiveId" clId="{73352D39-8EA5-4C0F-9B5C-90E3AC65257A}" dt="2020-08-29T20:21:02.437" v="229" actId="20577"/>
        <pc:sldMkLst>
          <pc:docMk/>
          <pc:sldMk cId="0" sldId="262"/>
        </pc:sldMkLst>
        <pc:spChg chg="mod">
          <ac:chgData name="Kal Rabb" userId="3edf06299a4717ec" providerId="LiveId" clId="{73352D39-8EA5-4C0F-9B5C-90E3AC65257A}" dt="2020-08-29T20:14:32.280" v="0"/>
          <ac:spMkLst>
            <pc:docMk/>
            <pc:sldMk cId="0" sldId="262"/>
            <ac:spMk id="92" creationId="{00000000-0000-0000-0000-000000000000}"/>
          </ac:spMkLst>
        </pc:spChg>
        <pc:spChg chg="mod">
          <ac:chgData name="Kal Rabb" userId="3edf06299a4717ec" providerId="LiveId" clId="{73352D39-8EA5-4C0F-9B5C-90E3AC65257A}" dt="2020-08-29T20:21:02.437" v="229" actId="20577"/>
          <ac:spMkLst>
            <pc:docMk/>
            <pc:sldMk cId="0" sldId="262"/>
            <ac:spMk id="93" creationId="{00000000-0000-0000-0000-000000000000}"/>
          </ac:spMkLst>
        </pc:spChg>
      </pc:sldChg>
      <pc:sldChg chg="modSp mod modNotes">
        <pc:chgData name="Kal Rabb" userId="3edf06299a4717ec" providerId="LiveId" clId="{73352D39-8EA5-4C0F-9B5C-90E3AC65257A}" dt="2020-08-29T20:22:16.266" v="267" actId="404"/>
        <pc:sldMkLst>
          <pc:docMk/>
          <pc:sldMk cId="0" sldId="263"/>
        </pc:sldMkLst>
        <pc:spChg chg="mod">
          <ac:chgData name="Kal Rabb" userId="3edf06299a4717ec" providerId="LiveId" clId="{73352D39-8EA5-4C0F-9B5C-90E3AC65257A}" dt="2020-08-29T20:14:32.280" v="0"/>
          <ac:spMkLst>
            <pc:docMk/>
            <pc:sldMk cId="0" sldId="263"/>
            <ac:spMk id="98" creationId="{00000000-0000-0000-0000-000000000000}"/>
          </ac:spMkLst>
        </pc:spChg>
        <pc:spChg chg="mod">
          <ac:chgData name="Kal Rabb" userId="3edf06299a4717ec" providerId="LiveId" clId="{73352D39-8EA5-4C0F-9B5C-90E3AC65257A}" dt="2020-08-29T20:22:16.266" v="267" actId="404"/>
          <ac:spMkLst>
            <pc:docMk/>
            <pc:sldMk cId="0" sldId="263"/>
            <ac:spMk id="99" creationId="{00000000-0000-0000-0000-000000000000}"/>
          </ac:spMkLst>
        </pc:spChg>
      </pc:sldChg>
      <pc:sldChg chg="modSp del modNotes">
        <pc:chgData name="Kal Rabb" userId="3edf06299a4717ec" providerId="LiveId" clId="{73352D39-8EA5-4C0F-9B5C-90E3AC65257A}" dt="2020-08-29T20:22:21.216" v="268" actId="47"/>
        <pc:sldMkLst>
          <pc:docMk/>
          <pc:sldMk cId="0" sldId="264"/>
        </pc:sldMkLst>
        <pc:spChg chg="mod">
          <ac:chgData name="Kal Rabb" userId="3edf06299a4717ec" providerId="LiveId" clId="{73352D39-8EA5-4C0F-9B5C-90E3AC65257A}" dt="2020-08-29T20:14:32.280" v="0"/>
          <ac:spMkLst>
            <pc:docMk/>
            <pc:sldMk cId="0" sldId="264"/>
            <ac:spMk id="104" creationId="{00000000-0000-0000-0000-000000000000}"/>
          </ac:spMkLst>
        </pc:spChg>
        <pc:spChg chg="mod">
          <ac:chgData name="Kal Rabb" userId="3edf06299a4717ec" providerId="LiveId" clId="{73352D39-8EA5-4C0F-9B5C-90E3AC65257A}" dt="2020-08-29T20:14:32.280" v="0"/>
          <ac:spMkLst>
            <pc:docMk/>
            <pc:sldMk cId="0" sldId="264"/>
            <ac:spMk id="105" creationId="{00000000-0000-0000-0000-000000000000}"/>
          </ac:spMkLst>
        </pc:spChg>
      </pc:sldChg>
      <pc:sldChg chg="modSp mod modNotes">
        <pc:chgData name="Kal Rabb" userId="3edf06299a4717ec" providerId="LiveId" clId="{73352D39-8EA5-4C0F-9B5C-90E3AC65257A}" dt="2020-08-29T20:22:41.041" v="271" actId="403"/>
        <pc:sldMkLst>
          <pc:docMk/>
          <pc:sldMk cId="0" sldId="265"/>
        </pc:sldMkLst>
        <pc:spChg chg="mod">
          <ac:chgData name="Kal Rabb" userId="3edf06299a4717ec" providerId="LiveId" clId="{73352D39-8EA5-4C0F-9B5C-90E3AC65257A}" dt="2020-08-29T20:14:32.280" v="0"/>
          <ac:spMkLst>
            <pc:docMk/>
            <pc:sldMk cId="0" sldId="265"/>
            <ac:spMk id="110" creationId="{00000000-0000-0000-0000-000000000000}"/>
          </ac:spMkLst>
        </pc:spChg>
        <pc:spChg chg="mod">
          <ac:chgData name="Kal Rabb" userId="3edf06299a4717ec" providerId="LiveId" clId="{73352D39-8EA5-4C0F-9B5C-90E3AC65257A}" dt="2020-08-29T20:22:41.041" v="271" actId="403"/>
          <ac:spMkLst>
            <pc:docMk/>
            <pc:sldMk cId="0" sldId="265"/>
            <ac:spMk id="111" creationId="{00000000-0000-0000-0000-000000000000}"/>
          </ac:spMkLst>
        </pc:spChg>
      </pc:sldChg>
      <pc:sldChg chg="addSp delSp modSp del mod modNotes">
        <pc:chgData name="Kal Rabb" userId="3edf06299a4717ec" providerId="LiveId" clId="{73352D39-8EA5-4C0F-9B5C-90E3AC65257A}" dt="2020-08-29T20:22:59.550" v="274" actId="47"/>
        <pc:sldMkLst>
          <pc:docMk/>
          <pc:sldMk cId="0" sldId="266"/>
        </pc:sldMkLst>
        <pc:spChg chg="add mod">
          <ac:chgData name="Kal Rabb" userId="3edf06299a4717ec" providerId="LiveId" clId="{73352D39-8EA5-4C0F-9B5C-90E3AC65257A}" dt="2020-08-29T20:22:55.871" v="273" actId="478"/>
          <ac:spMkLst>
            <pc:docMk/>
            <pc:sldMk cId="0" sldId="266"/>
            <ac:spMk id="3" creationId="{17017B8D-0C2C-4717-9C9F-A119B4978306}"/>
          </ac:spMkLst>
        </pc:spChg>
        <pc:spChg chg="mod">
          <ac:chgData name="Kal Rabb" userId="3edf06299a4717ec" providerId="LiveId" clId="{73352D39-8EA5-4C0F-9B5C-90E3AC65257A}" dt="2020-08-29T20:14:32.280" v="0"/>
          <ac:spMkLst>
            <pc:docMk/>
            <pc:sldMk cId="0" sldId="266"/>
            <ac:spMk id="116" creationId="{00000000-0000-0000-0000-000000000000}"/>
          </ac:spMkLst>
        </pc:spChg>
        <pc:spChg chg="del mod">
          <ac:chgData name="Kal Rabb" userId="3edf06299a4717ec" providerId="LiveId" clId="{73352D39-8EA5-4C0F-9B5C-90E3AC65257A}" dt="2020-08-29T20:22:55.871" v="273" actId="478"/>
          <ac:spMkLst>
            <pc:docMk/>
            <pc:sldMk cId="0" sldId="266"/>
            <ac:spMk id="117" creationId="{00000000-0000-0000-0000-000000000000}"/>
          </ac:spMkLst>
        </pc:spChg>
      </pc:sldChg>
      <pc:sldChg chg="modSp del modNotes">
        <pc:chgData name="Kal Rabb" userId="3edf06299a4717ec" providerId="LiveId" clId="{73352D39-8EA5-4C0F-9B5C-90E3AC65257A}" dt="2020-08-29T20:23:02.672" v="275" actId="47"/>
        <pc:sldMkLst>
          <pc:docMk/>
          <pc:sldMk cId="0" sldId="267"/>
        </pc:sldMkLst>
        <pc:spChg chg="mod">
          <ac:chgData name="Kal Rabb" userId="3edf06299a4717ec" providerId="LiveId" clId="{73352D39-8EA5-4C0F-9B5C-90E3AC65257A}" dt="2020-08-29T20:14:32.280" v="0"/>
          <ac:spMkLst>
            <pc:docMk/>
            <pc:sldMk cId="0" sldId="267"/>
            <ac:spMk id="122" creationId="{00000000-0000-0000-0000-000000000000}"/>
          </ac:spMkLst>
        </pc:spChg>
        <pc:spChg chg="mod">
          <ac:chgData name="Kal Rabb" userId="3edf06299a4717ec" providerId="LiveId" clId="{73352D39-8EA5-4C0F-9B5C-90E3AC65257A}" dt="2020-08-29T20:14:32.280" v="0"/>
          <ac:spMkLst>
            <pc:docMk/>
            <pc:sldMk cId="0" sldId="267"/>
            <ac:spMk id="123" creationId="{00000000-0000-0000-0000-000000000000}"/>
          </ac:spMkLst>
        </pc:spChg>
      </pc:sldChg>
      <pc:sldChg chg="modSp mod modNotes">
        <pc:chgData name="Kal Rabb" userId="3edf06299a4717ec" providerId="LiveId" clId="{73352D39-8EA5-4C0F-9B5C-90E3AC65257A}" dt="2020-08-29T20:23:12.630" v="276" actId="14100"/>
        <pc:sldMkLst>
          <pc:docMk/>
          <pc:sldMk cId="0" sldId="268"/>
        </pc:sldMkLst>
        <pc:spChg chg="mod">
          <ac:chgData name="Kal Rabb" userId="3edf06299a4717ec" providerId="LiveId" clId="{73352D39-8EA5-4C0F-9B5C-90E3AC65257A}" dt="2020-08-29T20:14:32.280" v="0"/>
          <ac:spMkLst>
            <pc:docMk/>
            <pc:sldMk cId="0" sldId="268"/>
            <ac:spMk id="128" creationId="{00000000-0000-0000-0000-000000000000}"/>
          </ac:spMkLst>
        </pc:spChg>
        <pc:spChg chg="mod">
          <ac:chgData name="Kal Rabb" userId="3edf06299a4717ec" providerId="LiveId" clId="{73352D39-8EA5-4C0F-9B5C-90E3AC65257A}" dt="2020-08-29T20:23:12.630" v="276" actId="14100"/>
          <ac:spMkLst>
            <pc:docMk/>
            <pc:sldMk cId="0" sldId="268"/>
            <ac:spMk id="12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01a4c3cd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01a4c3cd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01a4c3cd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01a4c3cd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01a4c3c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01a4c3cd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01a4c3cd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01a4c3cd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01a4c3cd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01a4c3cd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01a4c3cd7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01a4c3cd7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01a4c3cd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01a4c3cd7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01a4c3cd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01a4c3cd7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01a4c3cd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01a4c3cd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75758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0230296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7662700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8789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803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1240779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78273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9/23/2025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1297536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9/23/2025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3184441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9/23/2025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1835604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9/23/2025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36250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9/23/2025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519653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9/23/2025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002425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9/23/2025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37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stfulap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estfulapi.net/resource-namin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RESTful APIs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SWEN-344 Web Engineering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Layered system</a:t>
            </a:r>
            <a:endParaRPr dirty="0"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311700" y="1362635"/>
            <a:ext cx="8520600" cy="3206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By building your API in layers, you can move them to separate servers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Also could help organize your team (Conway’s Law)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Common layers </a:t>
            </a:r>
            <a:endParaRPr sz="18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Routing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Authentication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Reading API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CRUD API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Query API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Administrative API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Caching is often a layer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Similar notions</a:t>
            </a:r>
            <a:endParaRPr sz="18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i="1" dirty="0"/>
              <a:t>Middleware</a:t>
            </a:r>
            <a:r>
              <a:rPr lang="en" sz="1600" dirty="0"/>
              <a:t> in web often refers to these layers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i="1" dirty="0"/>
              <a:t>Microservices</a:t>
            </a:r>
            <a:r>
              <a:rPr lang="en" sz="1600" dirty="0"/>
              <a:t>: take this notion and cranks it to the extreme </a:t>
            </a:r>
            <a:r>
              <a:rPr lang="en" sz="1100" dirty="0"/>
              <a:t>(future lecture)</a:t>
            </a:r>
            <a:endParaRPr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</a:t>
            </a:r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1"/>
          </p:nvPr>
        </p:nvSpPr>
        <p:spPr>
          <a:xfrm>
            <a:off x="311700" y="1515035"/>
            <a:ext cx="8520600" cy="3053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Work with one other person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Find a RESTful API for some service that you both use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Identify: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Resources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Resource methods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State that the client provides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Discuss: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What would be a different way to arrange the resources?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How should you h-scale this API? i.e. what resources would go on the same servers?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A94AC-72BE-4611-AF49-B21D185CA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is an answer to a problem 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4C291-8773-4021-AFF0-6524D8CE6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125" y="1348418"/>
            <a:ext cx="8520600" cy="3416400"/>
          </a:xfrm>
        </p:spPr>
        <p:txBody>
          <a:bodyPr/>
          <a:lstStyle/>
          <a:p>
            <a:r>
              <a:rPr lang="en-US" dirty="0"/>
              <a:t>When you wrote your DB code, you had</a:t>
            </a:r>
          </a:p>
          <a:p>
            <a:pPr marL="596900" lvl="1" indent="0">
              <a:buNone/>
            </a:pPr>
            <a:r>
              <a:rPr lang="en-US" dirty="0" err="1"/>
              <a:t>test_xx_function_name</a:t>
            </a:r>
            <a:endParaRPr lang="en-US" dirty="0"/>
          </a:p>
          <a:p>
            <a:pPr marL="1054100" lvl="2" indent="0">
              <a:buNone/>
            </a:pPr>
            <a:r>
              <a:rPr lang="en-US" dirty="0" err="1"/>
              <a:t>My_function</a:t>
            </a:r>
            <a:r>
              <a:rPr lang="en-US" dirty="0"/>
              <a:t>(value1, value2) …</a:t>
            </a:r>
          </a:p>
          <a:p>
            <a:pPr marL="596900" lvl="1" indent="0">
              <a:buNone/>
            </a:pPr>
            <a:r>
              <a:rPr lang="en-US" dirty="0"/>
              <a:t>	This is a function call.  In this case, both pieces of code (test code and </a:t>
            </a:r>
            <a:r>
              <a:rPr lang="en-US" dirty="0" err="1"/>
              <a:t>myFunction</a:t>
            </a:r>
            <a:r>
              <a:rPr lang="en-US" dirty="0"/>
              <a:t>) are on the same computer</a:t>
            </a:r>
          </a:p>
          <a:p>
            <a:pPr marL="596900" lvl="1" indent="0">
              <a:buNone/>
            </a:pPr>
            <a:endParaRPr lang="en-US" dirty="0"/>
          </a:p>
          <a:p>
            <a:pPr marL="425450" indent="-285750"/>
            <a:r>
              <a:rPr lang="en-US" dirty="0"/>
              <a:t>What do you do when your code on computer1, needs to call a function on computer2?</a:t>
            </a:r>
          </a:p>
          <a:p>
            <a:pPr marL="882650" lvl="1" indent="-285750"/>
            <a:r>
              <a:rPr lang="en-US" dirty="0"/>
              <a:t>REST is one of the answers (most common answer in today’s world of computing)</a:t>
            </a:r>
          </a:p>
        </p:txBody>
      </p:sp>
    </p:spTree>
    <p:extLst>
      <p:ext uri="{BB962C8B-B14F-4D97-AF65-F5344CB8AC3E}">
        <p14:creationId xmlns:p14="http://schemas.microsoft.com/office/powerpoint/2010/main" val="2097702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Historical Context for REST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205674"/>
            <a:ext cx="8520600" cy="36673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Around this time, Software was having a revolution</a:t>
            </a:r>
            <a:endParaRPr sz="1800" dirty="0"/>
          </a:p>
          <a:p>
            <a:pPr indent="-330200">
              <a:buSzPts val="1600"/>
            </a:pPr>
            <a:r>
              <a:rPr lang="en" sz="1800" dirty="0"/>
              <a:t>1995: Java</a:t>
            </a:r>
          </a:p>
          <a:p>
            <a:pPr indent="-330200">
              <a:buSzPts val="1600"/>
            </a:pPr>
            <a:r>
              <a:rPr lang="en" sz="1800" dirty="0"/>
              <a:t>1998: SOAP</a:t>
            </a:r>
          </a:p>
          <a:p>
            <a:pPr marL="457200" lvl="0" indent="-330200" algn="l" rtl="0">
              <a:spcAft>
                <a:spcPts val="0"/>
              </a:spcAft>
              <a:buSzPts val="1600"/>
              <a:buChar char="●"/>
            </a:pPr>
            <a:r>
              <a:rPr lang="en" sz="1800" dirty="0"/>
              <a:t>Y2K saw a massive increase in the market for </a:t>
            </a:r>
            <a:r>
              <a:rPr lang="en" sz="1800"/>
              <a:t>software developers</a:t>
            </a:r>
            <a:endParaRPr sz="18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800" dirty="0"/>
              <a:t>1999 HTML4 is ratified, CSS is the recommended styling approach</a:t>
            </a:r>
            <a:endParaRPr sz="18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800" dirty="0"/>
              <a:t>1999: 802.11b wifi protocol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2000: RESTful API dissertation by Roy Fielding, source: </a:t>
            </a:r>
            <a:r>
              <a:rPr lang="en" sz="1000" u="sng" dirty="0">
                <a:solidFill>
                  <a:schemeClr val="hlink"/>
                </a:solidFill>
                <a:hlinkClick r:id="rId3"/>
              </a:rPr>
              <a:t>https://restfulapi.net/</a:t>
            </a:r>
            <a:endParaRPr sz="18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800" dirty="0"/>
              <a:t>~2000: Amazon.com explodes, e-commerce becomes culturally acceptable</a:t>
            </a:r>
            <a:endParaRPr sz="18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800" dirty="0"/>
              <a:t>2001: Agile Manifesto</a:t>
            </a:r>
            <a:endParaRPr sz="18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800" dirty="0"/>
              <a:t>Dot-com bubble: ‘95-’02</a:t>
            </a:r>
            <a:endParaRPr sz="105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800" i="1" dirty="0"/>
              <a:t>Huge</a:t>
            </a:r>
            <a:r>
              <a:rPr lang="en" sz="1800" dirty="0"/>
              <a:t> needs for:</a:t>
            </a:r>
            <a:endParaRPr sz="18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400" dirty="0"/>
              <a:t>Standardization</a:t>
            </a:r>
            <a:endParaRPr sz="14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400" dirty="0"/>
              <a:t>Integration between services, esp. e-commerce</a:t>
            </a:r>
            <a:endParaRPr sz="14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400" dirty="0"/>
              <a:t>Scaling up development teams</a:t>
            </a:r>
            <a:endParaRPr sz="14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400" dirty="0"/>
              <a:t>Performance. Most internet was dial-up at this time</a:t>
            </a:r>
            <a:endParaRPr sz="1400" dirty="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8500" y="0"/>
            <a:ext cx="2005500" cy="107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</a:rPr>
              <a:t>RE</a:t>
            </a:r>
            <a:r>
              <a:rPr lang="en"/>
              <a:t>presentational </a:t>
            </a:r>
            <a:r>
              <a:rPr lang="en" b="1">
                <a:solidFill>
                  <a:schemeClr val="accent1"/>
                </a:solidFill>
              </a:rPr>
              <a:t>S</a:t>
            </a:r>
            <a:r>
              <a:rPr lang="en"/>
              <a:t>tate </a:t>
            </a:r>
            <a:r>
              <a:rPr lang="en" b="1">
                <a:solidFill>
                  <a:schemeClr val="accent1"/>
                </a:solidFill>
              </a:rPr>
              <a:t>T</a:t>
            </a:r>
            <a:r>
              <a:rPr lang="en"/>
              <a:t>ransfer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355271"/>
            <a:ext cx="8520600" cy="32136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Architectural style with ~6 guiding constraints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Client-server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Stateless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Cacheable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Uniform interface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Layered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Code on demand (optional)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This structure has heavily influenced web applications today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...but REST is not necessarily over HTTP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Client-Server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389529"/>
            <a:ext cx="8520600" cy="31793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Two systems</a:t>
            </a:r>
            <a:endParaRPr sz="18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Server: run all the time, listen for requests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Client: talk to server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>
                <a:solidFill>
                  <a:srgbClr val="FF0000"/>
                </a:solidFill>
              </a:rPr>
              <a:t>This can be </a:t>
            </a:r>
            <a:r>
              <a:rPr lang="en" sz="1800" dirty="0"/>
              <a:t>browser and web server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BUT! Can be lots of other systems</a:t>
            </a:r>
            <a:endParaRPr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Statelessness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394011"/>
            <a:ext cx="3999900" cy="3174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Application state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Server-side data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Identify incoming client requests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Context of previous calls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RESTful APIs are application stateless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Resource state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The actual data that you are storing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e.g. your database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This can change, and is not part of the RESTful API layer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Server provides all information needed to create the state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The client stores the state and provides everything necessary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e.g. pagination: provide limit &amp; offset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e.g. queries</a:t>
            </a: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2"/>
          </p:nvPr>
        </p:nvSpPr>
        <p:spPr>
          <a:xfrm>
            <a:off x="4893925" y="1304365"/>
            <a:ext cx="4214700" cy="38390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Advantages: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b="1" dirty="0"/>
              <a:t>H-scalability</a:t>
            </a:r>
            <a:r>
              <a:rPr lang="en" dirty="0"/>
              <a:t>: just stand up more servers!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REST servers don’t need lots of </a:t>
            </a:r>
            <a:r>
              <a:rPr lang="en" b="1" dirty="0"/>
              <a:t>disk usage</a:t>
            </a:r>
            <a:endParaRPr b="1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b="1" dirty="0"/>
              <a:t>Reliability</a:t>
            </a:r>
            <a:r>
              <a:rPr lang="en" dirty="0"/>
              <a:t>: just reboot crashed REST servers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b="1" dirty="0"/>
              <a:t>Simpler</a:t>
            </a:r>
            <a:r>
              <a:rPr lang="en" dirty="0"/>
              <a:t>! Don’t need to “remember” clients and share with other servers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b="1" dirty="0"/>
              <a:t>Concurrency </a:t>
            </a:r>
            <a:r>
              <a:rPr lang="en" dirty="0"/>
              <a:t>is easier to manage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b="1" dirty="0"/>
              <a:t>Caching</a:t>
            </a:r>
            <a:r>
              <a:rPr lang="en" dirty="0"/>
              <a:t>! </a:t>
            </a:r>
            <a:r>
              <a:rPr lang="en" sz="800" dirty="0"/>
              <a:t>See next slide.</a:t>
            </a:r>
            <a:endParaRPr sz="8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Professors are often stateless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We forget your most recent context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...but we can look up what we need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We know how to </a:t>
            </a:r>
            <a:r>
              <a:rPr lang="en" b="1" dirty="0"/>
              <a:t>handle </a:t>
            </a:r>
            <a:r>
              <a:rPr lang="en" dirty="0"/>
              <a:t>every request, we just handle tons of requests </a:t>
            </a:r>
            <a:r>
              <a:rPr lang="en" b="1" dirty="0"/>
              <a:t>concurrently</a:t>
            </a:r>
            <a:r>
              <a:rPr lang="en" dirty="0"/>
              <a:t> and choose to forget context in favor of handling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“</a:t>
            </a:r>
            <a:r>
              <a:rPr lang="en" i="1" dirty="0"/>
              <a:t>Did you get my email?</a:t>
            </a:r>
            <a:r>
              <a:rPr lang="en" dirty="0"/>
              <a:t>” assumes I remember state. 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Statelessness: Authentication</a:t>
            </a: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43038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When you “log in”, doesn’t the server remember your state?</a:t>
            </a:r>
            <a:br>
              <a:rPr lang="en" sz="1800" dirty="0"/>
            </a:br>
            <a:r>
              <a:rPr lang="en" sz="1800" dirty="0"/>
              <a:t>	yes and no …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When you log in:</a:t>
            </a:r>
            <a:endParaRPr sz="18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You are given a </a:t>
            </a:r>
            <a:r>
              <a:rPr lang="en" sz="1600" b="1" dirty="0"/>
              <a:t>session key</a:t>
            </a:r>
            <a:r>
              <a:rPr lang="en" sz="1600" dirty="0"/>
              <a:t>, which is a gigantic unguessable random number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DB </a:t>
            </a:r>
            <a:r>
              <a:rPr lang="en" sz="1600" b="1" dirty="0"/>
              <a:t>saves </a:t>
            </a:r>
            <a:r>
              <a:rPr lang="en" sz="1600" dirty="0"/>
              <a:t>your session key, </a:t>
            </a:r>
            <a:br>
              <a:rPr lang="en" sz="1600" dirty="0"/>
            </a:br>
            <a:r>
              <a:rPr lang="en" sz="1600" dirty="0"/>
              <a:t>					...NOT stored in the RESTful API b/c statelessness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Every subsequent request must provide that session key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The server always checks the session key to know how you are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“Logout” means the DB forgets the session key</a:t>
            </a:r>
            <a:endParaRPr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Cacheable</a:t>
            </a:r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311700" y="1286435"/>
            <a:ext cx="8520600" cy="3282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Responses should define the caching behavior on the client</a:t>
            </a:r>
            <a:endParaRPr sz="18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Is this cacheable at all?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When does this expire?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Caching can also be done on the server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Caching can also be done with a gateway or proxy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Caching is possible because REST is stateless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"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"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It CAN cause some confusion when debugging – this is why you may need to clear cache when you make changes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Uniform Interface</a:t>
            </a:r>
            <a:endParaRPr dirty="0"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311700" y="1358153"/>
            <a:ext cx="8520600" cy="32107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b="1" dirty="0"/>
              <a:t>Resources</a:t>
            </a:r>
            <a:r>
              <a:rPr lang="en" sz="1600" dirty="0"/>
              <a:t>: group related data in a logical way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Provide links to other resources when necessary 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e.g. listing movies and returning an ID, then getting an individual movie</a:t>
            </a:r>
            <a:endParaRPr sz="1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b="1" dirty="0"/>
              <a:t>Resource Methods</a:t>
            </a:r>
            <a:r>
              <a:rPr lang="en" sz="1600" dirty="0"/>
              <a:t>: 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e.g. CRUD operations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Can be HTTP’s GET/PUT/POST/DELETE/PATCH, but not necessarily</a:t>
            </a:r>
            <a:endParaRPr sz="1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/>
              <a:t>Driven by UI or by DB?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You might be tempted to copy-paste your DB schema….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...but good RESTful API interfaces often are driven by the UI more than the DB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e.g. A “review” for a product will hit lots of tables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Increasing usability is about decreasing what people have to remember, so:</a:t>
            </a:r>
            <a:br>
              <a:rPr lang="en" sz="1400" dirty="0"/>
            </a:br>
            <a:r>
              <a:rPr lang="en" sz="1400" i="1" dirty="0"/>
              <a:t>Don’t force your API team or your client team to know your DB schema!</a:t>
            </a:r>
            <a:endParaRPr sz="1400" i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/>
              <a:t>Structured data return, e.g. json or xml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" sz="1600" dirty="0"/>
          </a:p>
          <a:p>
            <a:r>
              <a:rPr lang="en" sz="1600" dirty="0"/>
              <a:t>Naming conventions reference: </a:t>
            </a:r>
            <a:r>
              <a:rPr lang="en-US" sz="1600" u="sng" dirty="0">
                <a:solidFill>
                  <a:schemeClr val="hlink"/>
                </a:solidFill>
                <a:hlinkClick r:id="rId3"/>
              </a:rPr>
              <a:t>https://restfulapi.net/resource-naming/</a:t>
            </a:r>
            <a:endParaRPr lang="en-US"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81</TotalTime>
  <Words>912</Words>
  <Application>Microsoft Office PowerPoint</Application>
  <PresentationFormat>On-screen Show (16:9)</PresentationFormat>
  <Paragraphs>128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Retrospect</vt:lpstr>
      <vt:lpstr>RESTful APIs</vt:lpstr>
      <vt:lpstr>REST is an answer to a problem …</vt:lpstr>
      <vt:lpstr>Historical Context for REST</vt:lpstr>
      <vt:lpstr>REpresentational State Transfer</vt:lpstr>
      <vt:lpstr>Client-Server</vt:lpstr>
      <vt:lpstr>Statelessness</vt:lpstr>
      <vt:lpstr>Statelessness: Authentication</vt:lpstr>
      <vt:lpstr>Cacheable</vt:lpstr>
      <vt:lpstr>Uniform Interface</vt:lpstr>
      <vt:lpstr>Layered system</vt:lpstr>
      <vt:lpstr>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RESTful APIs</dc:title>
  <cp:lastModifiedBy>Christopher Wake</cp:lastModifiedBy>
  <cp:revision>16</cp:revision>
  <dcterms:modified xsi:type="dcterms:W3CDTF">2025-09-23T19:22:22Z</dcterms:modified>
</cp:coreProperties>
</file>