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0" r:id="rId13"/>
    <p:sldId id="267" r:id="rId14"/>
    <p:sldId id="269" r:id="rId15"/>
    <p:sldId id="268" r:id="rId16"/>
    <p:sldId id="273" r:id="rId17"/>
    <p:sldId id="274" r:id="rId18"/>
    <p:sldId id="276" r:id="rId19"/>
    <p:sldId id="280" r:id="rId20"/>
    <p:sldId id="279" r:id="rId21"/>
    <p:sldId id="277" r:id="rId22"/>
    <p:sldId id="278" r:id="rId23"/>
    <p:sldId id="275" r:id="rId24"/>
    <p:sldId id="271" r:id="rId25"/>
    <p:sldId id="27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8DFC2-BBAF-4C0D-920C-26CCC8F6A749}" v="5" dt="2023-12-17T18:42:28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9" autoAdjust="0"/>
    <p:restoredTop sz="92618" autoAdjust="0"/>
  </p:normalViewPr>
  <p:slideViewPr>
    <p:cSldViewPr snapToGrid="0">
      <p:cViewPr varScale="1">
        <p:scale>
          <a:sx n="70" d="100"/>
          <a:sy n="70" d="100"/>
        </p:scale>
        <p:origin x="497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B4CCFE68-A3F3-4FC6-A8CE-2AD1D8A1DB05}"/>
    <pc:docChg chg="undo custSel addSld modSld">
      <pc:chgData name="Kal Rabb" userId="3edf06299a4717ec" providerId="LiveId" clId="{B4CCFE68-A3F3-4FC6-A8CE-2AD1D8A1DB05}" dt="2022-11-21T19:32:30.848" v="634" actId="20577"/>
      <pc:docMkLst>
        <pc:docMk/>
      </pc:docMkLst>
      <pc:sldChg chg="modSp mod">
        <pc:chgData name="Kal Rabb" userId="3edf06299a4717ec" providerId="LiveId" clId="{B4CCFE68-A3F3-4FC6-A8CE-2AD1D8A1DB05}" dt="2022-04-04T22:02:55.747" v="4" actId="20577"/>
        <pc:sldMkLst>
          <pc:docMk/>
          <pc:sldMk cId="405053258" sldId="259"/>
        </pc:sldMkLst>
        <pc:spChg chg="mod">
          <ac:chgData name="Kal Rabb" userId="3edf06299a4717ec" providerId="LiveId" clId="{B4CCFE68-A3F3-4FC6-A8CE-2AD1D8A1DB05}" dt="2022-04-04T22:02:55.747" v="4" actId="20577"/>
          <ac:spMkLst>
            <pc:docMk/>
            <pc:sldMk cId="405053258" sldId="259"/>
            <ac:spMk id="5" creationId="{FE55E3E2-0E27-4BA0-B49C-D8B9E0B7DDD0}"/>
          </ac:spMkLst>
        </pc:spChg>
      </pc:sldChg>
      <pc:sldChg chg="modSp mod">
        <pc:chgData name="Kal Rabb" userId="3edf06299a4717ec" providerId="LiveId" clId="{B4CCFE68-A3F3-4FC6-A8CE-2AD1D8A1DB05}" dt="2022-04-04T22:04:09.597" v="5" actId="14100"/>
        <pc:sldMkLst>
          <pc:docMk/>
          <pc:sldMk cId="3275674871" sldId="268"/>
        </pc:sldMkLst>
        <pc:spChg chg="mod">
          <ac:chgData name="Kal Rabb" userId="3edf06299a4717ec" providerId="LiveId" clId="{B4CCFE68-A3F3-4FC6-A8CE-2AD1D8A1DB05}" dt="2022-04-04T22:04:09.597" v="5" actId="14100"/>
          <ac:spMkLst>
            <pc:docMk/>
            <pc:sldMk cId="3275674871" sldId="268"/>
            <ac:spMk id="3" creationId="{511D4028-D378-42D0-964E-50E1E6A8F1FF}"/>
          </ac:spMkLst>
        </pc:spChg>
      </pc:sldChg>
      <pc:sldChg chg="modSp mod">
        <pc:chgData name="Kal Rabb" userId="3edf06299a4717ec" providerId="LiveId" clId="{B4CCFE68-A3F3-4FC6-A8CE-2AD1D8A1DB05}" dt="2022-11-21T19:32:30.848" v="634" actId="20577"/>
        <pc:sldMkLst>
          <pc:docMk/>
          <pc:sldMk cId="3694302385" sldId="274"/>
        </pc:sldMkLst>
        <pc:spChg chg="mod">
          <ac:chgData name="Kal Rabb" userId="3edf06299a4717ec" providerId="LiveId" clId="{B4CCFE68-A3F3-4FC6-A8CE-2AD1D8A1DB05}" dt="2022-11-21T19:32:30.848" v="634" actId="20577"/>
          <ac:spMkLst>
            <pc:docMk/>
            <pc:sldMk cId="3694302385" sldId="274"/>
            <ac:spMk id="3" creationId="{BBF05927-22F3-4624-AC41-D07891847725}"/>
          </ac:spMkLst>
        </pc:spChg>
      </pc:sldChg>
      <pc:sldChg chg="addSp modSp new mod modAnim">
        <pc:chgData name="Kal Rabb" userId="3edf06299a4717ec" providerId="LiveId" clId="{B4CCFE68-A3F3-4FC6-A8CE-2AD1D8A1DB05}" dt="2022-11-21T14:06:42.625" v="599"/>
        <pc:sldMkLst>
          <pc:docMk/>
          <pc:sldMk cId="881647393" sldId="276"/>
        </pc:sldMkLst>
        <pc:spChg chg="mod">
          <ac:chgData name="Kal Rabb" userId="3edf06299a4717ec" providerId="LiveId" clId="{B4CCFE68-A3F3-4FC6-A8CE-2AD1D8A1DB05}" dt="2022-11-21T13:56:43.819" v="23" actId="313"/>
          <ac:spMkLst>
            <pc:docMk/>
            <pc:sldMk cId="881647393" sldId="276"/>
            <ac:spMk id="2" creationId="{7A748769-5A85-1A71-2598-A7188F62A662}"/>
          </ac:spMkLst>
        </pc:spChg>
        <pc:spChg chg="mod">
          <ac:chgData name="Kal Rabb" userId="3edf06299a4717ec" providerId="LiveId" clId="{B4CCFE68-A3F3-4FC6-A8CE-2AD1D8A1DB05}" dt="2022-11-21T14:02:37.309" v="519" actId="1076"/>
          <ac:spMkLst>
            <pc:docMk/>
            <pc:sldMk cId="881647393" sldId="276"/>
            <ac:spMk id="3" creationId="{5B3399CB-3B4E-D89B-5775-09451C5CF69B}"/>
          </ac:spMkLst>
        </pc:spChg>
        <pc:spChg chg="mod">
          <ac:chgData name="Kal Rabb" userId="3edf06299a4717ec" providerId="LiveId" clId="{B4CCFE68-A3F3-4FC6-A8CE-2AD1D8A1DB05}" dt="2022-11-21T14:05:46.941" v="565" actId="14100"/>
          <ac:spMkLst>
            <pc:docMk/>
            <pc:sldMk cId="881647393" sldId="276"/>
            <ac:spMk id="4" creationId="{D47333FE-A856-D702-2F0F-B9637E89298C}"/>
          </ac:spMkLst>
        </pc:spChg>
        <pc:spChg chg="add mod">
          <ac:chgData name="Kal Rabb" userId="3edf06299a4717ec" providerId="LiveId" clId="{B4CCFE68-A3F3-4FC6-A8CE-2AD1D8A1DB05}" dt="2022-11-21T14:04:44.689" v="563" actId="20577"/>
          <ac:spMkLst>
            <pc:docMk/>
            <pc:sldMk cId="881647393" sldId="276"/>
            <ac:spMk id="6" creationId="{CBEA26AF-F048-2691-3FC6-0A44BE3F03CA}"/>
          </ac:spMkLst>
        </pc:spChg>
        <pc:spChg chg="add mod">
          <ac:chgData name="Kal Rabb" userId="3edf06299a4717ec" providerId="LiveId" clId="{B4CCFE68-A3F3-4FC6-A8CE-2AD1D8A1DB05}" dt="2022-11-21T14:06:06.039" v="572" actId="14100"/>
          <ac:spMkLst>
            <pc:docMk/>
            <pc:sldMk cId="881647393" sldId="276"/>
            <ac:spMk id="7" creationId="{BB4079F7-B9E7-6EFB-DE15-3131009355FE}"/>
          </ac:spMkLst>
        </pc:spChg>
        <pc:spChg chg="add mod">
          <ac:chgData name="Kal Rabb" userId="3edf06299a4717ec" providerId="LiveId" clId="{B4CCFE68-A3F3-4FC6-A8CE-2AD1D8A1DB05}" dt="2022-11-21T14:06:20.409" v="597" actId="20577"/>
          <ac:spMkLst>
            <pc:docMk/>
            <pc:sldMk cId="881647393" sldId="276"/>
            <ac:spMk id="8" creationId="{D0998EAA-B92F-8966-644F-63E0CA4DF4AD}"/>
          </ac:spMkLst>
        </pc:spChg>
      </pc:sldChg>
    </pc:docChg>
  </pc:docChgLst>
  <pc:docChgLst>
    <pc:chgData name="Kal Rabb" userId="3edf06299a4717ec" providerId="LiveId" clId="{8418DFC2-BBAF-4C0D-920C-26CCC8F6A749}"/>
    <pc:docChg chg="custSel addSld modSld sldOrd">
      <pc:chgData name="Kal Rabb" userId="3edf06299a4717ec" providerId="LiveId" clId="{8418DFC2-BBAF-4C0D-920C-26CCC8F6A749}" dt="2023-12-17T18:47:20.637" v="773" actId="20577"/>
      <pc:docMkLst>
        <pc:docMk/>
      </pc:docMkLst>
      <pc:sldChg chg="modSp mod">
        <pc:chgData name="Kal Rabb" userId="3edf06299a4717ec" providerId="LiveId" clId="{8418DFC2-BBAF-4C0D-920C-26CCC8F6A749}" dt="2023-12-17T18:45:38.923" v="541" actId="21"/>
        <pc:sldMkLst>
          <pc:docMk/>
          <pc:sldMk cId="3710014992" sldId="273"/>
        </pc:sldMkLst>
        <pc:spChg chg="mod">
          <ac:chgData name="Kal Rabb" userId="3edf06299a4717ec" providerId="LiveId" clId="{8418DFC2-BBAF-4C0D-920C-26CCC8F6A749}" dt="2023-12-17T18:35:49.555" v="374" actId="27636"/>
          <ac:spMkLst>
            <pc:docMk/>
            <pc:sldMk cId="3710014992" sldId="273"/>
            <ac:spMk id="3" creationId="{BBF05927-22F3-4624-AC41-D07891847725}"/>
          </ac:spMkLst>
        </pc:spChg>
        <pc:spChg chg="mod">
          <ac:chgData name="Kal Rabb" userId="3edf06299a4717ec" providerId="LiveId" clId="{8418DFC2-BBAF-4C0D-920C-26CCC8F6A749}" dt="2023-12-17T18:45:38.923" v="541" actId="21"/>
          <ac:spMkLst>
            <pc:docMk/>
            <pc:sldMk cId="3710014992" sldId="273"/>
            <ac:spMk id="4" creationId="{E87328F5-DB17-40A9-9906-4ACB3F884CEF}"/>
          </ac:spMkLst>
        </pc:spChg>
      </pc:sldChg>
      <pc:sldChg chg="ord">
        <pc:chgData name="Kal Rabb" userId="3edf06299a4717ec" providerId="LiveId" clId="{8418DFC2-BBAF-4C0D-920C-26CCC8F6A749}" dt="2023-12-17T18:45:09.833" v="538"/>
        <pc:sldMkLst>
          <pc:docMk/>
          <pc:sldMk cId="3694302385" sldId="274"/>
        </pc:sldMkLst>
      </pc:sldChg>
      <pc:sldChg chg="addSp modSp mod ord modAnim">
        <pc:chgData name="Kal Rabb" userId="3edf06299a4717ec" providerId="LiveId" clId="{8418DFC2-BBAF-4C0D-920C-26CCC8F6A749}" dt="2023-12-17T18:45:13.050" v="540"/>
        <pc:sldMkLst>
          <pc:docMk/>
          <pc:sldMk cId="881647393" sldId="276"/>
        </pc:sldMkLst>
        <pc:spChg chg="mod">
          <ac:chgData name="Kal Rabb" userId="3edf06299a4717ec" providerId="LiveId" clId="{8418DFC2-BBAF-4C0D-920C-26CCC8F6A749}" dt="2023-12-17T18:43:53.478" v="536" actId="1037"/>
          <ac:spMkLst>
            <pc:docMk/>
            <pc:sldMk cId="881647393" sldId="276"/>
            <ac:spMk id="3" creationId="{5B3399CB-3B4E-D89B-5775-09451C5CF69B}"/>
          </ac:spMkLst>
        </pc:spChg>
        <pc:spChg chg="mod">
          <ac:chgData name="Kal Rabb" userId="3edf06299a4717ec" providerId="LiveId" clId="{8418DFC2-BBAF-4C0D-920C-26CCC8F6A749}" dt="2023-12-17T18:39:40.947" v="519" actId="164"/>
          <ac:spMkLst>
            <pc:docMk/>
            <pc:sldMk cId="881647393" sldId="276"/>
            <ac:spMk id="8" creationId="{D0998EAA-B92F-8966-644F-63E0CA4DF4AD}"/>
          </ac:spMkLst>
        </pc:spChg>
        <pc:grpChg chg="add mod">
          <ac:chgData name="Kal Rabb" userId="3edf06299a4717ec" providerId="LiveId" clId="{8418DFC2-BBAF-4C0D-920C-26CCC8F6A749}" dt="2023-12-17T18:39:40.947" v="519" actId="164"/>
          <ac:grpSpMkLst>
            <pc:docMk/>
            <pc:sldMk cId="881647393" sldId="276"/>
            <ac:grpSpMk id="10" creationId="{7CCAF823-A8F6-7802-04F8-CF638B589330}"/>
          </ac:grpSpMkLst>
        </pc:grpChg>
        <pc:cxnChg chg="add mod">
          <ac:chgData name="Kal Rabb" userId="3edf06299a4717ec" providerId="LiveId" clId="{8418DFC2-BBAF-4C0D-920C-26CCC8F6A749}" dt="2023-12-17T18:39:40.947" v="519" actId="164"/>
          <ac:cxnSpMkLst>
            <pc:docMk/>
            <pc:sldMk cId="881647393" sldId="276"/>
            <ac:cxnSpMk id="9" creationId="{85ABDE53-471E-35D3-7DF4-E3E322D31A57}"/>
          </ac:cxnSpMkLst>
        </pc:cxnChg>
      </pc:sldChg>
      <pc:sldChg chg="modSp new mod">
        <pc:chgData name="Kal Rabb" userId="3edf06299a4717ec" providerId="LiveId" clId="{8418DFC2-BBAF-4C0D-920C-26CCC8F6A749}" dt="2023-12-17T18:33:34.536" v="115" actId="20577"/>
        <pc:sldMkLst>
          <pc:docMk/>
          <pc:sldMk cId="2384095730" sldId="279"/>
        </pc:sldMkLst>
        <pc:spChg chg="mod">
          <ac:chgData name="Kal Rabb" userId="3edf06299a4717ec" providerId="LiveId" clId="{8418DFC2-BBAF-4C0D-920C-26CCC8F6A749}" dt="2023-12-17T18:33:34.536" v="115" actId="20577"/>
          <ac:spMkLst>
            <pc:docMk/>
            <pc:sldMk cId="2384095730" sldId="279"/>
            <ac:spMk id="2" creationId="{8EF3B220-2591-F048-E4A4-A9CEDB0867E8}"/>
          </ac:spMkLst>
        </pc:spChg>
        <pc:spChg chg="mod">
          <ac:chgData name="Kal Rabb" userId="3edf06299a4717ec" providerId="LiveId" clId="{8418DFC2-BBAF-4C0D-920C-26CCC8F6A749}" dt="2023-12-07T20:02:16.192" v="92" actId="13822"/>
          <ac:spMkLst>
            <pc:docMk/>
            <pc:sldMk cId="2384095730" sldId="279"/>
            <ac:spMk id="3" creationId="{FD3F5D6B-C032-6172-EE97-9BD30E4579D3}"/>
          </ac:spMkLst>
        </pc:spChg>
        <pc:spChg chg="mod">
          <ac:chgData name="Kal Rabb" userId="3edf06299a4717ec" providerId="LiveId" clId="{8418DFC2-BBAF-4C0D-920C-26CCC8F6A749}" dt="2023-12-07T20:02:49.616" v="95" actId="108"/>
          <ac:spMkLst>
            <pc:docMk/>
            <pc:sldMk cId="2384095730" sldId="279"/>
            <ac:spMk id="4" creationId="{D5C9709B-9E52-02E8-7165-5D5D4610FF9C}"/>
          </ac:spMkLst>
        </pc:spChg>
      </pc:sldChg>
      <pc:sldChg chg="modSp new mod modNotesTx">
        <pc:chgData name="Kal Rabb" userId="3edf06299a4717ec" providerId="LiveId" clId="{8418DFC2-BBAF-4C0D-920C-26CCC8F6A749}" dt="2023-12-17T18:47:20.637" v="773" actId="20577"/>
        <pc:sldMkLst>
          <pc:docMk/>
          <pc:sldMk cId="3665824278" sldId="280"/>
        </pc:sldMkLst>
        <pc:spChg chg="mod">
          <ac:chgData name="Kal Rabb" userId="3edf06299a4717ec" providerId="LiveId" clId="{8418DFC2-BBAF-4C0D-920C-26CCC8F6A749}" dt="2023-12-17T18:46:04.479" v="565" actId="5793"/>
          <ac:spMkLst>
            <pc:docMk/>
            <pc:sldMk cId="3665824278" sldId="280"/>
            <ac:spMk id="2" creationId="{C76D5082-25F3-AB0F-C9E6-8A47EEC004B7}"/>
          </ac:spMkLst>
        </pc:spChg>
        <pc:spChg chg="mod">
          <ac:chgData name="Kal Rabb" userId="3edf06299a4717ec" providerId="LiveId" clId="{8418DFC2-BBAF-4C0D-920C-26CCC8F6A749}" dt="2023-12-17T18:46:06.521" v="566"/>
          <ac:spMkLst>
            <pc:docMk/>
            <pc:sldMk cId="3665824278" sldId="280"/>
            <ac:spMk id="3" creationId="{E5FD7188-7572-3103-1983-32D4888A2866}"/>
          </ac:spMkLst>
        </pc:spChg>
        <pc:spChg chg="mod">
          <ac:chgData name="Kal Rabb" userId="3edf06299a4717ec" providerId="LiveId" clId="{8418DFC2-BBAF-4C0D-920C-26CCC8F6A749}" dt="2023-12-17T18:46:47.314" v="674" actId="20577"/>
          <ac:spMkLst>
            <pc:docMk/>
            <pc:sldMk cId="3665824278" sldId="280"/>
            <ac:spMk id="4" creationId="{43E0A127-6308-C58D-8339-2D5BCC2BBA0F}"/>
          </ac:spMkLst>
        </pc:spChg>
      </pc:sldChg>
    </pc:docChg>
  </pc:docChgLst>
  <pc:docChgLst>
    <pc:chgData name="Kal Rabb" userId="3edf06299a4717ec" providerId="LiveId" clId="{83178188-95BA-415A-B5F9-06CEC7F0E5CB}"/>
    <pc:docChg chg="undo custSel addSld modSld">
      <pc:chgData name="Kal Rabb" userId="3edf06299a4717ec" providerId="LiveId" clId="{83178188-95BA-415A-B5F9-06CEC7F0E5CB}" dt="2021-04-19T19:00:22.845" v="868" actId="13822"/>
      <pc:docMkLst>
        <pc:docMk/>
      </pc:docMkLst>
      <pc:sldChg chg="addSp delSp modSp mod setBg modClrScheme chgLayout">
        <pc:chgData name="Kal Rabb" userId="3edf06299a4717ec" providerId="LiveId" clId="{83178188-95BA-415A-B5F9-06CEC7F0E5CB}" dt="2021-04-17T00:13:50.102" v="54" actId="115"/>
        <pc:sldMkLst>
          <pc:docMk/>
          <pc:sldMk cId="405053258" sldId="259"/>
        </pc:sldMkLst>
        <pc:spChg chg="mod ord">
          <ac:chgData name="Kal Rabb" userId="3edf06299a4717ec" providerId="LiveId" clId="{83178188-95BA-415A-B5F9-06CEC7F0E5CB}" dt="2021-04-17T00:10:50.190" v="22" actId="700"/>
          <ac:spMkLst>
            <pc:docMk/>
            <pc:sldMk cId="405053258" sldId="259"/>
            <ac:spMk id="2" creationId="{5654EDCA-6DF5-433C-B77A-364D67B8DA5A}"/>
          </ac:spMkLst>
        </pc:spChg>
        <pc:spChg chg="mod ord">
          <ac:chgData name="Kal Rabb" userId="3edf06299a4717ec" providerId="LiveId" clId="{83178188-95BA-415A-B5F9-06CEC7F0E5CB}" dt="2021-04-17T00:11:58.023" v="41" actId="27636"/>
          <ac:spMkLst>
            <pc:docMk/>
            <pc:sldMk cId="405053258" sldId="259"/>
            <ac:spMk id="3" creationId="{C586FBE4-63D0-4833-ADEA-D6789C65C663}"/>
          </ac:spMkLst>
        </pc:spChg>
        <pc:spChg chg="add del">
          <ac:chgData name="Kal Rabb" userId="3edf06299a4717ec" providerId="LiveId" clId="{83178188-95BA-415A-B5F9-06CEC7F0E5CB}" dt="2021-04-17T00:10:37.177" v="20"/>
          <ac:spMkLst>
            <pc:docMk/>
            <pc:sldMk cId="405053258" sldId="259"/>
            <ac:spMk id="4" creationId="{F43AAE6B-4116-43B1-A3E1-30E2AC03AFDA}"/>
          </ac:spMkLst>
        </pc:spChg>
        <pc:spChg chg="add mod ord">
          <ac:chgData name="Kal Rabb" userId="3edf06299a4717ec" providerId="LiveId" clId="{83178188-95BA-415A-B5F9-06CEC7F0E5CB}" dt="2021-04-17T00:13:50.102" v="54" actId="115"/>
          <ac:spMkLst>
            <pc:docMk/>
            <pc:sldMk cId="405053258" sldId="259"/>
            <ac:spMk id="5" creationId="{FE55E3E2-0E27-4BA0-B49C-D8B9E0B7DDD0}"/>
          </ac:spMkLst>
        </pc:spChg>
      </pc:sldChg>
      <pc:sldChg chg="modSp mod">
        <pc:chgData name="Kal Rabb" userId="3edf06299a4717ec" providerId="LiveId" clId="{83178188-95BA-415A-B5F9-06CEC7F0E5CB}" dt="2021-04-17T00:16:32.056" v="92" actId="14100"/>
        <pc:sldMkLst>
          <pc:docMk/>
          <pc:sldMk cId="2048057357" sldId="260"/>
        </pc:sldMkLst>
        <pc:spChg chg="mod">
          <ac:chgData name="Kal Rabb" userId="3edf06299a4717ec" providerId="LiveId" clId="{83178188-95BA-415A-B5F9-06CEC7F0E5CB}" dt="2021-04-17T00:15:16.448" v="74" actId="20577"/>
          <ac:spMkLst>
            <pc:docMk/>
            <pc:sldMk cId="2048057357" sldId="260"/>
            <ac:spMk id="4" creationId="{C68F7FB1-FA2E-4E10-93C5-80C62C2BC792}"/>
          </ac:spMkLst>
        </pc:spChg>
        <pc:spChg chg="mod">
          <ac:chgData name="Kal Rabb" userId="3edf06299a4717ec" providerId="LiveId" clId="{83178188-95BA-415A-B5F9-06CEC7F0E5CB}" dt="2021-04-17T00:16:26.927" v="91" actId="14100"/>
          <ac:spMkLst>
            <pc:docMk/>
            <pc:sldMk cId="2048057357" sldId="260"/>
            <ac:spMk id="5" creationId="{8DEB41B0-FAEA-4DD9-AD22-FCDE39F5081F}"/>
          </ac:spMkLst>
        </pc:spChg>
        <pc:spChg chg="mod">
          <ac:chgData name="Kal Rabb" userId="3edf06299a4717ec" providerId="LiveId" clId="{83178188-95BA-415A-B5F9-06CEC7F0E5CB}" dt="2021-04-17T00:16:32.056" v="92" actId="14100"/>
          <ac:spMkLst>
            <pc:docMk/>
            <pc:sldMk cId="2048057357" sldId="260"/>
            <ac:spMk id="6" creationId="{4636C008-6B50-4B59-A4A7-6E707D2670D1}"/>
          </ac:spMkLst>
        </pc:spChg>
      </pc:sldChg>
      <pc:sldChg chg="modSp mod">
        <pc:chgData name="Kal Rabb" userId="3edf06299a4717ec" providerId="LiveId" clId="{83178188-95BA-415A-B5F9-06CEC7F0E5CB}" dt="2021-04-19T17:51:00.492" v="360" actId="20577"/>
        <pc:sldMkLst>
          <pc:docMk/>
          <pc:sldMk cId="1285658261" sldId="265"/>
        </pc:sldMkLst>
        <pc:spChg chg="mod">
          <ac:chgData name="Kal Rabb" userId="3edf06299a4717ec" providerId="LiveId" clId="{83178188-95BA-415A-B5F9-06CEC7F0E5CB}" dt="2021-04-19T17:51:00.492" v="360" actId="20577"/>
          <ac:spMkLst>
            <pc:docMk/>
            <pc:sldMk cId="1285658261" sldId="265"/>
            <ac:spMk id="3" creationId="{972C0FB9-9F3C-4F1C-9408-4B7178B7B00E}"/>
          </ac:spMkLst>
        </pc:spChg>
      </pc:sldChg>
      <pc:sldChg chg="modSp mod">
        <pc:chgData name="Kal Rabb" userId="3edf06299a4717ec" providerId="LiveId" clId="{83178188-95BA-415A-B5F9-06CEC7F0E5CB}" dt="2021-04-19T17:49:10.640" v="195" actId="20577"/>
        <pc:sldMkLst>
          <pc:docMk/>
          <pc:sldMk cId="4031737906" sldId="270"/>
        </pc:sldMkLst>
        <pc:spChg chg="mod">
          <ac:chgData name="Kal Rabb" userId="3edf06299a4717ec" providerId="LiveId" clId="{83178188-95BA-415A-B5F9-06CEC7F0E5CB}" dt="2021-04-19T17:49:10.640" v="195" actId="20577"/>
          <ac:spMkLst>
            <pc:docMk/>
            <pc:sldMk cId="4031737906" sldId="270"/>
            <ac:spMk id="3" creationId="{AE907E9A-9A95-4EBD-BE97-B3FD1FA126A2}"/>
          </ac:spMkLst>
        </pc:spChg>
      </pc:sldChg>
      <pc:sldChg chg="modSp mod">
        <pc:chgData name="Kal Rabb" userId="3edf06299a4717ec" providerId="LiveId" clId="{83178188-95BA-415A-B5F9-06CEC7F0E5CB}" dt="2021-04-19T17:51:28.474" v="362" actId="6549"/>
        <pc:sldMkLst>
          <pc:docMk/>
          <pc:sldMk cId="3042765492" sldId="271"/>
        </pc:sldMkLst>
        <pc:spChg chg="mod">
          <ac:chgData name="Kal Rabb" userId="3edf06299a4717ec" providerId="LiveId" clId="{83178188-95BA-415A-B5F9-06CEC7F0E5CB}" dt="2021-04-19T17:51:28.474" v="362" actId="6549"/>
          <ac:spMkLst>
            <pc:docMk/>
            <pc:sldMk cId="3042765492" sldId="271"/>
            <ac:spMk id="3" creationId="{27EEA98E-20A0-4AB4-8E0B-D36C087B3D1B}"/>
          </ac:spMkLst>
        </pc:spChg>
      </pc:sldChg>
      <pc:sldChg chg="modSp new mod">
        <pc:chgData name="Kal Rabb" userId="3edf06299a4717ec" providerId="LiveId" clId="{83178188-95BA-415A-B5F9-06CEC7F0E5CB}" dt="2021-04-19T19:00:22.845" v="868" actId="13822"/>
        <pc:sldMkLst>
          <pc:docMk/>
          <pc:sldMk cId="3710014992" sldId="273"/>
        </pc:sldMkLst>
        <pc:spChg chg="mod">
          <ac:chgData name="Kal Rabb" userId="3edf06299a4717ec" providerId="LiveId" clId="{83178188-95BA-415A-B5F9-06CEC7F0E5CB}" dt="2021-04-19T18:52:06.478" v="761" actId="14100"/>
          <ac:spMkLst>
            <pc:docMk/>
            <pc:sldMk cId="3710014992" sldId="273"/>
            <ac:spMk id="2" creationId="{DFD88986-6DEC-44E5-9C35-A0C4D34DEEFB}"/>
          </ac:spMkLst>
        </pc:spChg>
        <pc:spChg chg="mod">
          <ac:chgData name="Kal Rabb" userId="3edf06299a4717ec" providerId="LiveId" clId="{83178188-95BA-415A-B5F9-06CEC7F0E5CB}" dt="2021-04-19T19:00:22.845" v="868" actId="13822"/>
          <ac:spMkLst>
            <pc:docMk/>
            <pc:sldMk cId="3710014992" sldId="273"/>
            <ac:spMk id="3" creationId="{BBF05927-22F3-4624-AC41-D07891847725}"/>
          </ac:spMkLst>
        </pc:spChg>
        <pc:spChg chg="mod">
          <ac:chgData name="Kal Rabb" userId="3edf06299a4717ec" providerId="LiveId" clId="{83178188-95BA-415A-B5F9-06CEC7F0E5CB}" dt="2021-04-19T18:57:29.483" v="850" actId="14100"/>
          <ac:spMkLst>
            <pc:docMk/>
            <pc:sldMk cId="3710014992" sldId="273"/>
            <ac:spMk id="4" creationId="{E87328F5-DB17-40A9-9906-4ACB3F884CEF}"/>
          </ac:spMkLst>
        </pc:spChg>
      </pc:sldChg>
      <pc:sldChg chg="addSp modSp add mod modAnim">
        <pc:chgData name="Kal Rabb" userId="3edf06299a4717ec" providerId="LiveId" clId="{83178188-95BA-415A-B5F9-06CEC7F0E5CB}" dt="2021-04-19T19:00:14.129" v="867" actId="13822"/>
        <pc:sldMkLst>
          <pc:docMk/>
          <pc:sldMk cId="3694302385" sldId="274"/>
        </pc:sldMkLst>
        <pc:spChg chg="mod">
          <ac:chgData name="Kal Rabb" userId="3edf06299a4717ec" providerId="LiveId" clId="{83178188-95BA-415A-B5F9-06CEC7F0E5CB}" dt="2021-04-19T19:00:14.129" v="867" actId="13822"/>
          <ac:spMkLst>
            <pc:docMk/>
            <pc:sldMk cId="3694302385" sldId="274"/>
            <ac:spMk id="3" creationId="{BBF05927-22F3-4624-AC41-D07891847725}"/>
          </ac:spMkLst>
        </pc:spChg>
        <pc:spChg chg="mod">
          <ac:chgData name="Kal Rabb" userId="3edf06299a4717ec" providerId="LiveId" clId="{83178188-95BA-415A-B5F9-06CEC7F0E5CB}" dt="2021-04-19T19:00:02.648" v="866" actId="13822"/>
          <ac:spMkLst>
            <pc:docMk/>
            <pc:sldMk cId="3694302385" sldId="274"/>
            <ac:spMk id="4" creationId="{E87328F5-DB17-40A9-9906-4ACB3F884CEF}"/>
          </ac:spMkLst>
        </pc:spChg>
        <pc:spChg chg="add mod">
          <ac:chgData name="Kal Rabb" userId="3edf06299a4717ec" providerId="LiveId" clId="{83178188-95BA-415A-B5F9-06CEC7F0E5CB}" dt="2021-04-19T18:52:50.252" v="783" actId="13822"/>
          <ac:spMkLst>
            <pc:docMk/>
            <pc:sldMk cId="3694302385" sldId="274"/>
            <ac:spMk id="5" creationId="{CA9FFE12-D654-4C32-A40C-4F312C23A9E5}"/>
          </ac:spMkLst>
        </pc:spChg>
        <pc:spChg chg="add mod">
          <ac:chgData name="Kal Rabb" userId="3edf06299a4717ec" providerId="LiveId" clId="{83178188-95BA-415A-B5F9-06CEC7F0E5CB}" dt="2021-04-19T18:57:16.939" v="848" actId="1076"/>
          <ac:spMkLst>
            <pc:docMk/>
            <pc:sldMk cId="3694302385" sldId="274"/>
            <ac:spMk id="6" creationId="{77E1B462-8C44-4277-8AE1-FDCFC161E3CE}"/>
          </ac:spMkLst>
        </pc:spChg>
      </pc:sldChg>
      <pc:sldChg chg="addSp delSp modSp new mod modClrScheme chgLayout">
        <pc:chgData name="Kal Rabb" userId="3edf06299a4717ec" providerId="LiveId" clId="{83178188-95BA-415A-B5F9-06CEC7F0E5CB}" dt="2021-04-19T18:58:05.231" v="862" actId="5793"/>
        <pc:sldMkLst>
          <pc:docMk/>
          <pc:sldMk cId="1793634697" sldId="275"/>
        </pc:sldMkLst>
        <pc:spChg chg="del mod ord">
          <ac:chgData name="Kal Rabb" userId="3edf06299a4717ec" providerId="LiveId" clId="{83178188-95BA-415A-B5F9-06CEC7F0E5CB}" dt="2021-04-19T18:58:00.970" v="853" actId="700"/>
          <ac:spMkLst>
            <pc:docMk/>
            <pc:sldMk cId="1793634697" sldId="275"/>
            <ac:spMk id="2" creationId="{27200AF6-7145-49DF-85A1-C3A7EFE7484B}"/>
          </ac:spMkLst>
        </pc:spChg>
        <pc:spChg chg="del mod ord">
          <ac:chgData name="Kal Rabb" userId="3edf06299a4717ec" providerId="LiveId" clId="{83178188-95BA-415A-B5F9-06CEC7F0E5CB}" dt="2021-04-19T18:58:00.970" v="853" actId="700"/>
          <ac:spMkLst>
            <pc:docMk/>
            <pc:sldMk cId="1793634697" sldId="275"/>
            <ac:spMk id="3" creationId="{88E86318-CDDE-4999-92AB-CA553213D773}"/>
          </ac:spMkLst>
        </pc:spChg>
        <pc:spChg chg="del">
          <ac:chgData name="Kal Rabb" userId="3edf06299a4717ec" providerId="LiveId" clId="{83178188-95BA-415A-B5F9-06CEC7F0E5CB}" dt="2021-04-19T18:58:00.970" v="853" actId="700"/>
          <ac:spMkLst>
            <pc:docMk/>
            <pc:sldMk cId="1793634697" sldId="275"/>
            <ac:spMk id="4" creationId="{CCAAA42B-54E9-4896-A666-2EA714ED75D5}"/>
          </ac:spMkLst>
        </pc:spChg>
        <pc:spChg chg="add mod ord">
          <ac:chgData name="Kal Rabb" userId="3edf06299a4717ec" providerId="LiveId" clId="{83178188-95BA-415A-B5F9-06CEC7F0E5CB}" dt="2021-04-19T18:58:05.231" v="862" actId="5793"/>
          <ac:spMkLst>
            <pc:docMk/>
            <pc:sldMk cId="1793634697" sldId="275"/>
            <ac:spMk id="5" creationId="{A52F89AA-454A-4000-ACA6-F063F35E85DE}"/>
          </ac:spMkLst>
        </pc:spChg>
        <pc:spChg chg="add mod ord">
          <ac:chgData name="Kal Rabb" userId="3edf06299a4717ec" providerId="LiveId" clId="{83178188-95BA-415A-B5F9-06CEC7F0E5CB}" dt="2021-04-19T18:58:00.970" v="853" actId="700"/>
          <ac:spMkLst>
            <pc:docMk/>
            <pc:sldMk cId="1793634697" sldId="275"/>
            <ac:spMk id="6" creationId="{617A94DB-D22C-4738-8AC4-9E688EE5E01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5725-470D-46C5-B740-4B4774B2035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5006A-FA6D-4721-9992-EA286B86A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6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etbootstrap.com/docs/5.0/layout/containers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15006A-FA6D-4721-9992-EA286B86A3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74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hlinkClick r:id="rId3"/>
              </a:rPr>
              <a:t>Containers · Bootstrap v5.0 (getbootstrap.com)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15006A-FA6D-4721-9992-EA286B86A3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78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type=‘submit’ makes a POST of any Form Data.  </a:t>
            </a:r>
            <a:r>
              <a:rPr lang="en-US"/>
              <a:t>You may not want to do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15006A-FA6D-4721-9992-EA286B86A35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2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95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1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1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4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41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6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1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4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8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4E4207-C567-4E32-A7DF-BF9C2A54C70E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D330144-32BB-482D-86FE-232B3FF02C1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5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eactstrap.github.io/component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reactstrap.github.io/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actstrap.github.io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6E490-16A4-4C28-B0CB-E171FDDD1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Bootstrap and React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E0818-690B-459E-AEAE-A13A270A4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798EE-2C86-4DD2-B35A-644CD8F7E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Visually …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BB46C85-7089-401C-AF05-3DB657E82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963" y="2403892"/>
            <a:ext cx="10058400" cy="2907466"/>
          </a:xfrm>
        </p:spPr>
      </p:pic>
    </p:spTree>
    <p:extLst>
      <p:ext uri="{BB962C8B-B14F-4D97-AF65-F5344CB8AC3E}">
        <p14:creationId xmlns:p14="http://schemas.microsoft.com/office/powerpoint/2010/main" val="94351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1374-7B96-4E2B-81FC-F6A7CF0F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Reactstrap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C0FB9-9F3C-4F1C-9408-4B7178B7B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complete port of Bootstrap to React</a:t>
            </a:r>
          </a:p>
          <a:p>
            <a:r>
              <a:rPr lang="en-US" dirty="0"/>
              <a:t>jQuery removed</a:t>
            </a:r>
          </a:p>
          <a:p>
            <a:r>
              <a:rPr lang="en-US" dirty="0"/>
              <a:t>Rewritten for React components</a:t>
            </a:r>
          </a:p>
          <a:p>
            <a:r>
              <a:rPr lang="en-US" dirty="0"/>
              <a:t>Concepts like layout using 12 column grid retained</a:t>
            </a:r>
          </a:p>
          <a:p>
            <a:r>
              <a:rPr lang="en-US" dirty="0"/>
              <a:t>Most class names are now Component names</a:t>
            </a:r>
          </a:p>
          <a:p>
            <a:pPr lvl="1"/>
            <a:r>
              <a:rPr lang="en-US" dirty="0"/>
              <a:t>E.g. instead of 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className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=“container”, </a:t>
            </a:r>
            <a:r>
              <a:rPr lang="en-US" dirty="0"/>
              <a:t>you just do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&lt;Container&gt;&lt;/Container&gt;</a:t>
            </a:r>
          </a:p>
          <a:p>
            <a:pPr lvl="2"/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  <a:hlinkClick r:id="rId2"/>
              </a:rPr>
              <a:t>https://reactstrap.github.io/components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2000" dirty="0"/>
              <a:t>You can still use </a:t>
            </a:r>
            <a:r>
              <a:rPr lang="en-US" sz="2000" dirty="0" err="1"/>
              <a:t>className</a:t>
            </a:r>
            <a:r>
              <a:rPr lang="en-US" sz="2000" dirty="0"/>
              <a:t> for lower-level styling (colors, margins, …) if not supported by the objects properties (try to use props first)</a:t>
            </a:r>
          </a:p>
        </p:txBody>
      </p:sp>
    </p:spTree>
    <p:extLst>
      <p:ext uri="{BB962C8B-B14F-4D97-AF65-F5344CB8AC3E}">
        <p14:creationId xmlns:p14="http://schemas.microsoft.com/office/powerpoint/2010/main" val="128565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96BD8-0667-49EF-AA61-93888201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Reactstrap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07E9A-9A95-4EBD-BE97-B3FD1FA12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Make sure you include:</a:t>
            </a:r>
          </a:p>
          <a:p>
            <a:r>
              <a:rPr lang="en-US" dirty="0">
                <a:solidFill>
                  <a:srgbClr val="AF00DB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'bootstrap/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css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/bootstrap.min.css’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At the top of index.js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…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 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reactstrap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’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b="0" dirty="0">
              <a:solidFill>
                <a:srgbClr val="AF00D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onsolas" panose="020B0609020204030204" pitchFamily="49" charset="0"/>
              </a:rPr>
              <a:t>For example:</a:t>
            </a:r>
          </a:p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{ 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} 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reactstrap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’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D6B11A-E2CF-449F-A229-476232BE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Reactstrap</a:t>
            </a:r>
            <a:r>
              <a:rPr lang="en-US" dirty="0"/>
              <a:t> Examples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5A7D4B-C526-424C-845E-A81AAF8D8E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88" y="1845734"/>
            <a:ext cx="6937299" cy="4023360"/>
          </a:xfrm>
        </p:spPr>
        <p:txBody>
          <a:bodyPr>
            <a:normAutofit/>
          </a:bodyPr>
          <a:lstStyle/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&lt;div&gt;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"primary"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primary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"secondary"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secondary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"success"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success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"info"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info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"warning"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warning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"danger"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danger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 '</a:t>
            </a:r>
            <a:r>
              <a:rPr lang="en-US" sz="16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6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"link"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link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6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&lt;/div&gt;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sz="16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015CF5E-61E1-40AF-868D-62DFAA74F0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96087" y="2833869"/>
            <a:ext cx="4937125" cy="595131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D3802EF-16C8-4DA0-9D27-E654CA236A89}"/>
              </a:ext>
            </a:extLst>
          </p:cNvPr>
          <p:cNvSpPr txBox="1"/>
          <p:nvPr/>
        </p:nvSpPr>
        <p:spPr>
          <a:xfrm>
            <a:off x="6729327" y="4418337"/>
            <a:ext cx="4210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the standard color scheme naming (primary, secondary, success, …)</a:t>
            </a:r>
          </a:p>
        </p:txBody>
      </p:sp>
    </p:spTree>
    <p:extLst>
      <p:ext uri="{BB962C8B-B14F-4D97-AF65-F5344CB8AC3E}">
        <p14:creationId xmlns:p14="http://schemas.microsoft.com/office/powerpoint/2010/main" val="1529765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7A73D-E486-45CD-BDEA-D3F81C925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E4725-B1C2-4E09-ADA3-F99FA940A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444" y="1845734"/>
            <a:ext cx="6294895" cy="4023360"/>
          </a:xfrm>
        </p:spPr>
        <p:txBody>
          <a:bodyPr>
            <a:normAutofit fontScale="62500" lnSpcReduction="20000"/>
          </a:bodyPr>
          <a:lstStyle/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"m-4"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 of 3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 of 3 (wider)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 of 3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 of 3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 of 3 (wider)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"unselected"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 of 3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Col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51192CE-6776-45F6-8E66-C20F746B48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30339" y="2932279"/>
            <a:ext cx="4937125" cy="62419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4C8C7C-7B77-6B2A-2DF8-C92D37E25016}"/>
              </a:ext>
            </a:extLst>
          </p:cNvPr>
          <p:cNvSpPr txBox="1"/>
          <p:nvPr/>
        </p:nvSpPr>
        <p:spPr>
          <a:xfrm>
            <a:off x="7012593" y="4920656"/>
            <a:ext cx="4335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</a:t>
            </a:r>
            <a:r>
              <a:rPr lang="en-US" dirty="0" err="1"/>
              <a:t>xs</a:t>
            </a:r>
            <a:r>
              <a:rPr lang="en-US" dirty="0"/>
              <a:t>}=6 says it will take up 6 of the 12 grid columns on an XS size device (or any larger device)</a:t>
            </a:r>
            <a:br>
              <a:rPr lang="en-US" dirty="0"/>
            </a:br>
            <a:r>
              <a:rPr lang="en-US" dirty="0"/>
              <a:t>The remaining columns are distributed by </a:t>
            </a:r>
            <a:r>
              <a:rPr lang="en-US" dirty="0" err="1"/>
              <a:t>reactstrap</a:t>
            </a:r>
            <a:r>
              <a:rPr lang="en-US" dirty="0"/>
              <a:t>/ bootstrap</a:t>
            </a:r>
          </a:p>
        </p:txBody>
      </p:sp>
    </p:spTree>
    <p:extLst>
      <p:ext uri="{BB962C8B-B14F-4D97-AF65-F5344CB8AC3E}">
        <p14:creationId xmlns:p14="http://schemas.microsoft.com/office/powerpoint/2010/main" val="271725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42E8F-A10B-4992-B5C7-010D759FF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49" y="834148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US" dirty="0"/>
              <a:t>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D4028-D378-42D0-964E-50E1E6A8F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8297" y="1845734"/>
            <a:ext cx="6009674" cy="4023360"/>
          </a:xfrm>
        </p:spPr>
        <p:txBody>
          <a:bodyPr>
            <a:normAutofit fontScale="85000" lnSpcReduction="20000"/>
          </a:bodyPr>
          <a:lstStyle/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className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"m-4"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CardBody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border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"primary"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CardHeader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tag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"h2"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Card title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CardHeader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CardText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'Twas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Brilling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and the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slithy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toves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did gyre and gimble in the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wabe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All mimsy were the borogroves, And the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mome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raths 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outgrabe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 “Beware the ...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CardText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Snicker Snack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CardBody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Card</a:t>
            </a:r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FCDCBD-FBCC-4C27-BADE-174E2D1E94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61740" y="3004974"/>
            <a:ext cx="5430187" cy="2193278"/>
          </a:xfrm>
        </p:spPr>
      </p:pic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2186D1AB-4686-4A90-BF28-A3A1A258C21E}"/>
              </a:ext>
            </a:extLst>
          </p:cNvPr>
          <p:cNvSpPr/>
          <p:nvPr/>
        </p:nvSpPr>
        <p:spPr>
          <a:xfrm>
            <a:off x="5430733" y="1329622"/>
            <a:ext cx="1215182" cy="580397"/>
          </a:xfrm>
          <a:prstGeom prst="wedgeRectCallout">
            <a:avLst>
              <a:gd name="adj1" fmla="val -251984"/>
              <a:gd name="adj2" fmla="val 6155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margin 4 all around</a:t>
            </a:r>
          </a:p>
        </p:txBody>
      </p:sp>
    </p:spTree>
    <p:extLst>
      <p:ext uri="{BB962C8B-B14F-4D97-AF65-F5344CB8AC3E}">
        <p14:creationId xmlns:p14="http://schemas.microsoft.com/office/powerpoint/2010/main" val="3275674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8986-6DEC-44E5-9C35-A0C4D34D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05" y="286603"/>
            <a:ext cx="10946275" cy="1228089"/>
          </a:xfrm>
        </p:spPr>
        <p:txBody>
          <a:bodyPr>
            <a:noAutofit/>
          </a:bodyPr>
          <a:lstStyle/>
          <a:p>
            <a:r>
              <a:rPr lang="en-US" sz="2800" dirty="0"/>
              <a:t>Modals: </a:t>
            </a:r>
            <a:br>
              <a:rPr lang="en-US" sz="2800" dirty="0"/>
            </a:br>
            <a:r>
              <a:rPr lang="en-US" sz="2800" dirty="0"/>
              <a:t>In Single Page Applications (SPA), using Modals is common to show extra data or gather extra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05927-22F3-4624-AC41-D07891847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405" y="1845734"/>
            <a:ext cx="7175597" cy="447130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isOpen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props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Student Name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"Student name"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updateStudentName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Email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"Email"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updateEmail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Favourite Colour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 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"Colour"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updateFav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ModalFooter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"secondary"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onClick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Cancel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"primary"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onClick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saveChanges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Save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ModalFooter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dirty="0">
                <a:latin typeface="Consolas" panose="020B0609020204030204" pitchFamily="49" charset="0"/>
              </a:rPr>
              <a:t>&lt;/Modal&gt;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328F5-DB17-40A9-9906-4ACB3F884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45545" y="1845735"/>
            <a:ext cx="4537099" cy="4023360"/>
          </a:xfrm>
        </p:spPr>
        <p:txBody>
          <a:bodyPr>
            <a:normAutofit/>
          </a:bodyPr>
          <a:lstStyle/>
          <a:p>
            <a:r>
              <a:rPr lang="en-US" dirty="0"/>
              <a:t>But .. How to capture the data entered?</a:t>
            </a:r>
          </a:p>
          <a:p>
            <a:r>
              <a:rPr lang="en-US" dirty="0"/>
              <a:t>Answer – using events and state, of course!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014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88986-6DEC-44E5-9C35-A0C4D34DE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05" y="286603"/>
            <a:ext cx="10946275" cy="1228089"/>
          </a:xfrm>
        </p:spPr>
        <p:txBody>
          <a:bodyPr>
            <a:noAutofit/>
          </a:bodyPr>
          <a:lstStyle/>
          <a:p>
            <a:r>
              <a:rPr lang="en-US" sz="2800" dirty="0"/>
              <a:t>Modals: </a:t>
            </a:r>
            <a:br>
              <a:rPr lang="en-US" sz="2800" dirty="0"/>
            </a:br>
            <a:r>
              <a:rPr lang="en-US" sz="2800" dirty="0"/>
              <a:t>In Single Page Applications (SPA), using Modals is common to show extra data or gather extra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05927-22F3-4624-AC41-D078918477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405" y="1845734"/>
            <a:ext cx="6079713" cy="4471304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isOpen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props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Student Name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"Student name"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updateStudentName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value={this.state.studentInfo.name}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Email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"Email"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updateEmail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Favourite Colour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InputGroupText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 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placeholder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"Colour"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updateFav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InputGroup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b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ModalFooter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"secondary"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onClick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Cancel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color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"primary"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onClick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saveChanges</a:t>
            </a:r>
            <a:r>
              <a:rPr lang="en-US" sz="12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Save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Button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2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ModalFooter</a:t>
            </a:r>
            <a:r>
              <a:rPr lang="en-US" sz="12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1200" dirty="0">
                <a:latin typeface="Consolas" panose="020B0609020204030204" pitchFamily="49" charset="0"/>
              </a:rPr>
              <a:t>&lt;/Modal&gt;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328F5-DB17-40A9-9906-4ACB3F884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383" y="1845735"/>
            <a:ext cx="5535261" cy="402336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toggle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()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=&gt;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{ 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400" dirty="0">
                <a:solidFill>
                  <a:srgbClr val="C586C0"/>
                </a:solidFill>
                <a:latin typeface="Consolas" panose="020B0609020204030204" pitchFamily="49" charset="0"/>
              </a:rPr>
              <a:t>if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(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state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modal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==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false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{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studentInfo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{};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}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setState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({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modal: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!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state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modal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});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}</a:t>
            </a:r>
          </a:p>
          <a:p>
            <a:pPr>
              <a:spcBef>
                <a:spcPts val="200"/>
              </a:spcBef>
            </a:pPr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b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updateStudentName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(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)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=&gt;</a:t>
            </a:r>
            <a:endParaRPr lang="en-US" sz="1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{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studentInfo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name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target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value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DCDCAA"/>
                </a:solidFill>
                <a:latin typeface="Consolas" panose="020B0609020204030204" pitchFamily="49" charset="0"/>
              </a:rPr>
              <a:t>setState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({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studentInfo: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1400" dirty="0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.</a:t>
            </a:r>
            <a:r>
              <a:rPr lang="en-US" sz="1400" dirty="0">
                <a:solidFill>
                  <a:srgbClr val="9CDCFE"/>
                </a:solidFill>
                <a:latin typeface="Consolas" panose="020B0609020204030204" pitchFamily="49" charset="0"/>
              </a:rPr>
              <a:t>studentInfo</a:t>
            </a: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}) </a:t>
            </a:r>
            <a:r>
              <a:rPr lang="en-US" sz="1400" dirty="0">
                <a:solidFill>
                  <a:srgbClr val="6A9955"/>
                </a:solidFill>
                <a:latin typeface="Consolas" panose="020B0609020204030204" pitchFamily="49" charset="0"/>
              </a:rPr>
              <a:t>//Update the text data in state</a:t>
            </a:r>
            <a:endParaRPr lang="en-US" sz="1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400" dirty="0">
                <a:solidFill>
                  <a:srgbClr val="D4D4D4"/>
                </a:solidFill>
                <a:latin typeface="Consolas" panose="020B0609020204030204" pitchFamily="49" charset="0"/>
              </a:rPr>
              <a:t> }</a:t>
            </a: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CA9FFE12-D654-4C32-A40C-4F312C23A9E5}"/>
              </a:ext>
            </a:extLst>
          </p:cNvPr>
          <p:cNvSpPr/>
          <p:nvPr/>
        </p:nvSpPr>
        <p:spPr>
          <a:xfrm>
            <a:off x="4879127" y="1172666"/>
            <a:ext cx="1758998" cy="495590"/>
          </a:xfrm>
          <a:prstGeom prst="borderCallout1">
            <a:avLst>
              <a:gd name="adj1" fmla="val 18750"/>
              <a:gd name="adj2" fmla="val -8333"/>
              <a:gd name="adj3" fmla="val 140669"/>
              <a:gd name="adj4" fmla="val -5103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Open/ Close modal</a:t>
            </a:r>
          </a:p>
        </p:txBody>
      </p:sp>
      <p:sp>
        <p:nvSpPr>
          <p:cNvPr id="6" name="Callout: Line 5">
            <a:extLst>
              <a:ext uri="{FF2B5EF4-FFF2-40B4-BE49-F238E27FC236}">
                <a16:creationId xmlns:a16="http://schemas.microsoft.com/office/drawing/2014/main" id="{77E1B462-8C44-4277-8AE1-FDCFC161E3CE}"/>
              </a:ext>
            </a:extLst>
          </p:cNvPr>
          <p:cNvSpPr/>
          <p:nvPr/>
        </p:nvSpPr>
        <p:spPr>
          <a:xfrm>
            <a:off x="4530120" y="3671514"/>
            <a:ext cx="1758998" cy="495590"/>
          </a:xfrm>
          <a:prstGeom prst="borderCallout1">
            <a:avLst>
              <a:gd name="adj1" fmla="val -9419"/>
              <a:gd name="adj2" fmla="val 34921"/>
              <a:gd name="adj3" fmla="val -143838"/>
              <a:gd name="adj4" fmla="val 4103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Save text as it is typed</a:t>
            </a:r>
          </a:p>
        </p:txBody>
      </p:sp>
    </p:spTree>
    <p:extLst>
      <p:ext uri="{BB962C8B-B14F-4D97-AF65-F5344CB8AC3E}">
        <p14:creationId xmlns:p14="http://schemas.microsoft.com/office/powerpoint/2010/main" val="369430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48769-5A85-1A71-2598-A7188F62A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Modal ‘gotchas’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399CB-3B4E-D89B-5775-09451C5CF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2852" y="1902386"/>
            <a:ext cx="4937760" cy="4023360"/>
          </a:xfrm>
        </p:spPr>
        <p:txBody>
          <a:bodyPr>
            <a:normAutofit lnSpcReduction="10000"/>
          </a:bodyPr>
          <a:lstStyle/>
          <a:p>
            <a:pPr marL="341313" indent="-230188">
              <a:buFont typeface="Arial" panose="020B0604020202020204" pitchFamily="34" charset="0"/>
              <a:buChar char="•"/>
            </a:pPr>
            <a:r>
              <a:rPr lang="en-US" dirty="0"/>
              <a:t>Modals are only constructed ONCE, when the page is first initialized.</a:t>
            </a:r>
          </a:p>
          <a:p>
            <a:pPr marL="341313" indent="-230188">
              <a:buFont typeface="Arial" panose="020B0604020202020204" pitchFamily="34" charset="0"/>
              <a:buChar char="•"/>
            </a:pPr>
            <a:r>
              <a:rPr lang="en-US" dirty="0"/>
              <a:t>This means that if you open the modal more than once, all the OLD state data is still sitting there.  This can play havoc with your state data updates</a:t>
            </a:r>
          </a:p>
          <a:p>
            <a:r>
              <a:rPr lang="en-US" dirty="0"/>
              <a:t>Recommendation:</a:t>
            </a:r>
          </a:p>
          <a:p>
            <a:r>
              <a:rPr lang="en-US" dirty="0"/>
              <a:t>Separate the data inputs from the main body of the modal.  This will ensure a fresh constructor and hence fresh state is created</a:t>
            </a:r>
          </a:p>
          <a:p>
            <a:r>
              <a:rPr lang="en-US" dirty="0"/>
              <a:t>e.g. </a:t>
            </a:r>
            <a:r>
              <a:rPr lang="en-US" dirty="0" err="1"/>
              <a:t>ItemData</a:t>
            </a:r>
            <a:r>
              <a:rPr lang="en-US" dirty="0"/>
              <a:t> is its own class (&lt;Input&gt; tags are rendered inside a &lt;Card&gt; in this example)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7333FE-A856-D702-2F0F-B9637E892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393" y="75452"/>
            <a:ext cx="5833740" cy="3099082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isOpen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editModal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toggleEdit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toggleEdit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Edit Data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ModalHeader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ItemData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itemList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currentEditId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callBackClose</a:t>
            </a: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6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getNewData</a:t>
            </a:r>
            <a:r>
              <a:rPr lang="en-US" sz="16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 &lt;/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ItemData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ModalBody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Modal</a:t>
            </a:r>
            <a:r>
              <a:rPr lang="en-US" sz="16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EA26AF-F048-2691-3FC6-0A44BE3F03CA}"/>
              </a:ext>
            </a:extLst>
          </p:cNvPr>
          <p:cNvSpPr txBox="1"/>
          <p:nvPr/>
        </p:nvSpPr>
        <p:spPr>
          <a:xfrm>
            <a:off x="5124588" y="3683467"/>
            <a:ext cx="6941546" cy="240065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Card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CardHeader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4FC1FF"/>
                </a:solidFill>
                <a:effectLst/>
                <a:latin typeface="Consolas" panose="020B0609020204030204" pitchFamily="49" charset="0"/>
              </a:rPr>
              <a:t>props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CardHeader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CardBody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"field1"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"field1"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"name"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{this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       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"text"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updateName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"field2"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Location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Label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"field2"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"loc"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value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loc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4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       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"text"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onChange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4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updateLoc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4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/&gt;</a:t>
            </a:r>
          </a:p>
          <a:p>
            <a:r>
              <a:rPr lang="en-US" sz="2400" b="1" dirty="0">
                <a:solidFill>
                  <a:srgbClr val="808080"/>
                </a:solidFill>
                <a:latin typeface="Consolas" panose="020B0609020204030204" pitchFamily="49" charset="0"/>
              </a:rPr>
              <a:t>…</a:t>
            </a:r>
            <a:endParaRPr lang="en-US" sz="2400" b="1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BB4079F7-B9E7-6EFB-DE15-3131009355FE}"/>
              </a:ext>
            </a:extLst>
          </p:cNvPr>
          <p:cNvSpPr/>
          <p:nvPr/>
        </p:nvSpPr>
        <p:spPr>
          <a:xfrm>
            <a:off x="4519373" y="447332"/>
            <a:ext cx="1576627" cy="6512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Modal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CCAF823-A8F6-7802-04F8-CF638B589330}"/>
              </a:ext>
            </a:extLst>
          </p:cNvPr>
          <p:cNvGrpSpPr/>
          <p:nvPr/>
        </p:nvGrpSpPr>
        <p:grpSpPr>
          <a:xfrm>
            <a:off x="3377360" y="1586523"/>
            <a:ext cx="3507994" cy="2545820"/>
            <a:chOff x="3377360" y="1586523"/>
            <a:chExt cx="3507994" cy="2545820"/>
          </a:xfrm>
        </p:grpSpPr>
        <p:sp>
          <p:nvSpPr>
            <p:cNvPr id="8" name="Arrow: Pentagon 7">
              <a:extLst>
                <a:ext uri="{FF2B5EF4-FFF2-40B4-BE49-F238E27FC236}">
                  <a16:creationId xmlns:a16="http://schemas.microsoft.com/office/drawing/2014/main" id="{D0998EAA-B92F-8966-644F-63E0CA4DF4AD}"/>
                </a:ext>
              </a:extLst>
            </p:cNvPr>
            <p:cNvSpPr/>
            <p:nvPr/>
          </p:nvSpPr>
          <p:spPr>
            <a:xfrm>
              <a:off x="3377360" y="3481079"/>
              <a:ext cx="1576627" cy="651264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ItemData</a:t>
              </a:r>
              <a:endParaRPr lang="en-US" dirty="0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5ABDE53-471E-35D3-7DF4-E3E322D31A57}"/>
                </a:ext>
              </a:extLst>
            </p:cNvPr>
            <p:cNvCxnSpPr/>
            <p:nvPr/>
          </p:nvCxnSpPr>
          <p:spPr>
            <a:xfrm flipV="1">
              <a:off x="4876800" y="1586523"/>
              <a:ext cx="2008554" cy="209694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164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D5082-25F3-AB0F-C9E6-8A47EEC00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</a:t>
            </a:r>
            <a:r>
              <a:rPr lang="en-US" dirty="0" err="1"/>
              <a:t>Behaviour</a:t>
            </a:r>
            <a:r>
              <a:rPr lang="en-US" dirty="0"/>
              <a:t>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D7188-7572-3103-1983-32D4888A28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Correct modal </a:t>
            </a:r>
            <a:r>
              <a:rPr lang="en-US" dirty="0" err="1"/>
              <a:t>behaviour</a:t>
            </a:r>
            <a:r>
              <a:rPr lang="en-US" dirty="0"/>
              <a:t>:</a:t>
            </a:r>
          </a:p>
          <a:p>
            <a:pPr marL="288925" indent="-117475">
              <a:buFont typeface="Arial" panose="020B0604020202020204" pitchFamily="34" charset="0"/>
              <a:buChar char="•"/>
            </a:pPr>
            <a:r>
              <a:rPr lang="en-US" u="sng" dirty="0"/>
              <a:t>Always</a:t>
            </a:r>
            <a:r>
              <a:rPr lang="en-US" dirty="0"/>
              <a:t> provide ‘ok’/ ‘cancel’ buttons</a:t>
            </a:r>
          </a:p>
          <a:p>
            <a:pPr marL="581533" lvl="1" indent="-117475">
              <a:buFont typeface="Arial" panose="020B0604020202020204" pitchFamily="34" charset="0"/>
              <a:buChar char="•"/>
            </a:pPr>
            <a:r>
              <a:rPr lang="en-US" dirty="0"/>
              <a:t>Ok accepts the changes; cancel discards and changes</a:t>
            </a:r>
          </a:p>
          <a:p>
            <a:pPr marL="581533" lvl="1" indent="-117475">
              <a:buFont typeface="Arial" panose="020B0604020202020204" pitchFamily="34" charset="0"/>
              <a:buChar char="•"/>
            </a:pPr>
            <a:r>
              <a:rPr lang="en-US" dirty="0"/>
              <a:t>Ok confirmation is optional</a:t>
            </a:r>
          </a:p>
          <a:p>
            <a:pPr marL="288925" indent="-117475">
              <a:buFont typeface="Arial" panose="020B0604020202020204" pitchFamily="34" charset="0"/>
              <a:buChar char="•"/>
            </a:pPr>
            <a:r>
              <a:rPr lang="en-US" u="sng" dirty="0"/>
              <a:t>Always</a:t>
            </a:r>
            <a:r>
              <a:rPr lang="en-US" dirty="0"/>
              <a:t> pre-populate any available data, especially if the Modal is used to edit existing information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0A127-6308-C58D-8339-2D5BCC2BBA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 NOT assume you should treat Modals as Forms</a:t>
            </a:r>
          </a:p>
          <a:p>
            <a:r>
              <a:rPr lang="en-US" dirty="0"/>
              <a:t>Do NOT automatically make your OK button a Submit!</a:t>
            </a:r>
          </a:p>
          <a:p>
            <a:r>
              <a:rPr lang="en-US" dirty="0"/>
              <a:t>-- Why??</a:t>
            </a:r>
          </a:p>
        </p:txBody>
      </p:sp>
    </p:spTree>
    <p:extLst>
      <p:ext uri="{BB962C8B-B14F-4D97-AF65-F5344CB8AC3E}">
        <p14:creationId xmlns:p14="http://schemas.microsoft.com/office/powerpoint/2010/main" val="366582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7055E-954F-422E-B21C-FFEC2924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bootstrap?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62FC4-18C1-427C-A29B-8B58940E9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Bootstrap is a powerful front-end framework for faster and easier web development. </a:t>
            </a:r>
          </a:p>
          <a:p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It includes HTML and CSS based design templates for creating common user interface components like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 forms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Buttons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Navigations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Dropdowns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Alerts</a:t>
            </a:r>
          </a:p>
          <a:p>
            <a:pPr marL="344488" indent="-174625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414141"/>
                </a:solidFill>
                <a:effectLst/>
                <a:latin typeface="-apple-system"/>
              </a:rPr>
              <a:t>modals, tabs, accordions, carousels, tooltips,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60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3B220-2591-F048-E4A4-A9CEDB08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more </a:t>
            </a:r>
            <a:r>
              <a:rPr lang="en-US" dirty="0" err="1"/>
              <a:t>reactstrap</a:t>
            </a:r>
            <a:r>
              <a:rPr lang="en-US" dirty="0"/>
              <a:t> controls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F5D6B-C032-6172-EE97-9BD30E4579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Dropdown list;</a:t>
            </a:r>
          </a:p>
          <a:p>
            <a:endParaRPr lang="en-US" dirty="0"/>
          </a:p>
          <a:p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Dropdown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isOpen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state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dropDown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toggleDropDown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/>
              <a:t>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9709B-9E52-02E8-7165-5D5D4610FF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0" tIns="45720" rIns="0" bIns="45720" rtlCol="0">
            <a:normAutofit/>
          </a:bodyPr>
          <a:lstStyle/>
          <a:p>
            <a:r>
              <a:rPr lang="en-US" dirty="0" err="1">
                <a:solidFill>
                  <a:schemeClr val="lt1"/>
                </a:solidFill>
              </a:rPr>
              <a:t>Listboxes</a:t>
            </a:r>
            <a:r>
              <a:rPr lang="en-US" dirty="0">
                <a:solidFill>
                  <a:schemeClr val="lt1"/>
                </a:solidFill>
              </a:rPr>
              <a:t>:</a:t>
            </a:r>
          </a:p>
          <a:p>
            <a:r>
              <a:rPr lang="en-US" dirty="0">
                <a:solidFill>
                  <a:schemeClr val="lt1"/>
                </a:solidFill>
              </a:rPr>
              <a:t>&lt;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Input </a:t>
            </a:r>
            <a:r>
              <a:rPr lang="en-US" dirty="0">
                <a:solidFill>
                  <a:schemeClr val="lt1"/>
                </a:solidFill>
              </a:rPr>
              <a:t>type="select" size="5"</a:t>
            </a:r>
          </a:p>
          <a:p>
            <a:r>
              <a:rPr lang="en-US" dirty="0">
                <a:solidFill>
                  <a:schemeClr val="lt1"/>
                </a:solidFill>
              </a:rPr>
              <a:t>…</a:t>
            </a:r>
          </a:p>
          <a:p>
            <a:r>
              <a:rPr lang="en-US" dirty="0">
                <a:solidFill>
                  <a:schemeClr val="lt1"/>
                </a:solidFill>
              </a:rPr>
              <a:t>&lt;option …&gt;…&lt;/option&gt;)</a:t>
            </a:r>
          </a:p>
          <a:p>
            <a:r>
              <a:rPr lang="en-US" dirty="0">
                <a:solidFill>
                  <a:schemeClr val="lt1"/>
                </a:solidFill>
              </a:rPr>
              <a:t>&lt;</a:t>
            </a:r>
            <a:r>
              <a:rPr lang="en-US" dirty="0">
                <a:solidFill>
                  <a:srgbClr val="4EC9B0"/>
                </a:solidFill>
                <a:latin typeface="Consolas" panose="020B0609020204030204" pitchFamily="49" charset="0"/>
              </a:rPr>
              <a:t>/Input</a:t>
            </a:r>
            <a:r>
              <a:rPr lang="en-US" dirty="0">
                <a:solidFill>
                  <a:schemeClr val="lt1"/>
                </a:solidFill>
              </a:rPr>
              <a:t>&gt;</a:t>
            </a:r>
          </a:p>
          <a:p>
            <a:endParaRPr lang="en-US" dirty="0">
              <a:solidFill>
                <a:schemeClr val="lt1"/>
              </a:solidFill>
            </a:endParaRPr>
          </a:p>
          <a:p>
            <a:endParaRPr lang="en-US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5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D47DB-7CA7-6849-F8DF-241CE594A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Approach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BB9E7-A549-4CC3-4765-2CC2E7DF6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components to contain logical groupings of HTML elements</a:t>
            </a:r>
          </a:p>
          <a:p>
            <a:r>
              <a:rPr lang="en-US" dirty="0"/>
              <a:t>Use state only where needed – mostly components should receive props to ‘configure’ themselves</a:t>
            </a:r>
          </a:p>
          <a:p>
            <a:r>
              <a:rPr lang="en-US" dirty="0"/>
              <a:t>If you have multiples of the same component, treat is just like a Java or C# class/ object i.e. iterate and create multiple instances of the component, each with different props</a:t>
            </a:r>
          </a:p>
          <a:p>
            <a:r>
              <a:rPr lang="en-US" dirty="0"/>
              <a:t>Use data-structures to organize your data</a:t>
            </a:r>
          </a:p>
          <a:p>
            <a:r>
              <a:rPr lang="en-US" dirty="0"/>
              <a:t>Use iterators to render objects using elements inside the data-structures</a:t>
            </a:r>
          </a:p>
        </p:txBody>
      </p:sp>
    </p:spTree>
    <p:extLst>
      <p:ext uri="{BB962C8B-B14F-4D97-AF65-F5344CB8AC3E}">
        <p14:creationId xmlns:p14="http://schemas.microsoft.com/office/powerpoint/2010/main" val="1739910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07C25-47F1-474A-A9A2-A767E270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85" y="286603"/>
            <a:ext cx="10939295" cy="1450757"/>
          </a:xfrm>
        </p:spPr>
        <p:txBody>
          <a:bodyPr/>
          <a:lstStyle/>
          <a:p>
            <a:r>
              <a:rPr lang="en-US" dirty="0"/>
              <a:t>Using iterators in JSX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C5729-CC88-2B7F-038B-8F40A349C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722" y="1845734"/>
            <a:ext cx="4083389" cy="402336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quotes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[</a:t>
            </a:r>
          </a:p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"Please sir, may I have some more"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"Politicians are like diapers"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"What fools these mortals be"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"The needs of the many outweigh the needs of the few, or the one."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</a:p>
          <a:p>
            <a:pPr>
              <a:spcBef>
                <a:spcPts val="600"/>
              </a:spcBef>
            </a:pP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]</a:t>
            </a:r>
          </a:p>
          <a:p>
            <a:pPr>
              <a:spcBef>
                <a:spcPts val="600"/>
              </a:spcBef>
            </a:pPr>
            <a:endParaRPr lang="en-US" sz="1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A00F437-B21A-DA56-2078-CCA44D431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7299" y="1845735"/>
            <a:ext cx="7461782" cy="402336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8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/*</a:t>
            </a:r>
            <a:r>
              <a:rPr lang="en-US" sz="18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reacstrap</a:t>
            </a:r>
            <a:r>
              <a:rPr lang="en-US" sz="18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Input again, but inline JS map*/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sz="1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   &lt;</a:t>
            </a:r>
            <a:r>
              <a:rPr lang="en-US" sz="18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"select"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"6"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style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margin: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'5'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backgroundColor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800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lightgreen</a:t>
            </a:r>
            <a:r>
              <a:rPr lang="en-US" sz="18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lang="en-US" sz="18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quotes</a:t>
            </a:r>
            <a:r>
              <a:rPr lang="en-US" sz="1800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8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map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element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                </a:t>
            </a:r>
            <a:r>
              <a:rPr lang="en-US" sz="18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option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key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element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lang="en-US" sz="18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element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option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)}</a:t>
            </a: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                     )</a:t>
            </a: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8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        </a:t>
            </a:r>
          </a:p>
          <a:p>
            <a:r>
              <a:rPr lang="en-US" sz="18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8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Input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8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sz="1800" b="0" dirty="0"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80627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52F89AA-454A-4000-ACA6-F063F35E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…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17A94DB-D22C-4738-8AC4-9E688EE5E0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34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FA607-6538-4B44-90D4-EE2FE777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find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EA98E-20A0-4AB4-8E0B-D36C087B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0" cy="402336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reactstrap</a:t>
            </a:r>
            <a:r>
              <a:rPr lang="en-US" dirty="0"/>
              <a:t> webpage has a lot of material on it, including a list of components and examples of how to use those components.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https://reactstrap.github.io/</a:t>
            </a:r>
            <a:endParaRPr lang="en-US" dirty="0"/>
          </a:p>
          <a:p>
            <a:endParaRPr lang="en-US" dirty="0"/>
          </a:p>
          <a:p>
            <a:r>
              <a:rPr lang="en-US" dirty="0"/>
              <a:t>You should try some of these out in your own </a:t>
            </a:r>
            <a:r>
              <a:rPr lang="en-US" dirty="0" err="1"/>
              <a:t>reactapp</a:t>
            </a:r>
            <a:r>
              <a:rPr lang="en-US" dirty="0"/>
              <a:t>. Make a practice project and just paste these in. </a:t>
            </a:r>
          </a:p>
        </p:txBody>
      </p:sp>
    </p:spTree>
    <p:extLst>
      <p:ext uri="{BB962C8B-B14F-4D97-AF65-F5344CB8AC3E}">
        <p14:creationId xmlns:p14="http://schemas.microsoft.com/office/powerpoint/2010/main" val="30427654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D128D-C74D-473E-9B8C-121C4EE72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E87B5-9842-4B36-BD7A-EA2146A51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058400" cy="4023360"/>
          </a:xfrm>
        </p:spPr>
        <p:txBody>
          <a:bodyPr/>
          <a:lstStyle/>
          <a:p>
            <a:r>
              <a:rPr lang="en-US" dirty="0" err="1"/>
              <a:t>Reactstrap</a:t>
            </a:r>
            <a:r>
              <a:rPr lang="en-US" dirty="0"/>
              <a:t> is the combination of react and bootstrap; allowing you to use bootstrap like you would react components. This makes it easy to implement things like bootstrap’s grid or various div classes supported by bootstrap– for example, Jumbotron.</a:t>
            </a:r>
          </a:p>
          <a:p>
            <a:endParaRPr lang="en-US" dirty="0"/>
          </a:p>
          <a:p>
            <a:r>
              <a:rPr lang="en-US" dirty="0"/>
              <a:t>It is a good idea to try other components out on your own; modify their properties and styling to see what you can do.</a:t>
            </a:r>
          </a:p>
        </p:txBody>
      </p:sp>
    </p:spTree>
    <p:extLst>
      <p:ext uri="{BB962C8B-B14F-4D97-AF65-F5344CB8AC3E}">
        <p14:creationId xmlns:p14="http://schemas.microsoft.com/office/powerpoint/2010/main" val="80985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CC9-3B98-42A7-BD6C-0F1D174B7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– and popular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62873-7B4E-41F9-B8C1-BA1CF6CFA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174625" fontAlgn="base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414141"/>
                </a:solidFill>
                <a:latin typeface="-apple-system"/>
              </a:rPr>
              <a:t>Bootstrap gives you ability to create flexible and responsive web layouts with much less efforts.</a:t>
            </a:r>
          </a:p>
          <a:p>
            <a:pPr marL="344488" indent="-174625" fontAlgn="base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414141"/>
                </a:solidFill>
                <a:latin typeface="-apple-system"/>
              </a:rPr>
              <a:t>Bootstrap was originally created by a designer and a developer at Twitter in mid-2010. </a:t>
            </a:r>
          </a:p>
          <a:p>
            <a:pPr marL="344488" indent="-174625" fontAlgn="base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414141"/>
                </a:solidFill>
                <a:latin typeface="-apple-system"/>
              </a:rPr>
              <a:t>Before being an open-sourced framework, Bootstrap was known as Twitter Blueprint.</a:t>
            </a:r>
          </a:p>
          <a:p>
            <a:endParaRPr lang="en-US" dirty="0">
              <a:solidFill>
                <a:srgbClr val="414141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5844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EDCA-6DF5-433C-B77A-364D67B8D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Bootstrap bootcamp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6FBE4-63D0-4833-ADEA-D6789C65C6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Original bootstrap based on CSS</a:t>
            </a:r>
          </a:p>
          <a:p>
            <a:r>
              <a:rPr lang="en-US" dirty="0"/>
              <a:t>Open source</a:t>
            </a:r>
          </a:p>
          <a:p>
            <a:r>
              <a:rPr lang="en-US" dirty="0"/>
              <a:t>Highly compatible (across browsers)	</a:t>
            </a:r>
          </a:p>
          <a:p>
            <a:r>
              <a:rPr lang="en-US" dirty="0"/>
              <a:t>Heavy reliance on jQuery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55E3E2-0E27-4BA0-B49C-D8B9E0B7D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394521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https://reactstrap.github.io/</a:t>
            </a:r>
            <a:endParaRPr lang="en-US" dirty="0"/>
          </a:p>
          <a:p>
            <a:r>
              <a:rPr lang="en-US" b="1" u="sng" dirty="0"/>
              <a:t>Adding Bootstrap</a:t>
            </a:r>
          </a:p>
          <a:p>
            <a:r>
              <a:rPr lang="en-US" dirty="0"/>
              <a:t>Install </a:t>
            </a:r>
            <a:r>
              <a:rPr lang="en-US" dirty="0" err="1"/>
              <a:t>reactstrap</a:t>
            </a:r>
            <a:r>
              <a:rPr lang="en-US" dirty="0"/>
              <a:t> and Bootstrap from NPM. </a:t>
            </a:r>
            <a:r>
              <a:rPr lang="en-US" dirty="0" err="1"/>
              <a:t>Reactstrap</a:t>
            </a:r>
            <a:r>
              <a:rPr lang="en-US" dirty="0"/>
              <a:t> does not include Bootstrap CSS so this needs to be installed as well:</a:t>
            </a:r>
          </a:p>
          <a:p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npm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 install --save bootstrap</a:t>
            </a:r>
          </a:p>
          <a:p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npm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 install --save 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reactstrap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 react react-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dom</a:t>
            </a:r>
            <a:endParaRPr lang="en-US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endParaRPr lang="en-US" dirty="0"/>
          </a:p>
          <a:p>
            <a:r>
              <a:rPr lang="en-US" dirty="0"/>
              <a:t>Import Bootstrap CSS in the </a:t>
            </a:r>
            <a:r>
              <a:rPr lang="en-US" dirty="0" err="1"/>
              <a:t>src</a:t>
            </a:r>
            <a:r>
              <a:rPr lang="en-US" dirty="0"/>
              <a:t>/index.js file:</a:t>
            </a:r>
          </a:p>
          <a:p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import 'bootstrap/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dist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/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css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/bootstrap.min.css';</a:t>
            </a:r>
          </a:p>
          <a:p>
            <a:r>
              <a:rPr lang="en-US" dirty="0"/>
              <a:t>Import required </a:t>
            </a:r>
            <a:r>
              <a:rPr lang="en-US" dirty="0" err="1"/>
              <a:t>reactstrap</a:t>
            </a:r>
            <a:r>
              <a:rPr lang="en-US" dirty="0"/>
              <a:t> components within </a:t>
            </a:r>
            <a:r>
              <a:rPr lang="en-US" dirty="0" err="1"/>
              <a:t>src</a:t>
            </a:r>
            <a:r>
              <a:rPr lang="en-US" dirty="0"/>
              <a:t>/index.js file or your custom component files: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import { Button } from '</a:t>
            </a:r>
            <a:r>
              <a:rPr lang="en-US" dirty="0" err="1">
                <a:solidFill>
                  <a:srgbClr val="00B050"/>
                </a:solidFill>
                <a:latin typeface="Consolas" panose="020B0609020204030204" pitchFamily="49" charset="0"/>
              </a:rPr>
              <a:t>reactstrap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40505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8F7FB1-FA2E-4E10-93C5-80C62C2B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page to bootstrap – (HTML)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EB41B0-FAEA-4DD9-AD22-FCDE39F50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395" y="1845734"/>
            <a:ext cx="4560367" cy="4023360"/>
          </a:xfrm>
        </p:spPr>
        <p:txBody>
          <a:bodyPr>
            <a:normAutofit/>
          </a:bodyPr>
          <a:lstStyle/>
          <a:p>
            <a:r>
              <a:rPr lang="en-US" sz="1600" b="0" i="0" dirty="0"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&lt;!DOCTYPE html&gt;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html </a:t>
            </a:r>
            <a:r>
              <a:rPr lang="en-US" sz="1600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lang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sz="1600" b="0" i="0" dirty="0" err="1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en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meta </a:t>
            </a:r>
            <a:r>
              <a:rPr lang="en-US" sz="1600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charset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sz="1600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utf-8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meta </a:t>
            </a:r>
            <a:r>
              <a:rPr lang="en-US" sz="1600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sz="1600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viewport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sz="1600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width=device-width, initial-scale=1, shrink-to-fit=no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Basic HTML File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head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Hello, world!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h1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1600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sz="16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36C008-6B50-4B59-A4A7-6E707D267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5762" y="1845734"/>
            <a:ext cx="7440843" cy="4450363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&lt;!DOCTYPE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html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&lt;html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lang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en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&lt;head&gt;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&lt;meta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charset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"utf-8"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&lt;meta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"viewport"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"width=device-width, initial-scale=1, shrink-to-fit=no"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&lt;title&gt;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Basic Bootstrap Template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&lt;/title&gt;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&lt;!-- Bootstrap CSS file --&gt;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&lt;link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rel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"stylesheet"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href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"https://stackpath.bootstrapcdn.com/bootstrap/4.5.0/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css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/bootstrap.min.css"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&lt;/head&gt;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&lt;body&gt;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&lt;h1&gt;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Hello, world!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&lt;/h1&gt;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&lt;!-- JS files: jQuery first, then Popper.js, then Bootstrap JS --&gt;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"https://code.jquery.com/jquery-3.5.1.min.js"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&gt;&lt;/script&gt;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"https://cdn.jsdelivr.net/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npm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/popper.js@1.16.0/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dist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/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umd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/popper.min.js"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&gt;&lt;/script&gt;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200" b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src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"https://stackpath.bootstrapcdn.com/bootstrap/4.5.0/</a:t>
            </a:r>
            <a:r>
              <a:rPr lang="en-US" sz="12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js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/bootstrap.min.js"</a:t>
            </a: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&gt;&lt;/script&gt;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&lt;/body&gt;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r>
              <a:rPr lang="en-US" sz="12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&lt;/html&gt;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5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53B4B-4CA0-43A4-8D13-BBCECB42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heart of bootstrap layout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88DFAF-222C-4A47-BA0B-ACEC518E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layout based on a grid/ column model</a:t>
            </a:r>
          </a:p>
          <a:p>
            <a:r>
              <a:rPr lang="en-US" dirty="0"/>
              <a:t>Bootstrap 4 includes predefined grid classes for quickly making grid layouts for different types of devices like cell phones, tablets, laptops and desktops, etc. </a:t>
            </a:r>
          </a:p>
          <a:p>
            <a:r>
              <a:rPr lang="en-US" dirty="0"/>
              <a:t>For example, you can use the .col-* classes to create grid columns for extra small devices mobile phones in portrait mode, </a:t>
            </a:r>
          </a:p>
          <a:p>
            <a:r>
              <a:rPr lang="en-US" dirty="0"/>
              <a:t>Similarly you can use the .col-</a:t>
            </a:r>
            <a:r>
              <a:rPr lang="en-US" dirty="0" err="1"/>
              <a:t>sm</a:t>
            </a:r>
            <a:r>
              <a:rPr lang="en-US" dirty="0"/>
              <a:t>-* classes to create grid columns for small screen devices like mobile phone in landscape mode, </a:t>
            </a:r>
          </a:p>
          <a:p>
            <a:r>
              <a:rPr lang="en-US" dirty="0"/>
              <a:t>The .col-md-* classes for medium screen devices like tablets, the .col-lg-* classes for large devices like desktops, and the .col-xl-* classes for extra large desktop screens.</a:t>
            </a:r>
          </a:p>
        </p:txBody>
      </p:sp>
    </p:spTree>
    <p:extLst>
      <p:ext uri="{BB962C8B-B14F-4D97-AF65-F5344CB8AC3E}">
        <p14:creationId xmlns:p14="http://schemas.microsoft.com/office/powerpoint/2010/main" val="65535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BDF95-1307-44CD-9D08-1320384A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F406ED-162E-4E61-9EA0-0C7A5DF260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777467"/>
              </p:ext>
            </p:extLst>
          </p:nvPr>
        </p:nvGraphicFramePr>
        <p:xfrm>
          <a:off x="631528" y="1845425"/>
          <a:ext cx="10657155" cy="3604963"/>
        </p:xfrm>
        <a:graphic>
          <a:graphicData uri="http://schemas.openxmlformats.org/drawingml/2006/table">
            <a:tbl>
              <a:tblPr/>
              <a:tblGrid>
                <a:gridCol w="2026153">
                  <a:extLst>
                    <a:ext uri="{9D8B030D-6E8A-4147-A177-3AD203B41FA5}">
                      <a16:colId xmlns:a16="http://schemas.microsoft.com/office/drawing/2014/main" val="672151040"/>
                    </a:ext>
                  </a:extLst>
                </a:gridCol>
                <a:gridCol w="1600717">
                  <a:extLst>
                    <a:ext uri="{9D8B030D-6E8A-4147-A177-3AD203B41FA5}">
                      <a16:colId xmlns:a16="http://schemas.microsoft.com/office/drawing/2014/main" val="3751389163"/>
                    </a:ext>
                  </a:extLst>
                </a:gridCol>
                <a:gridCol w="2008098">
                  <a:extLst>
                    <a:ext uri="{9D8B030D-6E8A-4147-A177-3AD203B41FA5}">
                      <a16:colId xmlns:a16="http://schemas.microsoft.com/office/drawing/2014/main" val="2538055239"/>
                    </a:ext>
                  </a:extLst>
                </a:gridCol>
                <a:gridCol w="1711759">
                  <a:extLst>
                    <a:ext uri="{9D8B030D-6E8A-4147-A177-3AD203B41FA5}">
                      <a16:colId xmlns:a16="http://schemas.microsoft.com/office/drawing/2014/main" val="296200563"/>
                    </a:ext>
                  </a:extLst>
                </a:gridCol>
                <a:gridCol w="1510426">
                  <a:extLst>
                    <a:ext uri="{9D8B030D-6E8A-4147-A177-3AD203B41FA5}">
                      <a16:colId xmlns:a16="http://schemas.microsoft.com/office/drawing/2014/main" val="4276447620"/>
                    </a:ext>
                  </a:extLst>
                </a:gridCol>
                <a:gridCol w="1800002">
                  <a:extLst>
                    <a:ext uri="{9D8B030D-6E8A-4147-A177-3AD203B41FA5}">
                      <a16:colId xmlns:a16="http://schemas.microsoft.com/office/drawing/2014/main" val="4199683536"/>
                    </a:ext>
                  </a:extLst>
                </a:gridCol>
              </a:tblGrid>
              <a:tr h="81464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Features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Bootstrap 4 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Grid System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Extra small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&lt;576px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Small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≥576px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Medium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≥768px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Large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≥992px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Extra large</a:t>
                      </a:r>
                    </a:p>
                    <a:p>
                      <a:pPr algn="l" fontAlgn="t"/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≥1200px</a:t>
                      </a:r>
                    </a:p>
                  </a:txBody>
                  <a:tcPr marL="9143" marR="9143" marT="10449" marB="10449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97912"/>
                  </a:ext>
                </a:extLst>
              </a:tr>
              <a:tr h="803145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Max container </a:t>
                      </a:r>
                    </a:p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width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None (auto)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540px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720px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960px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1140px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38488"/>
                  </a:ext>
                </a:extLst>
              </a:tr>
              <a:tr h="690276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Ideal for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Mobile (Portrait)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Mobile (Landscape)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Tablets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Laptops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Laptops &amp; Desktops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0233"/>
                  </a:ext>
                </a:extLst>
              </a:tr>
              <a:tr h="464539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Class prefix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.col-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.col-sm-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.col-md-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.col-lg-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.col-xl-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657536"/>
                  </a:ext>
                </a:extLst>
              </a:tr>
              <a:tr h="803145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solidFill>
                            <a:srgbClr val="484848"/>
                          </a:solidFill>
                          <a:effectLst/>
                        </a:rPr>
                        <a:t>Number of columns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solidFill>
                            <a:srgbClr val="484848"/>
                          </a:solidFill>
                          <a:effectLst/>
                        </a:rPr>
                        <a:t>12</a:t>
                      </a:r>
                    </a:p>
                  </a:txBody>
                  <a:tcPr marL="9143" marR="9143" marT="6530" marB="6530">
                    <a:lnL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DCE3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30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28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479C-D8CA-497F-B5E5-C2425657D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FB716-4A6A-4915-B9AE-D98B8476D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"container-fluid"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&lt;h1&gt;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Two equal width columns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&lt;/h1&gt;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"row"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-success"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Lorem ipsum...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-warning"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Sed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perspiciatis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"row"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-primary"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Lorem ipsum...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-secondary"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Sed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perspiciatis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"row"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-info"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Lorem ipsum...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&lt;div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"col-md-6 </a:t>
            </a:r>
            <a:r>
              <a:rPr lang="en-US" sz="1800" b="0" dirty="0" err="1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bg</a:t>
            </a:r>
            <a:r>
              <a:rPr lang="en-US" sz="1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-danger"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&gt;&lt;p&gt;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Sed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ut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perspiciatis</a:t>
            </a: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...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&lt;/p&gt;&lt;/div&gt;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&lt;/div&gt;</a:t>
            </a:r>
            <a:endParaRPr lang="en-US" sz="18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>
              <a:spcBef>
                <a:spcPts val="200"/>
              </a:spcBef>
            </a:pP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2FAF72-5A56-4276-A452-944AA9A78390}"/>
              </a:ext>
            </a:extLst>
          </p:cNvPr>
          <p:cNvSpPr txBox="1"/>
          <p:nvPr/>
        </p:nvSpPr>
        <p:spPr>
          <a:xfrm>
            <a:off x="1221303" y="5499762"/>
            <a:ext cx="9873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columns always add to twelve and styles are additive in ‘class’</a:t>
            </a:r>
          </a:p>
        </p:txBody>
      </p:sp>
    </p:spTree>
    <p:extLst>
      <p:ext uri="{BB962C8B-B14F-4D97-AF65-F5344CB8AC3E}">
        <p14:creationId xmlns:p14="http://schemas.microsoft.com/office/powerpoint/2010/main" val="355341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B9A92-4907-44FA-B0B9-539706EC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variable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2272A-0F94-4501-A857-1B0024198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container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row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col-md-4 col-lg-3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Column one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col-md-8 col-lg-6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Column two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 </a:t>
            </a:r>
            <a:r>
              <a:rPr lang="en-US" b="0" i="0" dirty="0"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col-md-12 col-lg-3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Column three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990055"/>
                </a:solidFill>
                <a:effectLst/>
                <a:latin typeface="Consolas" panose="020B0609020204030204" pitchFamily="49" charset="0"/>
              </a:rPr>
              <a:t>div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F25E2E-4B51-4A0D-B1C8-8C816935906D}"/>
              </a:ext>
            </a:extLst>
          </p:cNvPr>
          <p:cNvSpPr txBox="1"/>
          <p:nvPr/>
        </p:nvSpPr>
        <p:spPr>
          <a:xfrm>
            <a:off x="8662161" y="2010754"/>
            <a:ext cx="32140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column layout on large devices </a:t>
            </a:r>
          </a:p>
          <a:p>
            <a:endParaRPr lang="en-US" dirty="0"/>
          </a:p>
          <a:p>
            <a:r>
              <a:rPr lang="en-US" dirty="0"/>
              <a:t>2 columns on medium devices like tablets in portrait mode (768px ≤ screen width &lt; 992px</a:t>
            </a:r>
          </a:p>
          <a:p>
            <a:endParaRPr lang="en-US" dirty="0"/>
          </a:p>
          <a:p>
            <a:r>
              <a:rPr lang="en-US" dirty="0"/>
              <a:t>third column moves at the bottom of the first two columns.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569B379-8552-C4BD-34AC-A035A72E16C1}"/>
              </a:ext>
            </a:extLst>
          </p:cNvPr>
          <p:cNvSpPr/>
          <p:nvPr/>
        </p:nvSpPr>
        <p:spPr>
          <a:xfrm>
            <a:off x="2749778" y="2723465"/>
            <a:ext cx="1453831" cy="94071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CB78F3-7086-B204-7051-60FBB7C16E91}"/>
              </a:ext>
            </a:extLst>
          </p:cNvPr>
          <p:cNvCxnSpPr/>
          <p:nvPr/>
        </p:nvCxnSpPr>
        <p:spPr>
          <a:xfrm flipH="1" flipV="1">
            <a:off x="4249658" y="3124748"/>
            <a:ext cx="4243079" cy="1381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36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645</TotalTime>
  <Words>2714</Words>
  <Application>Microsoft Office PowerPoint</Application>
  <PresentationFormat>Widescreen</PresentationFormat>
  <Paragraphs>322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-apple-system</vt:lpstr>
      <vt:lpstr>Arial</vt:lpstr>
      <vt:lpstr>Calibri</vt:lpstr>
      <vt:lpstr>Calibri Light</vt:lpstr>
      <vt:lpstr>Consolas</vt:lpstr>
      <vt:lpstr>Wingdings</vt:lpstr>
      <vt:lpstr>Retrospect</vt:lpstr>
      <vt:lpstr>Bootstrap and React</vt:lpstr>
      <vt:lpstr>What is bootstrap?</vt:lpstr>
      <vt:lpstr>Responsive – and popular</vt:lpstr>
      <vt:lpstr>Bootstrap bootcamp</vt:lpstr>
      <vt:lpstr>Standard page to bootstrap – (HTML)</vt:lpstr>
      <vt:lpstr>The heart of bootstrap layout</vt:lpstr>
      <vt:lpstr>Grid</vt:lpstr>
      <vt:lpstr>Example</vt:lpstr>
      <vt:lpstr>Example with variable columns</vt:lpstr>
      <vt:lpstr>Visually …</vt:lpstr>
      <vt:lpstr>Reactstrap?</vt:lpstr>
      <vt:lpstr>Using Reactstrap</vt:lpstr>
      <vt:lpstr>Reactstrap Examples</vt:lpstr>
      <vt:lpstr>Container</vt:lpstr>
      <vt:lpstr>Card</vt:lpstr>
      <vt:lpstr>Modals:  In Single Page Applications (SPA), using Modals is common to show extra data or gather extra data</vt:lpstr>
      <vt:lpstr>Modals:  In Single Page Applications (SPA), using Modals is common to show extra data or gather extra data</vt:lpstr>
      <vt:lpstr>Modal ‘gotchas’</vt:lpstr>
      <vt:lpstr>Proper Behaviour …</vt:lpstr>
      <vt:lpstr>A few more reactstrap controls …</vt:lpstr>
      <vt:lpstr>Design Approach …</vt:lpstr>
      <vt:lpstr>Using iterators in JSX …</vt:lpstr>
      <vt:lpstr>Demo …</vt:lpstr>
      <vt:lpstr>How to find more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</dc:title>
  <dc:creator>Kal Rabb</dc:creator>
  <cp:lastModifiedBy>Kal Rabb</cp:lastModifiedBy>
  <cp:revision>42</cp:revision>
  <dcterms:created xsi:type="dcterms:W3CDTF">2020-11-04T14:30:09Z</dcterms:created>
  <dcterms:modified xsi:type="dcterms:W3CDTF">2023-12-17T18:47:24Z</dcterms:modified>
</cp:coreProperties>
</file>