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1"/>
  </p:notesMasterIdLst>
  <p:handoutMasterIdLst>
    <p:handoutMasterId r:id="rId52"/>
  </p:handoutMasterIdLst>
  <p:sldIdLst>
    <p:sldId id="415" r:id="rId2"/>
    <p:sldId id="278" r:id="rId3"/>
    <p:sldId id="279" r:id="rId4"/>
    <p:sldId id="297" r:id="rId5"/>
    <p:sldId id="298" r:id="rId6"/>
    <p:sldId id="299" r:id="rId7"/>
    <p:sldId id="281" r:id="rId8"/>
    <p:sldId id="327" r:id="rId9"/>
    <p:sldId id="329" r:id="rId10"/>
    <p:sldId id="330" r:id="rId11"/>
    <p:sldId id="331" r:id="rId12"/>
    <p:sldId id="332" r:id="rId13"/>
    <p:sldId id="335" r:id="rId14"/>
    <p:sldId id="336" r:id="rId15"/>
    <p:sldId id="337" r:id="rId16"/>
    <p:sldId id="338" r:id="rId17"/>
    <p:sldId id="339" r:id="rId18"/>
    <p:sldId id="340" r:id="rId19"/>
    <p:sldId id="341" r:id="rId20"/>
    <p:sldId id="344" r:id="rId21"/>
    <p:sldId id="345" r:id="rId22"/>
    <p:sldId id="346" r:id="rId23"/>
    <p:sldId id="347" r:id="rId24"/>
    <p:sldId id="348" r:id="rId25"/>
    <p:sldId id="396" r:id="rId26"/>
    <p:sldId id="350" r:id="rId27"/>
    <p:sldId id="351" r:id="rId28"/>
    <p:sldId id="352" r:id="rId29"/>
    <p:sldId id="353" r:id="rId30"/>
    <p:sldId id="410" r:id="rId31"/>
    <p:sldId id="409" r:id="rId32"/>
    <p:sldId id="354" r:id="rId33"/>
    <p:sldId id="404" r:id="rId34"/>
    <p:sldId id="405" r:id="rId35"/>
    <p:sldId id="406" r:id="rId36"/>
    <p:sldId id="407" r:id="rId37"/>
    <p:sldId id="355" r:id="rId38"/>
    <p:sldId id="356" r:id="rId39"/>
    <p:sldId id="357" r:id="rId40"/>
    <p:sldId id="358" r:id="rId41"/>
    <p:sldId id="359" r:id="rId42"/>
    <p:sldId id="414" r:id="rId43"/>
    <p:sldId id="369" r:id="rId44"/>
    <p:sldId id="284" r:id="rId45"/>
    <p:sldId id="370" r:id="rId46"/>
    <p:sldId id="371" r:id="rId47"/>
    <p:sldId id="372" r:id="rId48"/>
    <p:sldId id="373" r:id="rId49"/>
    <p:sldId id="376"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563478-AFD7-4C6B-90EC-971DFCDBFAB3}" v="27" dt="2021-04-21T15:54:16.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11" autoAdjust="0"/>
  </p:normalViewPr>
  <p:slideViewPr>
    <p:cSldViewPr snapToGrid="0" snapToObjects="1">
      <p:cViewPr varScale="1">
        <p:scale>
          <a:sx n="67" d="100"/>
          <a:sy n="67" d="100"/>
        </p:scale>
        <p:origin x="549" y="5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66563478-AFD7-4C6B-90EC-971DFCDBFAB3}"/>
    <pc:docChg chg="undo redo custSel addSld delSld modSld sldOrd modMainMaster">
      <pc:chgData name="Kal Rabb" userId="3edf06299a4717ec" providerId="LiveId" clId="{66563478-AFD7-4C6B-90EC-971DFCDBFAB3}" dt="2021-04-21T18:53:43.767" v="456" actId="948"/>
      <pc:docMkLst>
        <pc:docMk/>
      </pc:docMkLst>
      <pc:sldChg chg="modSp mod">
        <pc:chgData name="Kal Rabb" userId="3edf06299a4717ec" providerId="LiveId" clId="{66563478-AFD7-4C6B-90EC-971DFCDBFAB3}" dt="2021-04-21T17:22:28.427" v="365" actId="6549"/>
        <pc:sldMkLst>
          <pc:docMk/>
          <pc:sldMk cId="1873758274" sldId="281"/>
        </pc:sldMkLst>
        <pc:spChg chg="mod">
          <ac:chgData name="Kal Rabb" userId="3edf06299a4717ec" providerId="LiveId" clId="{66563478-AFD7-4C6B-90EC-971DFCDBFAB3}" dt="2021-04-21T17:22:28.427" v="365" actId="6549"/>
          <ac:spMkLst>
            <pc:docMk/>
            <pc:sldMk cId="1873758274" sldId="281"/>
            <ac:spMk id="3" creationId="{00000000-0000-0000-0000-000000000000}"/>
          </ac:spMkLst>
        </pc:spChg>
        <pc:grpChg chg="mod">
          <ac:chgData name="Kal Rabb" userId="3edf06299a4717ec" providerId="LiveId" clId="{66563478-AFD7-4C6B-90EC-971DFCDBFAB3}" dt="2021-04-21T17:22:15.387" v="361" actId="1076"/>
          <ac:grpSpMkLst>
            <pc:docMk/>
            <pc:sldMk cId="1873758274" sldId="281"/>
            <ac:grpSpMk id="4" creationId="{00000000-0000-0000-0000-000000000000}"/>
          </ac:grpSpMkLst>
        </pc:grpChg>
      </pc:sldChg>
      <pc:sldChg chg="modSp mod">
        <pc:chgData name="Kal Rabb" userId="3edf06299a4717ec" providerId="LiveId" clId="{66563478-AFD7-4C6B-90EC-971DFCDBFAB3}" dt="2021-04-21T17:25:42.854" v="415" actId="20577"/>
        <pc:sldMkLst>
          <pc:docMk/>
          <pc:sldMk cId="1177917790" sldId="299"/>
        </pc:sldMkLst>
        <pc:spChg chg="mod">
          <ac:chgData name="Kal Rabb" userId="3edf06299a4717ec" providerId="LiveId" clId="{66563478-AFD7-4C6B-90EC-971DFCDBFAB3}" dt="2021-04-21T17:25:42.854" v="415" actId="20577"/>
          <ac:spMkLst>
            <pc:docMk/>
            <pc:sldMk cId="1177917790" sldId="299"/>
            <ac:spMk id="2" creationId="{00000000-0000-0000-0000-000000000000}"/>
          </ac:spMkLst>
        </pc:spChg>
        <pc:graphicFrameChg chg="mod">
          <ac:chgData name="Kal Rabb" userId="3edf06299a4717ec" providerId="LiveId" clId="{66563478-AFD7-4C6B-90EC-971DFCDBFAB3}" dt="2021-04-21T17:25:34.659" v="397" actId="1076"/>
          <ac:graphicFrameMkLst>
            <pc:docMk/>
            <pc:sldMk cId="1177917790" sldId="299"/>
            <ac:graphicFrameMk id="5" creationId="{00000000-0000-0000-0000-000000000000}"/>
          </ac:graphicFrameMkLst>
        </pc:graphicFrameChg>
      </pc:sldChg>
      <pc:sldChg chg="modSp del">
        <pc:chgData name="Kal Rabb" userId="3edf06299a4717ec" providerId="LiveId" clId="{66563478-AFD7-4C6B-90EC-971DFCDBFAB3}" dt="2021-04-21T15:48:09.593" v="83" actId="47"/>
        <pc:sldMkLst>
          <pc:docMk/>
          <pc:sldMk cId="3999484929" sldId="318"/>
        </pc:sldMkLst>
        <pc:spChg chg="mod">
          <ac:chgData name="Kal Rabb" userId="3edf06299a4717ec" providerId="LiveId" clId="{66563478-AFD7-4C6B-90EC-971DFCDBFAB3}" dt="2021-04-21T15:48:03.043" v="80"/>
          <ac:spMkLst>
            <pc:docMk/>
            <pc:sldMk cId="3999484929" sldId="318"/>
            <ac:spMk id="67586" creationId="{00000000-0000-0000-0000-000000000000}"/>
          </ac:spMkLst>
        </pc:spChg>
      </pc:sldChg>
      <pc:sldChg chg="modSp del mod">
        <pc:chgData name="Kal Rabb" userId="3edf06299a4717ec" providerId="LiveId" clId="{66563478-AFD7-4C6B-90EC-971DFCDBFAB3}" dt="2021-04-21T16:01:50.780" v="304" actId="47"/>
        <pc:sldMkLst>
          <pc:docMk/>
          <pc:sldMk cId="4136064025" sldId="325"/>
        </pc:sldMkLst>
        <pc:spChg chg="mod">
          <ac:chgData name="Kal Rabb" userId="3edf06299a4717ec" providerId="LiveId" clId="{66563478-AFD7-4C6B-90EC-971DFCDBFAB3}" dt="2021-04-21T15:48:27.609" v="87"/>
          <ac:spMkLst>
            <pc:docMk/>
            <pc:sldMk cId="4136064025" sldId="325"/>
            <ac:spMk id="34818" creationId="{00000000-0000-0000-0000-000000000000}"/>
          </ac:spMkLst>
        </pc:spChg>
        <pc:spChg chg="mod">
          <ac:chgData name="Kal Rabb" userId="3edf06299a4717ec" providerId="LiveId" clId="{66563478-AFD7-4C6B-90EC-971DFCDBFAB3}" dt="2021-04-21T15:48:27.957" v="88" actId="27636"/>
          <ac:spMkLst>
            <pc:docMk/>
            <pc:sldMk cId="4136064025" sldId="325"/>
            <ac:spMk id="34819" creationId="{00000000-0000-0000-0000-000000000000}"/>
          </ac:spMkLst>
        </pc:spChg>
      </pc:sldChg>
      <pc:sldChg chg="modSp del mod">
        <pc:chgData name="Kal Rabb" userId="3edf06299a4717ec" providerId="LiveId" clId="{66563478-AFD7-4C6B-90EC-971DFCDBFAB3}" dt="2021-04-21T16:01:53.476" v="305" actId="47"/>
        <pc:sldMkLst>
          <pc:docMk/>
          <pc:sldMk cId="1891975206" sldId="326"/>
        </pc:sldMkLst>
        <pc:spChg chg="mod">
          <ac:chgData name="Kal Rabb" userId="3edf06299a4717ec" providerId="LiveId" clId="{66563478-AFD7-4C6B-90EC-971DFCDBFAB3}" dt="2021-04-21T15:48:54.973" v="170" actId="27636"/>
          <ac:spMkLst>
            <pc:docMk/>
            <pc:sldMk cId="1891975206" sldId="326"/>
            <ac:spMk id="35842" creationId="{00000000-0000-0000-0000-000000000000}"/>
          </ac:spMkLst>
        </pc:spChg>
        <pc:spChg chg="mod">
          <ac:chgData name="Kal Rabb" userId="3edf06299a4717ec" providerId="LiveId" clId="{66563478-AFD7-4C6B-90EC-971DFCDBFAB3}" dt="2021-04-21T15:48:27.609" v="87"/>
          <ac:spMkLst>
            <pc:docMk/>
            <pc:sldMk cId="1891975206" sldId="326"/>
            <ac:spMk id="35843" creationId="{00000000-0000-0000-0000-000000000000}"/>
          </ac:spMkLst>
        </pc:spChg>
      </pc:sldChg>
      <pc:sldChg chg="modSp mod">
        <pc:chgData name="Kal Rabb" userId="3edf06299a4717ec" providerId="LiveId" clId="{66563478-AFD7-4C6B-90EC-971DFCDBFAB3}" dt="2021-04-21T18:53:43.767" v="456" actId="948"/>
        <pc:sldMkLst>
          <pc:docMk/>
          <pc:sldMk cId="3739923373" sldId="327"/>
        </pc:sldMkLst>
        <pc:spChg chg="mod">
          <ac:chgData name="Kal Rabb" userId="3edf06299a4717ec" providerId="LiveId" clId="{66563478-AFD7-4C6B-90EC-971DFCDBFAB3}" dt="2021-04-21T15:48:27.609" v="87"/>
          <ac:spMkLst>
            <pc:docMk/>
            <pc:sldMk cId="3739923373" sldId="327"/>
            <ac:spMk id="36866" creationId="{00000000-0000-0000-0000-000000000000}"/>
          </ac:spMkLst>
        </pc:spChg>
        <pc:spChg chg="mod">
          <ac:chgData name="Kal Rabb" userId="3edf06299a4717ec" providerId="LiveId" clId="{66563478-AFD7-4C6B-90EC-971DFCDBFAB3}" dt="2021-04-21T18:53:43.767" v="456" actId="948"/>
          <ac:spMkLst>
            <pc:docMk/>
            <pc:sldMk cId="3739923373" sldId="327"/>
            <ac:spMk id="36867" creationId="{00000000-0000-0000-0000-000000000000}"/>
          </ac:spMkLst>
        </pc:spChg>
      </pc:sldChg>
      <pc:sldChg chg="modSp del">
        <pc:chgData name="Kal Rabb" userId="3edf06299a4717ec" providerId="LiveId" clId="{66563478-AFD7-4C6B-90EC-971DFCDBFAB3}" dt="2021-04-21T16:02:16.426" v="308" actId="47"/>
        <pc:sldMkLst>
          <pc:docMk/>
          <pc:sldMk cId="3086901776" sldId="328"/>
        </pc:sldMkLst>
        <pc:spChg chg="mod">
          <ac:chgData name="Kal Rabb" userId="3edf06299a4717ec" providerId="LiveId" clId="{66563478-AFD7-4C6B-90EC-971DFCDBFAB3}" dt="2021-04-21T15:48:27.609" v="87"/>
          <ac:spMkLst>
            <pc:docMk/>
            <pc:sldMk cId="3086901776" sldId="328"/>
            <ac:spMk id="2" creationId="{00000000-0000-0000-0000-000000000000}"/>
          </ac:spMkLst>
        </pc:spChg>
      </pc:sldChg>
      <pc:sldChg chg="modSp mod">
        <pc:chgData name="Kal Rabb" userId="3edf06299a4717ec" providerId="LiveId" clId="{66563478-AFD7-4C6B-90EC-971DFCDBFAB3}" dt="2021-04-21T16:02:34.680" v="310" actId="1076"/>
        <pc:sldMkLst>
          <pc:docMk/>
          <pc:sldMk cId="4256901194" sldId="329"/>
        </pc:sldMkLst>
        <pc:spChg chg="mod">
          <ac:chgData name="Kal Rabb" userId="3edf06299a4717ec" providerId="LiveId" clId="{66563478-AFD7-4C6B-90EC-971DFCDBFAB3}" dt="2021-04-21T15:59:10.509" v="249" actId="27636"/>
          <ac:spMkLst>
            <pc:docMk/>
            <pc:sldMk cId="4256901194" sldId="329"/>
            <ac:spMk id="37890" creationId="{00000000-0000-0000-0000-000000000000}"/>
          </ac:spMkLst>
        </pc:spChg>
        <pc:spChg chg="mod">
          <ac:chgData name="Kal Rabb" userId="3edf06299a4717ec" providerId="LiveId" clId="{66563478-AFD7-4C6B-90EC-971DFCDBFAB3}" dt="2021-04-21T15:48:28.029" v="91" actId="27636"/>
          <ac:spMkLst>
            <pc:docMk/>
            <pc:sldMk cId="4256901194" sldId="329"/>
            <ac:spMk id="37891" creationId="{00000000-0000-0000-0000-000000000000}"/>
          </ac:spMkLst>
        </pc:spChg>
        <pc:spChg chg="mod">
          <ac:chgData name="Kal Rabb" userId="3edf06299a4717ec" providerId="LiveId" clId="{66563478-AFD7-4C6B-90EC-971DFCDBFAB3}" dt="2021-04-21T15:48:28.027" v="90" actId="27636"/>
          <ac:spMkLst>
            <pc:docMk/>
            <pc:sldMk cId="4256901194" sldId="329"/>
            <ac:spMk id="37892" creationId="{00000000-0000-0000-0000-000000000000}"/>
          </ac:spMkLst>
        </pc:spChg>
        <pc:spChg chg="mod">
          <ac:chgData name="Kal Rabb" userId="3edf06299a4717ec" providerId="LiveId" clId="{66563478-AFD7-4C6B-90EC-971DFCDBFAB3}" dt="2021-04-21T16:02:34.680" v="310" actId="1076"/>
          <ac:spMkLst>
            <pc:docMk/>
            <pc:sldMk cId="4256901194" sldId="329"/>
            <ac:spMk id="2083845" creationId="{00000000-0000-0000-0000-000000000000}"/>
          </ac:spMkLst>
        </pc:spChg>
      </pc:sldChg>
      <pc:sldChg chg="modSp mod">
        <pc:chgData name="Kal Rabb" userId="3edf06299a4717ec" providerId="LiveId" clId="{66563478-AFD7-4C6B-90EC-971DFCDBFAB3}" dt="2021-04-21T16:02:39.929" v="311" actId="1076"/>
        <pc:sldMkLst>
          <pc:docMk/>
          <pc:sldMk cId="1734681246" sldId="330"/>
        </pc:sldMkLst>
        <pc:spChg chg="mod">
          <ac:chgData name="Kal Rabb" userId="3edf06299a4717ec" providerId="LiveId" clId="{66563478-AFD7-4C6B-90EC-971DFCDBFAB3}" dt="2021-04-21T15:48:27.609" v="87"/>
          <ac:spMkLst>
            <pc:docMk/>
            <pc:sldMk cId="1734681246" sldId="330"/>
            <ac:spMk id="38914" creationId="{00000000-0000-0000-0000-000000000000}"/>
          </ac:spMkLst>
        </pc:spChg>
        <pc:spChg chg="mod">
          <ac:chgData name="Kal Rabb" userId="3edf06299a4717ec" providerId="LiveId" clId="{66563478-AFD7-4C6B-90EC-971DFCDBFAB3}" dt="2021-04-21T15:48:27.609" v="87"/>
          <ac:spMkLst>
            <pc:docMk/>
            <pc:sldMk cId="1734681246" sldId="330"/>
            <ac:spMk id="38915" creationId="{00000000-0000-0000-0000-000000000000}"/>
          </ac:spMkLst>
        </pc:spChg>
        <pc:picChg chg="mod">
          <ac:chgData name="Kal Rabb" userId="3edf06299a4717ec" providerId="LiveId" clId="{66563478-AFD7-4C6B-90EC-971DFCDBFAB3}" dt="2021-04-21T16:02:39.929" v="311" actId="1076"/>
          <ac:picMkLst>
            <pc:docMk/>
            <pc:sldMk cId="1734681246" sldId="330"/>
            <ac:picMk id="38916" creationId="{00000000-0000-0000-0000-000000000000}"/>
          </ac:picMkLst>
        </pc:picChg>
      </pc:sldChg>
      <pc:sldChg chg="delSp modSp mod">
        <pc:chgData name="Kal Rabb" userId="3edf06299a4717ec" providerId="LiveId" clId="{66563478-AFD7-4C6B-90EC-971DFCDBFAB3}" dt="2021-04-21T17:26:40.938" v="417" actId="478"/>
        <pc:sldMkLst>
          <pc:docMk/>
          <pc:sldMk cId="2048274971" sldId="331"/>
        </pc:sldMkLst>
        <pc:spChg chg="mod">
          <ac:chgData name="Kal Rabb" userId="3edf06299a4717ec" providerId="LiveId" clId="{66563478-AFD7-4C6B-90EC-971DFCDBFAB3}" dt="2021-04-21T16:02:50.909" v="315" actId="27636"/>
          <ac:spMkLst>
            <pc:docMk/>
            <pc:sldMk cId="2048274971" sldId="331"/>
            <ac:spMk id="39937" creationId="{00000000-0000-0000-0000-000000000000}"/>
          </ac:spMkLst>
        </pc:spChg>
        <pc:picChg chg="mod">
          <ac:chgData name="Kal Rabb" userId="3edf06299a4717ec" providerId="LiveId" clId="{66563478-AFD7-4C6B-90EC-971DFCDBFAB3}" dt="2021-04-21T17:26:25.852" v="416" actId="1076"/>
          <ac:picMkLst>
            <pc:docMk/>
            <pc:sldMk cId="2048274971" sldId="331"/>
            <ac:picMk id="2" creationId="{00000000-0000-0000-0000-000000000000}"/>
          </ac:picMkLst>
        </pc:picChg>
        <pc:picChg chg="del">
          <ac:chgData name="Kal Rabb" userId="3edf06299a4717ec" providerId="LiveId" clId="{66563478-AFD7-4C6B-90EC-971DFCDBFAB3}" dt="2021-04-21T17:26:40.938" v="417" actId="478"/>
          <ac:picMkLst>
            <pc:docMk/>
            <pc:sldMk cId="2048274971" sldId="331"/>
            <ac:picMk id="4" creationId="{00000000-0000-0000-0000-000000000000}"/>
          </ac:picMkLst>
        </pc:picChg>
      </pc:sldChg>
      <pc:sldChg chg="modSp mod">
        <pc:chgData name="Kal Rabb" userId="3edf06299a4717ec" providerId="LiveId" clId="{66563478-AFD7-4C6B-90EC-971DFCDBFAB3}" dt="2021-04-21T15:48:28.048" v="93" actId="27636"/>
        <pc:sldMkLst>
          <pc:docMk/>
          <pc:sldMk cId="2731161578" sldId="332"/>
        </pc:sldMkLst>
        <pc:spChg chg="mod">
          <ac:chgData name="Kal Rabb" userId="3edf06299a4717ec" providerId="LiveId" clId="{66563478-AFD7-4C6B-90EC-971DFCDBFAB3}" dt="2021-04-21T15:48:27.609" v="87"/>
          <ac:spMkLst>
            <pc:docMk/>
            <pc:sldMk cId="2731161578" sldId="332"/>
            <ac:spMk id="46081" creationId="{00000000-0000-0000-0000-000000000000}"/>
          </ac:spMkLst>
        </pc:spChg>
        <pc:spChg chg="mod">
          <ac:chgData name="Kal Rabb" userId="3edf06299a4717ec" providerId="LiveId" clId="{66563478-AFD7-4C6B-90EC-971DFCDBFAB3}" dt="2021-04-21T15:48:28.048" v="93" actId="27636"/>
          <ac:spMkLst>
            <pc:docMk/>
            <pc:sldMk cId="2731161578" sldId="332"/>
            <ac:spMk id="46082" creationId="{00000000-0000-0000-0000-000000000000}"/>
          </ac:spMkLst>
        </pc:spChg>
      </pc:sldChg>
      <pc:sldChg chg="modSp del mod">
        <pc:chgData name="Kal Rabb" userId="3edf06299a4717ec" providerId="LiveId" clId="{66563478-AFD7-4C6B-90EC-971DFCDBFAB3}" dt="2021-04-21T16:03:08.735" v="317" actId="47"/>
        <pc:sldMkLst>
          <pc:docMk/>
          <pc:sldMk cId="1073166114" sldId="333"/>
        </pc:sldMkLst>
        <pc:spChg chg="mod">
          <ac:chgData name="Kal Rabb" userId="3edf06299a4717ec" providerId="LiveId" clId="{66563478-AFD7-4C6B-90EC-971DFCDBFAB3}" dt="2021-04-21T15:59:10.523" v="250" actId="27636"/>
          <ac:spMkLst>
            <pc:docMk/>
            <pc:sldMk cId="1073166114" sldId="333"/>
            <ac:spMk id="47106" creationId="{00000000-0000-0000-0000-000000000000}"/>
          </ac:spMkLst>
        </pc:spChg>
        <pc:spChg chg="mod">
          <ac:chgData name="Kal Rabb" userId="3edf06299a4717ec" providerId="LiveId" clId="{66563478-AFD7-4C6B-90EC-971DFCDBFAB3}" dt="2021-04-21T15:48:28.066" v="96" actId="27636"/>
          <ac:spMkLst>
            <pc:docMk/>
            <pc:sldMk cId="1073166114" sldId="333"/>
            <ac:spMk id="47107" creationId="{00000000-0000-0000-0000-000000000000}"/>
          </ac:spMkLst>
        </pc:spChg>
        <pc:spChg chg="mod">
          <ac:chgData name="Kal Rabb" userId="3edf06299a4717ec" providerId="LiveId" clId="{66563478-AFD7-4C6B-90EC-971DFCDBFAB3}" dt="2021-04-21T15:48:28.064" v="95" actId="27636"/>
          <ac:spMkLst>
            <pc:docMk/>
            <pc:sldMk cId="1073166114" sldId="333"/>
            <ac:spMk id="47108" creationId="{00000000-0000-0000-0000-000000000000}"/>
          </ac:spMkLst>
        </pc:spChg>
        <pc:spChg chg="mod">
          <ac:chgData name="Kal Rabb" userId="3edf06299a4717ec" providerId="LiveId" clId="{66563478-AFD7-4C6B-90EC-971DFCDBFAB3}" dt="2021-04-21T16:03:00.618" v="316" actId="1076"/>
          <ac:spMkLst>
            <pc:docMk/>
            <pc:sldMk cId="1073166114" sldId="333"/>
            <ac:spMk id="2134021" creationId="{00000000-0000-0000-0000-000000000000}"/>
          </ac:spMkLst>
        </pc:spChg>
      </pc:sldChg>
      <pc:sldChg chg="modSp del mod">
        <pc:chgData name="Kal Rabb" userId="3edf06299a4717ec" providerId="LiveId" clId="{66563478-AFD7-4C6B-90EC-971DFCDBFAB3}" dt="2021-04-21T16:03:09.991" v="318" actId="47"/>
        <pc:sldMkLst>
          <pc:docMk/>
          <pc:sldMk cId="1794124880" sldId="334"/>
        </pc:sldMkLst>
        <pc:spChg chg="mod">
          <ac:chgData name="Kal Rabb" userId="3edf06299a4717ec" providerId="LiveId" clId="{66563478-AFD7-4C6B-90EC-971DFCDBFAB3}" dt="2021-04-21T15:48:27.609" v="87"/>
          <ac:spMkLst>
            <pc:docMk/>
            <pc:sldMk cId="1794124880" sldId="334"/>
            <ac:spMk id="48129" creationId="{00000000-0000-0000-0000-000000000000}"/>
          </ac:spMkLst>
        </pc:spChg>
        <pc:spChg chg="mod">
          <ac:chgData name="Kal Rabb" userId="3edf06299a4717ec" providerId="LiveId" clId="{66563478-AFD7-4C6B-90EC-971DFCDBFAB3}" dt="2021-04-21T15:48:28.075" v="97" actId="27636"/>
          <ac:spMkLst>
            <pc:docMk/>
            <pc:sldMk cId="1794124880" sldId="334"/>
            <ac:spMk id="48130" creationId="{00000000-0000-0000-0000-000000000000}"/>
          </ac:spMkLst>
        </pc:spChg>
      </pc:sldChg>
      <pc:sldChg chg="modSp mod">
        <pc:chgData name="Kal Rabb" userId="3edf06299a4717ec" providerId="LiveId" clId="{66563478-AFD7-4C6B-90EC-971DFCDBFAB3}" dt="2021-04-21T16:03:15.811" v="319" actId="1076"/>
        <pc:sldMkLst>
          <pc:docMk/>
          <pc:sldMk cId="2762275458" sldId="335"/>
        </pc:sldMkLst>
        <pc:spChg chg="mod">
          <ac:chgData name="Kal Rabb" userId="3edf06299a4717ec" providerId="LiveId" clId="{66563478-AFD7-4C6B-90EC-971DFCDBFAB3}" dt="2021-04-21T15:59:10.527" v="251" actId="27636"/>
          <ac:spMkLst>
            <pc:docMk/>
            <pc:sldMk cId="2762275458" sldId="335"/>
            <ac:spMk id="49154" creationId="{00000000-0000-0000-0000-000000000000}"/>
          </ac:spMkLst>
        </pc:spChg>
        <pc:spChg chg="mod">
          <ac:chgData name="Kal Rabb" userId="3edf06299a4717ec" providerId="LiveId" clId="{66563478-AFD7-4C6B-90EC-971DFCDBFAB3}" dt="2021-04-21T15:48:28.096" v="100" actId="27636"/>
          <ac:spMkLst>
            <pc:docMk/>
            <pc:sldMk cId="2762275458" sldId="335"/>
            <ac:spMk id="49155" creationId="{00000000-0000-0000-0000-000000000000}"/>
          </ac:spMkLst>
        </pc:spChg>
        <pc:spChg chg="mod">
          <ac:chgData name="Kal Rabb" userId="3edf06299a4717ec" providerId="LiveId" clId="{66563478-AFD7-4C6B-90EC-971DFCDBFAB3}" dt="2021-04-21T15:48:28.094" v="99" actId="27636"/>
          <ac:spMkLst>
            <pc:docMk/>
            <pc:sldMk cId="2762275458" sldId="335"/>
            <ac:spMk id="49156" creationId="{00000000-0000-0000-0000-000000000000}"/>
          </ac:spMkLst>
        </pc:spChg>
        <pc:spChg chg="mod">
          <ac:chgData name="Kal Rabb" userId="3edf06299a4717ec" providerId="LiveId" clId="{66563478-AFD7-4C6B-90EC-971DFCDBFAB3}" dt="2021-04-21T16:03:15.811" v="319" actId="1076"/>
          <ac:spMkLst>
            <pc:docMk/>
            <pc:sldMk cId="2762275458" sldId="335"/>
            <ac:spMk id="2135045" creationId="{00000000-0000-0000-0000-000000000000}"/>
          </ac:spMkLst>
        </pc:spChg>
      </pc:sldChg>
      <pc:sldChg chg="modSp mod">
        <pc:chgData name="Kal Rabb" userId="3edf06299a4717ec" providerId="LiveId" clId="{66563478-AFD7-4C6B-90EC-971DFCDBFAB3}" dt="2021-04-21T15:58:35.382" v="226" actId="27636"/>
        <pc:sldMkLst>
          <pc:docMk/>
          <pc:sldMk cId="1545530860" sldId="336"/>
        </pc:sldMkLst>
        <pc:spChg chg="mod">
          <ac:chgData name="Kal Rabb" userId="3edf06299a4717ec" providerId="LiveId" clId="{66563478-AFD7-4C6B-90EC-971DFCDBFAB3}" dt="2021-04-21T15:48:27.609" v="87"/>
          <ac:spMkLst>
            <pc:docMk/>
            <pc:sldMk cId="1545530860" sldId="336"/>
            <ac:spMk id="50178" creationId="{00000000-0000-0000-0000-000000000000}"/>
          </ac:spMkLst>
        </pc:spChg>
        <pc:spChg chg="mod">
          <ac:chgData name="Kal Rabb" userId="3edf06299a4717ec" providerId="LiveId" clId="{66563478-AFD7-4C6B-90EC-971DFCDBFAB3}" dt="2021-04-21T15:58:35.382" v="226" actId="27636"/>
          <ac:spMkLst>
            <pc:docMk/>
            <pc:sldMk cId="1545530860" sldId="336"/>
            <ac:spMk id="50179" creationId="{00000000-0000-0000-0000-000000000000}"/>
          </ac:spMkLst>
        </pc:spChg>
      </pc:sldChg>
      <pc:sldChg chg="modSp mod">
        <pc:chgData name="Kal Rabb" userId="3edf06299a4717ec" providerId="LiveId" clId="{66563478-AFD7-4C6B-90EC-971DFCDBFAB3}" dt="2021-04-21T16:03:34.355" v="320" actId="1076"/>
        <pc:sldMkLst>
          <pc:docMk/>
          <pc:sldMk cId="166034919" sldId="337"/>
        </pc:sldMkLst>
        <pc:spChg chg="mod">
          <ac:chgData name="Kal Rabb" userId="3edf06299a4717ec" providerId="LiveId" clId="{66563478-AFD7-4C6B-90EC-971DFCDBFAB3}" dt="2021-04-21T15:59:10.556" v="252" actId="27636"/>
          <ac:spMkLst>
            <pc:docMk/>
            <pc:sldMk cId="166034919" sldId="337"/>
            <ac:spMk id="51202" creationId="{00000000-0000-0000-0000-000000000000}"/>
          </ac:spMkLst>
        </pc:spChg>
        <pc:spChg chg="mod">
          <ac:chgData name="Kal Rabb" userId="3edf06299a4717ec" providerId="LiveId" clId="{66563478-AFD7-4C6B-90EC-971DFCDBFAB3}" dt="2021-04-21T15:48:28.744" v="103" actId="27636"/>
          <ac:spMkLst>
            <pc:docMk/>
            <pc:sldMk cId="166034919" sldId="337"/>
            <ac:spMk id="51203" creationId="{00000000-0000-0000-0000-000000000000}"/>
          </ac:spMkLst>
        </pc:spChg>
        <pc:spChg chg="mod">
          <ac:chgData name="Kal Rabb" userId="3edf06299a4717ec" providerId="LiveId" clId="{66563478-AFD7-4C6B-90EC-971DFCDBFAB3}" dt="2021-04-21T15:48:28.742" v="102" actId="27636"/>
          <ac:spMkLst>
            <pc:docMk/>
            <pc:sldMk cId="166034919" sldId="337"/>
            <ac:spMk id="51204" creationId="{00000000-0000-0000-0000-000000000000}"/>
          </ac:spMkLst>
        </pc:spChg>
        <pc:spChg chg="mod">
          <ac:chgData name="Kal Rabb" userId="3edf06299a4717ec" providerId="LiveId" clId="{66563478-AFD7-4C6B-90EC-971DFCDBFAB3}" dt="2021-04-21T16:03:34.355" v="320" actId="1076"/>
          <ac:spMkLst>
            <pc:docMk/>
            <pc:sldMk cId="166034919" sldId="337"/>
            <ac:spMk id="2136069" creationId="{00000000-0000-0000-0000-000000000000}"/>
          </ac:spMkLst>
        </pc:spChg>
      </pc:sldChg>
      <pc:sldChg chg="modSp mod">
        <pc:chgData name="Kal Rabb" userId="3edf06299a4717ec" providerId="LiveId" clId="{66563478-AFD7-4C6B-90EC-971DFCDBFAB3}" dt="2021-04-21T15:48:28.761" v="104" actId="27636"/>
        <pc:sldMkLst>
          <pc:docMk/>
          <pc:sldMk cId="463601826" sldId="338"/>
        </pc:sldMkLst>
        <pc:spChg chg="mod">
          <ac:chgData name="Kal Rabb" userId="3edf06299a4717ec" providerId="LiveId" clId="{66563478-AFD7-4C6B-90EC-971DFCDBFAB3}" dt="2021-04-21T15:48:27.609" v="87"/>
          <ac:spMkLst>
            <pc:docMk/>
            <pc:sldMk cId="463601826" sldId="338"/>
            <ac:spMk id="52225" creationId="{00000000-0000-0000-0000-000000000000}"/>
          </ac:spMkLst>
        </pc:spChg>
        <pc:spChg chg="mod">
          <ac:chgData name="Kal Rabb" userId="3edf06299a4717ec" providerId="LiveId" clId="{66563478-AFD7-4C6B-90EC-971DFCDBFAB3}" dt="2021-04-21T15:48:28.761" v="104" actId="27636"/>
          <ac:spMkLst>
            <pc:docMk/>
            <pc:sldMk cId="463601826" sldId="338"/>
            <ac:spMk id="52226" creationId="{00000000-0000-0000-0000-000000000000}"/>
          </ac:spMkLst>
        </pc:spChg>
      </pc:sldChg>
      <pc:sldChg chg="modSp mod">
        <pc:chgData name="Kal Rabb" userId="3edf06299a4717ec" providerId="LiveId" clId="{66563478-AFD7-4C6B-90EC-971DFCDBFAB3}" dt="2021-04-21T16:03:56.084" v="322" actId="14100"/>
        <pc:sldMkLst>
          <pc:docMk/>
          <pc:sldMk cId="1079974666" sldId="339"/>
        </pc:sldMkLst>
        <pc:spChg chg="mod">
          <ac:chgData name="Kal Rabb" userId="3edf06299a4717ec" providerId="LiveId" clId="{66563478-AFD7-4C6B-90EC-971DFCDBFAB3}" dt="2021-04-21T15:59:10.575" v="253" actId="27636"/>
          <ac:spMkLst>
            <pc:docMk/>
            <pc:sldMk cId="1079974666" sldId="339"/>
            <ac:spMk id="53250" creationId="{00000000-0000-0000-0000-000000000000}"/>
          </ac:spMkLst>
        </pc:spChg>
        <pc:spChg chg="mod">
          <ac:chgData name="Kal Rabb" userId="3edf06299a4717ec" providerId="LiveId" clId="{66563478-AFD7-4C6B-90EC-971DFCDBFAB3}" dt="2021-04-21T15:48:28.823" v="105" actId="27636"/>
          <ac:spMkLst>
            <pc:docMk/>
            <pc:sldMk cId="1079974666" sldId="339"/>
            <ac:spMk id="53251" creationId="{00000000-0000-0000-0000-000000000000}"/>
          </ac:spMkLst>
        </pc:spChg>
        <pc:spChg chg="mod">
          <ac:chgData name="Kal Rabb" userId="3edf06299a4717ec" providerId="LiveId" clId="{66563478-AFD7-4C6B-90EC-971DFCDBFAB3}" dt="2021-04-21T15:48:28.827" v="106" actId="27636"/>
          <ac:spMkLst>
            <pc:docMk/>
            <pc:sldMk cId="1079974666" sldId="339"/>
            <ac:spMk id="53252" creationId="{00000000-0000-0000-0000-000000000000}"/>
          </ac:spMkLst>
        </pc:spChg>
        <pc:spChg chg="mod">
          <ac:chgData name="Kal Rabb" userId="3edf06299a4717ec" providerId="LiveId" clId="{66563478-AFD7-4C6B-90EC-971DFCDBFAB3}" dt="2021-04-21T16:03:56.084" v="322" actId="14100"/>
          <ac:spMkLst>
            <pc:docMk/>
            <pc:sldMk cId="1079974666" sldId="339"/>
            <ac:spMk id="2137093" creationId="{00000000-0000-0000-0000-000000000000}"/>
          </ac:spMkLst>
        </pc:spChg>
      </pc:sldChg>
      <pc:sldChg chg="modSp mod">
        <pc:chgData name="Kal Rabb" userId="3edf06299a4717ec" providerId="LiveId" clId="{66563478-AFD7-4C6B-90EC-971DFCDBFAB3}" dt="2021-04-21T15:58:38.484" v="237" actId="27636"/>
        <pc:sldMkLst>
          <pc:docMk/>
          <pc:sldMk cId="3930885449" sldId="340"/>
        </pc:sldMkLst>
        <pc:spChg chg="mod">
          <ac:chgData name="Kal Rabb" userId="3edf06299a4717ec" providerId="LiveId" clId="{66563478-AFD7-4C6B-90EC-971DFCDBFAB3}" dt="2021-04-21T15:48:27.609" v="87"/>
          <ac:spMkLst>
            <pc:docMk/>
            <pc:sldMk cId="3930885449" sldId="340"/>
            <ac:spMk id="2" creationId="{00000000-0000-0000-0000-000000000000}"/>
          </ac:spMkLst>
        </pc:spChg>
        <pc:spChg chg="mod">
          <ac:chgData name="Kal Rabb" userId="3edf06299a4717ec" providerId="LiveId" clId="{66563478-AFD7-4C6B-90EC-971DFCDBFAB3}" dt="2021-04-21T15:58:38.484" v="237" actId="27636"/>
          <ac:spMkLst>
            <pc:docMk/>
            <pc:sldMk cId="3930885449" sldId="340"/>
            <ac:spMk id="3" creationId="{00000000-0000-0000-0000-000000000000}"/>
          </ac:spMkLst>
        </pc:spChg>
      </pc:sldChg>
      <pc:sldChg chg="modSp mod">
        <pc:chgData name="Kal Rabb" userId="3edf06299a4717ec" providerId="LiveId" clId="{66563478-AFD7-4C6B-90EC-971DFCDBFAB3}" dt="2021-04-21T15:58:38.494" v="238" actId="27636"/>
        <pc:sldMkLst>
          <pc:docMk/>
          <pc:sldMk cId="1614148932" sldId="341"/>
        </pc:sldMkLst>
        <pc:spChg chg="mod">
          <ac:chgData name="Kal Rabb" userId="3edf06299a4717ec" providerId="LiveId" clId="{66563478-AFD7-4C6B-90EC-971DFCDBFAB3}" dt="2021-04-21T15:48:27.609" v="87"/>
          <ac:spMkLst>
            <pc:docMk/>
            <pc:sldMk cId="1614148932" sldId="341"/>
            <ac:spMk id="2" creationId="{00000000-0000-0000-0000-000000000000}"/>
          </ac:spMkLst>
        </pc:spChg>
        <pc:spChg chg="mod">
          <ac:chgData name="Kal Rabb" userId="3edf06299a4717ec" providerId="LiveId" clId="{66563478-AFD7-4C6B-90EC-971DFCDBFAB3}" dt="2021-04-21T15:58:38.494" v="238" actId="27636"/>
          <ac:spMkLst>
            <pc:docMk/>
            <pc:sldMk cId="1614148932" sldId="341"/>
            <ac:spMk id="3" creationId="{00000000-0000-0000-0000-000000000000}"/>
          </ac:spMkLst>
        </pc:spChg>
      </pc:sldChg>
      <pc:sldChg chg="modSp del mod">
        <pc:chgData name="Kal Rabb" userId="3edf06299a4717ec" providerId="LiveId" clId="{66563478-AFD7-4C6B-90EC-971DFCDBFAB3}" dt="2021-04-21T17:27:19.582" v="418" actId="47"/>
        <pc:sldMkLst>
          <pc:docMk/>
          <pc:sldMk cId="1053010321" sldId="342"/>
        </pc:sldMkLst>
        <pc:spChg chg="mod">
          <ac:chgData name="Kal Rabb" userId="3edf06299a4717ec" providerId="LiveId" clId="{66563478-AFD7-4C6B-90EC-971DFCDBFAB3}" dt="2021-04-21T15:59:10.582" v="254" actId="27636"/>
          <ac:spMkLst>
            <pc:docMk/>
            <pc:sldMk cId="1053010321" sldId="342"/>
            <ac:spMk id="56322" creationId="{00000000-0000-0000-0000-000000000000}"/>
          </ac:spMkLst>
        </pc:spChg>
        <pc:spChg chg="mod">
          <ac:chgData name="Kal Rabb" userId="3edf06299a4717ec" providerId="LiveId" clId="{66563478-AFD7-4C6B-90EC-971DFCDBFAB3}" dt="2021-04-21T15:48:28.867" v="108" actId="27636"/>
          <ac:spMkLst>
            <pc:docMk/>
            <pc:sldMk cId="1053010321" sldId="342"/>
            <ac:spMk id="56323" creationId="{00000000-0000-0000-0000-000000000000}"/>
          </ac:spMkLst>
        </pc:spChg>
        <pc:spChg chg="mod">
          <ac:chgData name="Kal Rabb" userId="3edf06299a4717ec" providerId="LiveId" clId="{66563478-AFD7-4C6B-90EC-971DFCDBFAB3}" dt="2021-04-21T15:48:28.870" v="109" actId="27636"/>
          <ac:spMkLst>
            <pc:docMk/>
            <pc:sldMk cId="1053010321" sldId="342"/>
            <ac:spMk id="56324" creationId="{00000000-0000-0000-0000-000000000000}"/>
          </ac:spMkLst>
        </pc:spChg>
        <pc:spChg chg="mod">
          <ac:chgData name="Kal Rabb" userId="3edf06299a4717ec" providerId="LiveId" clId="{66563478-AFD7-4C6B-90EC-971DFCDBFAB3}" dt="2021-04-21T16:04:13.492" v="323" actId="1076"/>
          <ac:spMkLst>
            <pc:docMk/>
            <pc:sldMk cId="1053010321" sldId="342"/>
            <ac:spMk id="2138117" creationId="{00000000-0000-0000-0000-000000000000}"/>
          </ac:spMkLst>
        </pc:spChg>
      </pc:sldChg>
      <pc:sldChg chg="modSp del">
        <pc:chgData name="Kal Rabb" userId="3edf06299a4717ec" providerId="LiveId" clId="{66563478-AFD7-4C6B-90EC-971DFCDBFAB3}" dt="2021-04-21T17:27:21.069" v="419" actId="47"/>
        <pc:sldMkLst>
          <pc:docMk/>
          <pc:sldMk cId="1790680573" sldId="343"/>
        </pc:sldMkLst>
        <pc:spChg chg="mod">
          <ac:chgData name="Kal Rabb" userId="3edf06299a4717ec" providerId="LiveId" clId="{66563478-AFD7-4C6B-90EC-971DFCDBFAB3}" dt="2021-04-21T15:48:27.609" v="87"/>
          <ac:spMkLst>
            <pc:docMk/>
            <pc:sldMk cId="1790680573" sldId="343"/>
            <ac:spMk id="57346" creationId="{00000000-0000-0000-0000-000000000000}"/>
          </ac:spMkLst>
        </pc:spChg>
      </pc:sldChg>
      <pc:sldChg chg="modSp mod">
        <pc:chgData name="Kal Rabb" userId="3edf06299a4717ec" providerId="LiveId" clId="{66563478-AFD7-4C6B-90EC-971DFCDBFAB3}" dt="2021-04-21T16:04:23.597" v="324" actId="1076"/>
        <pc:sldMkLst>
          <pc:docMk/>
          <pc:sldMk cId="854283477" sldId="344"/>
        </pc:sldMkLst>
        <pc:spChg chg="mod">
          <ac:chgData name="Kal Rabb" userId="3edf06299a4717ec" providerId="LiveId" clId="{66563478-AFD7-4C6B-90EC-971DFCDBFAB3}" dt="2021-04-21T15:59:10.590" v="255" actId="27636"/>
          <ac:spMkLst>
            <pc:docMk/>
            <pc:sldMk cId="854283477" sldId="344"/>
            <ac:spMk id="58370" creationId="{00000000-0000-0000-0000-000000000000}"/>
          </ac:spMkLst>
        </pc:spChg>
        <pc:spChg chg="mod">
          <ac:chgData name="Kal Rabb" userId="3edf06299a4717ec" providerId="LiveId" clId="{66563478-AFD7-4C6B-90EC-971DFCDBFAB3}" dt="2021-04-21T15:48:28.897" v="112" actId="27636"/>
          <ac:spMkLst>
            <pc:docMk/>
            <pc:sldMk cId="854283477" sldId="344"/>
            <ac:spMk id="58371" creationId="{00000000-0000-0000-0000-000000000000}"/>
          </ac:spMkLst>
        </pc:spChg>
        <pc:spChg chg="mod">
          <ac:chgData name="Kal Rabb" userId="3edf06299a4717ec" providerId="LiveId" clId="{66563478-AFD7-4C6B-90EC-971DFCDBFAB3}" dt="2021-04-21T15:48:28.899" v="113" actId="27636"/>
          <ac:spMkLst>
            <pc:docMk/>
            <pc:sldMk cId="854283477" sldId="344"/>
            <ac:spMk id="58372" creationId="{00000000-0000-0000-0000-000000000000}"/>
          </ac:spMkLst>
        </pc:spChg>
        <pc:spChg chg="mod">
          <ac:chgData name="Kal Rabb" userId="3edf06299a4717ec" providerId="LiveId" clId="{66563478-AFD7-4C6B-90EC-971DFCDBFAB3}" dt="2021-04-21T16:04:23.597" v="324" actId="1076"/>
          <ac:spMkLst>
            <pc:docMk/>
            <pc:sldMk cId="854283477" sldId="344"/>
            <ac:spMk id="2139141" creationId="{00000000-0000-0000-0000-000000000000}"/>
          </ac:spMkLst>
        </pc:spChg>
      </pc:sldChg>
      <pc:sldChg chg="modSp mod">
        <pc:chgData name="Kal Rabb" userId="3edf06299a4717ec" providerId="LiveId" clId="{66563478-AFD7-4C6B-90EC-971DFCDBFAB3}" dt="2021-04-21T17:27:32.574" v="421" actId="14100"/>
        <pc:sldMkLst>
          <pc:docMk/>
          <pc:sldMk cId="3774930608" sldId="345"/>
        </pc:sldMkLst>
        <pc:spChg chg="mod">
          <ac:chgData name="Kal Rabb" userId="3edf06299a4717ec" providerId="LiveId" clId="{66563478-AFD7-4C6B-90EC-971DFCDBFAB3}" dt="2021-04-21T17:27:29.541" v="420" actId="1076"/>
          <ac:spMkLst>
            <pc:docMk/>
            <pc:sldMk cId="3774930608" sldId="345"/>
            <ac:spMk id="59393" creationId="{00000000-0000-0000-0000-000000000000}"/>
          </ac:spMkLst>
        </pc:spChg>
        <pc:spChg chg="mod">
          <ac:chgData name="Kal Rabb" userId="3edf06299a4717ec" providerId="LiveId" clId="{66563478-AFD7-4C6B-90EC-971DFCDBFAB3}" dt="2021-04-21T17:27:32.574" v="421" actId="14100"/>
          <ac:spMkLst>
            <pc:docMk/>
            <pc:sldMk cId="3774930608" sldId="345"/>
            <ac:spMk id="59394" creationId="{00000000-0000-0000-0000-000000000000}"/>
          </ac:spMkLst>
        </pc:spChg>
      </pc:sldChg>
      <pc:sldChg chg="modSp mod">
        <pc:chgData name="Kal Rabb" userId="3edf06299a4717ec" providerId="LiveId" clId="{66563478-AFD7-4C6B-90EC-971DFCDBFAB3}" dt="2021-04-21T15:58:35.437" v="229" actId="27636"/>
        <pc:sldMkLst>
          <pc:docMk/>
          <pc:sldMk cId="3499013419" sldId="346"/>
        </pc:sldMkLst>
        <pc:spChg chg="mod">
          <ac:chgData name="Kal Rabb" userId="3edf06299a4717ec" providerId="LiveId" clId="{66563478-AFD7-4C6B-90EC-971DFCDBFAB3}" dt="2021-04-21T15:48:55.015" v="171" actId="27636"/>
          <ac:spMkLst>
            <pc:docMk/>
            <pc:sldMk cId="3499013419" sldId="346"/>
            <ac:spMk id="60418" creationId="{00000000-0000-0000-0000-000000000000}"/>
          </ac:spMkLst>
        </pc:spChg>
        <pc:spChg chg="mod">
          <ac:chgData name="Kal Rabb" userId="3edf06299a4717ec" providerId="LiveId" clId="{66563478-AFD7-4C6B-90EC-971DFCDBFAB3}" dt="2021-04-21T15:58:35.437" v="229" actId="27636"/>
          <ac:spMkLst>
            <pc:docMk/>
            <pc:sldMk cId="3499013419" sldId="346"/>
            <ac:spMk id="60419" creationId="{00000000-0000-0000-0000-000000000000}"/>
          </ac:spMkLst>
        </pc:spChg>
      </pc:sldChg>
      <pc:sldChg chg="modSp mod">
        <pc:chgData name="Kal Rabb" userId="3edf06299a4717ec" providerId="LiveId" clId="{66563478-AFD7-4C6B-90EC-971DFCDBFAB3}" dt="2021-04-21T16:04:55.230" v="325" actId="1076"/>
        <pc:sldMkLst>
          <pc:docMk/>
          <pc:sldMk cId="1258756904" sldId="347"/>
        </pc:sldMkLst>
        <pc:spChg chg="mod">
          <ac:chgData name="Kal Rabb" userId="3edf06299a4717ec" providerId="LiveId" clId="{66563478-AFD7-4C6B-90EC-971DFCDBFAB3}" dt="2021-04-21T15:59:10.607" v="256" actId="27636"/>
          <ac:spMkLst>
            <pc:docMk/>
            <pc:sldMk cId="1258756904" sldId="347"/>
            <ac:spMk id="61442" creationId="{00000000-0000-0000-0000-000000000000}"/>
          </ac:spMkLst>
        </pc:spChg>
        <pc:spChg chg="mod">
          <ac:chgData name="Kal Rabb" userId="3edf06299a4717ec" providerId="LiveId" clId="{66563478-AFD7-4C6B-90EC-971DFCDBFAB3}" dt="2021-04-21T15:48:28.918" v="114" actId="27636"/>
          <ac:spMkLst>
            <pc:docMk/>
            <pc:sldMk cId="1258756904" sldId="347"/>
            <ac:spMk id="61443" creationId="{00000000-0000-0000-0000-000000000000}"/>
          </ac:spMkLst>
        </pc:spChg>
        <pc:spChg chg="mod">
          <ac:chgData name="Kal Rabb" userId="3edf06299a4717ec" providerId="LiveId" clId="{66563478-AFD7-4C6B-90EC-971DFCDBFAB3}" dt="2021-04-21T15:48:28.920" v="115" actId="27636"/>
          <ac:spMkLst>
            <pc:docMk/>
            <pc:sldMk cId="1258756904" sldId="347"/>
            <ac:spMk id="61444" creationId="{00000000-0000-0000-0000-000000000000}"/>
          </ac:spMkLst>
        </pc:spChg>
        <pc:spChg chg="mod">
          <ac:chgData name="Kal Rabb" userId="3edf06299a4717ec" providerId="LiveId" clId="{66563478-AFD7-4C6B-90EC-971DFCDBFAB3}" dt="2021-04-21T16:04:55.230" v="325" actId="1076"/>
          <ac:spMkLst>
            <pc:docMk/>
            <pc:sldMk cId="1258756904" sldId="347"/>
            <ac:spMk id="2140165" creationId="{00000000-0000-0000-0000-000000000000}"/>
          </ac:spMkLst>
        </pc:spChg>
      </pc:sldChg>
      <pc:sldChg chg="modSp mod">
        <pc:chgData name="Kal Rabb" userId="3edf06299a4717ec" providerId="LiveId" clId="{66563478-AFD7-4C6B-90EC-971DFCDBFAB3}" dt="2021-04-21T16:05:01.632" v="326" actId="1076"/>
        <pc:sldMkLst>
          <pc:docMk/>
          <pc:sldMk cId="3781024366" sldId="348"/>
        </pc:sldMkLst>
        <pc:spChg chg="mod">
          <ac:chgData name="Kal Rabb" userId="3edf06299a4717ec" providerId="LiveId" clId="{66563478-AFD7-4C6B-90EC-971DFCDBFAB3}" dt="2021-04-21T15:48:27.609" v="87"/>
          <ac:spMkLst>
            <pc:docMk/>
            <pc:sldMk cId="3781024366" sldId="348"/>
            <ac:spMk id="2" creationId="{00000000-0000-0000-0000-000000000000}"/>
          </ac:spMkLst>
        </pc:spChg>
        <pc:picChg chg="mod">
          <ac:chgData name="Kal Rabb" userId="3edf06299a4717ec" providerId="LiveId" clId="{66563478-AFD7-4C6B-90EC-971DFCDBFAB3}" dt="2021-04-21T16:05:01.632" v="326" actId="1076"/>
          <ac:picMkLst>
            <pc:docMk/>
            <pc:sldMk cId="3781024366" sldId="348"/>
            <ac:picMk id="4" creationId="{00000000-0000-0000-0000-000000000000}"/>
          </ac:picMkLst>
        </pc:picChg>
      </pc:sldChg>
      <pc:sldChg chg="modSp del mod">
        <pc:chgData name="Kal Rabb" userId="3edf06299a4717ec" providerId="LiveId" clId="{66563478-AFD7-4C6B-90EC-971DFCDBFAB3}" dt="2021-04-21T17:28:20.947" v="424" actId="47"/>
        <pc:sldMkLst>
          <pc:docMk/>
          <pc:sldMk cId="3739773711" sldId="349"/>
        </pc:sldMkLst>
        <pc:spChg chg="mod">
          <ac:chgData name="Kal Rabb" userId="3edf06299a4717ec" providerId="LiveId" clId="{66563478-AFD7-4C6B-90EC-971DFCDBFAB3}" dt="2021-04-21T17:28:11.415" v="423" actId="1076"/>
          <ac:spMkLst>
            <pc:docMk/>
            <pc:sldMk cId="3739773711" sldId="349"/>
            <ac:spMk id="62465" creationId="{00000000-0000-0000-0000-000000000000}"/>
          </ac:spMkLst>
        </pc:spChg>
        <pc:spChg chg="mod">
          <ac:chgData name="Kal Rabb" userId="3edf06299a4717ec" providerId="LiveId" clId="{66563478-AFD7-4C6B-90EC-971DFCDBFAB3}" dt="2021-04-21T15:48:28.938" v="117" actId="27636"/>
          <ac:spMkLst>
            <pc:docMk/>
            <pc:sldMk cId="3739773711" sldId="349"/>
            <ac:spMk id="62466" creationId="{00000000-0000-0000-0000-000000000000}"/>
          </ac:spMkLst>
        </pc:spChg>
        <pc:picChg chg="mod">
          <ac:chgData name="Kal Rabb" userId="3edf06299a4717ec" providerId="LiveId" clId="{66563478-AFD7-4C6B-90EC-971DFCDBFAB3}" dt="2021-04-21T17:28:06.983" v="422" actId="1076"/>
          <ac:picMkLst>
            <pc:docMk/>
            <pc:sldMk cId="3739773711" sldId="349"/>
            <ac:picMk id="2" creationId="{00000000-0000-0000-0000-000000000000}"/>
          </ac:picMkLst>
        </pc:picChg>
      </pc:sldChg>
      <pc:sldChg chg="modSp mod">
        <pc:chgData name="Kal Rabb" userId="3edf06299a4717ec" providerId="LiveId" clId="{66563478-AFD7-4C6B-90EC-971DFCDBFAB3}" dt="2021-04-21T16:05:35.736" v="328" actId="14100"/>
        <pc:sldMkLst>
          <pc:docMk/>
          <pc:sldMk cId="3957682198" sldId="350"/>
        </pc:sldMkLst>
        <pc:spChg chg="mod">
          <ac:chgData name="Kal Rabb" userId="3edf06299a4717ec" providerId="LiveId" clId="{66563478-AFD7-4C6B-90EC-971DFCDBFAB3}" dt="2021-04-21T15:59:10.615" v="257" actId="27636"/>
          <ac:spMkLst>
            <pc:docMk/>
            <pc:sldMk cId="3957682198" sldId="350"/>
            <ac:spMk id="63490" creationId="{00000000-0000-0000-0000-000000000000}"/>
          </ac:spMkLst>
        </pc:spChg>
        <pc:spChg chg="mod">
          <ac:chgData name="Kal Rabb" userId="3edf06299a4717ec" providerId="LiveId" clId="{66563478-AFD7-4C6B-90EC-971DFCDBFAB3}" dt="2021-04-21T15:48:28.956" v="119" actId="27636"/>
          <ac:spMkLst>
            <pc:docMk/>
            <pc:sldMk cId="3957682198" sldId="350"/>
            <ac:spMk id="63491" creationId="{00000000-0000-0000-0000-000000000000}"/>
          </ac:spMkLst>
        </pc:spChg>
        <pc:spChg chg="mod">
          <ac:chgData name="Kal Rabb" userId="3edf06299a4717ec" providerId="LiveId" clId="{66563478-AFD7-4C6B-90EC-971DFCDBFAB3}" dt="2021-04-21T15:48:28.953" v="118" actId="27636"/>
          <ac:spMkLst>
            <pc:docMk/>
            <pc:sldMk cId="3957682198" sldId="350"/>
            <ac:spMk id="63492" creationId="{00000000-0000-0000-0000-000000000000}"/>
          </ac:spMkLst>
        </pc:spChg>
        <pc:spChg chg="mod">
          <ac:chgData name="Kal Rabb" userId="3edf06299a4717ec" providerId="LiveId" clId="{66563478-AFD7-4C6B-90EC-971DFCDBFAB3}" dt="2021-04-21T16:05:35.736" v="328" actId="14100"/>
          <ac:spMkLst>
            <pc:docMk/>
            <pc:sldMk cId="3957682198" sldId="350"/>
            <ac:spMk id="2141189" creationId="{00000000-0000-0000-0000-000000000000}"/>
          </ac:spMkLst>
        </pc:spChg>
      </pc:sldChg>
      <pc:sldChg chg="modSp mod">
        <pc:chgData name="Kal Rabb" userId="3edf06299a4717ec" providerId="LiveId" clId="{66563478-AFD7-4C6B-90EC-971DFCDBFAB3}" dt="2021-04-21T15:48:55.042" v="172" actId="27636"/>
        <pc:sldMkLst>
          <pc:docMk/>
          <pc:sldMk cId="187202849" sldId="351"/>
        </pc:sldMkLst>
        <pc:spChg chg="mod">
          <ac:chgData name="Kal Rabb" userId="3edf06299a4717ec" providerId="LiveId" clId="{66563478-AFD7-4C6B-90EC-971DFCDBFAB3}" dt="2021-04-21T15:48:55.042" v="172" actId="27636"/>
          <ac:spMkLst>
            <pc:docMk/>
            <pc:sldMk cId="187202849" sldId="351"/>
            <ac:spMk id="64514" creationId="{00000000-0000-0000-0000-000000000000}"/>
          </ac:spMkLst>
        </pc:spChg>
        <pc:spChg chg="mod">
          <ac:chgData name="Kal Rabb" userId="3edf06299a4717ec" providerId="LiveId" clId="{66563478-AFD7-4C6B-90EC-971DFCDBFAB3}" dt="2021-04-21T15:48:29.001" v="121" actId="27636"/>
          <ac:spMkLst>
            <pc:docMk/>
            <pc:sldMk cId="187202849" sldId="351"/>
            <ac:spMk id="64515" creationId="{00000000-0000-0000-0000-000000000000}"/>
          </ac:spMkLst>
        </pc:spChg>
      </pc:sldChg>
      <pc:sldChg chg="modSp mod">
        <pc:chgData name="Kal Rabb" userId="3edf06299a4717ec" providerId="LiveId" clId="{66563478-AFD7-4C6B-90EC-971DFCDBFAB3}" dt="2021-04-21T16:05:51.128" v="329" actId="1076"/>
        <pc:sldMkLst>
          <pc:docMk/>
          <pc:sldMk cId="1387248420" sldId="352"/>
        </pc:sldMkLst>
        <pc:spChg chg="mod">
          <ac:chgData name="Kal Rabb" userId="3edf06299a4717ec" providerId="LiveId" clId="{66563478-AFD7-4C6B-90EC-971DFCDBFAB3}" dt="2021-04-21T15:59:10.627" v="258" actId="27636"/>
          <ac:spMkLst>
            <pc:docMk/>
            <pc:sldMk cId="1387248420" sldId="352"/>
            <ac:spMk id="65538" creationId="{00000000-0000-0000-0000-000000000000}"/>
          </ac:spMkLst>
        </pc:spChg>
        <pc:spChg chg="mod">
          <ac:chgData name="Kal Rabb" userId="3edf06299a4717ec" providerId="LiveId" clId="{66563478-AFD7-4C6B-90EC-971DFCDBFAB3}" dt="2021-04-21T15:48:29.028" v="123" actId="27636"/>
          <ac:spMkLst>
            <pc:docMk/>
            <pc:sldMk cId="1387248420" sldId="352"/>
            <ac:spMk id="65539" creationId="{00000000-0000-0000-0000-000000000000}"/>
          </ac:spMkLst>
        </pc:spChg>
        <pc:spChg chg="mod">
          <ac:chgData name="Kal Rabb" userId="3edf06299a4717ec" providerId="LiveId" clId="{66563478-AFD7-4C6B-90EC-971DFCDBFAB3}" dt="2021-04-21T15:48:29.026" v="122" actId="27636"/>
          <ac:spMkLst>
            <pc:docMk/>
            <pc:sldMk cId="1387248420" sldId="352"/>
            <ac:spMk id="65540" creationId="{00000000-0000-0000-0000-000000000000}"/>
          </ac:spMkLst>
        </pc:spChg>
        <pc:spChg chg="mod">
          <ac:chgData name="Kal Rabb" userId="3edf06299a4717ec" providerId="LiveId" clId="{66563478-AFD7-4C6B-90EC-971DFCDBFAB3}" dt="2021-04-21T16:05:51.128" v="329" actId="1076"/>
          <ac:spMkLst>
            <pc:docMk/>
            <pc:sldMk cId="1387248420" sldId="352"/>
            <ac:spMk id="2142213" creationId="{00000000-0000-0000-0000-000000000000}"/>
          </ac:spMkLst>
        </pc:spChg>
      </pc:sldChg>
      <pc:sldChg chg="modSp mod">
        <pc:chgData name="Kal Rabb" userId="3edf06299a4717ec" providerId="LiveId" clId="{66563478-AFD7-4C6B-90EC-971DFCDBFAB3}" dt="2021-04-21T15:48:29.047" v="125" actId="27636"/>
        <pc:sldMkLst>
          <pc:docMk/>
          <pc:sldMk cId="2425020911" sldId="353"/>
        </pc:sldMkLst>
        <pc:spChg chg="mod">
          <ac:chgData name="Kal Rabb" userId="3edf06299a4717ec" providerId="LiveId" clId="{66563478-AFD7-4C6B-90EC-971DFCDBFAB3}" dt="2021-04-21T15:48:27.609" v="87"/>
          <ac:spMkLst>
            <pc:docMk/>
            <pc:sldMk cId="2425020911" sldId="353"/>
            <ac:spMk id="66561" creationId="{00000000-0000-0000-0000-000000000000}"/>
          </ac:spMkLst>
        </pc:spChg>
        <pc:spChg chg="mod">
          <ac:chgData name="Kal Rabb" userId="3edf06299a4717ec" providerId="LiveId" clId="{66563478-AFD7-4C6B-90EC-971DFCDBFAB3}" dt="2021-04-21T15:48:29.047" v="125" actId="27636"/>
          <ac:spMkLst>
            <pc:docMk/>
            <pc:sldMk cId="2425020911" sldId="353"/>
            <ac:spMk id="66562" creationId="{00000000-0000-0000-0000-000000000000}"/>
          </ac:spMkLst>
        </pc:spChg>
      </pc:sldChg>
      <pc:sldChg chg="modSp mod">
        <pc:chgData name="Kal Rabb" userId="3edf06299a4717ec" providerId="LiveId" clId="{66563478-AFD7-4C6B-90EC-971DFCDBFAB3}" dt="2021-04-21T16:06:18.842" v="331" actId="1076"/>
        <pc:sldMkLst>
          <pc:docMk/>
          <pc:sldMk cId="1351162256" sldId="354"/>
        </pc:sldMkLst>
        <pc:spChg chg="mod">
          <ac:chgData name="Kal Rabb" userId="3edf06299a4717ec" providerId="LiveId" clId="{66563478-AFD7-4C6B-90EC-971DFCDBFAB3}" dt="2021-04-21T15:59:10.643" v="259" actId="27636"/>
          <ac:spMkLst>
            <pc:docMk/>
            <pc:sldMk cId="1351162256" sldId="354"/>
            <ac:spMk id="68610" creationId="{00000000-0000-0000-0000-000000000000}"/>
          </ac:spMkLst>
        </pc:spChg>
        <pc:spChg chg="mod">
          <ac:chgData name="Kal Rabb" userId="3edf06299a4717ec" providerId="LiveId" clId="{66563478-AFD7-4C6B-90EC-971DFCDBFAB3}" dt="2021-04-21T15:48:29.123" v="129" actId="27636"/>
          <ac:spMkLst>
            <pc:docMk/>
            <pc:sldMk cId="1351162256" sldId="354"/>
            <ac:spMk id="68611" creationId="{00000000-0000-0000-0000-000000000000}"/>
          </ac:spMkLst>
        </pc:spChg>
        <pc:spChg chg="mod">
          <ac:chgData name="Kal Rabb" userId="3edf06299a4717ec" providerId="LiveId" clId="{66563478-AFD7-4C6B-90EC-971DFCDBFAB3}" dt="2021-04-21T15:48:29.121" v="128" actId="27636"/>
          <ac:spMkLst>
            <pc:docMk/>
            <pc:sldMk cId="1351162256" sldId="354"/>
            <ac:spMk id="68612" creationId="{00000000-0000-0000-0000-000000000000}"/>
          </ac:spMkLst>
        </pc:spChg>
        <pc:spChg chg="mod">
          <ac:chgData name="Kal Rabb" userId="3edf06299a4717ec" providerId="LiveId" clId="{66563478-AFD7-4C6B-90EC-971DFCDBFAB3}" dt="2021-04-21T16:06:18.842" v="331" actId="1076"/>
          <ac:spMkLst>
            <pc:docMk/>
            <pc:sldMk cId="1351162256" sldId="354"/>
            <ac:spMk id="2143237" creationId="{00000000-0000-0000-0000-000000000000}"/>
          </ac:spMkLst>
        </pc:spChg>
      </pc:sldChg>
      <pc:sldChg chg="modSp mod">
        <pc:chgData name="Kal Rabb" userId="3edf06299a4717ec" providerId="LiveId" clId="{66563478-AFD7-4C6B-90EC-971DFCDBFAB3}" dt="2021-04-21T17:29:21.682" v="427" actId="14100"/>
        <pc:sldMkLst>
          <pc:docMk/>
          <pc:sldMk cId="126462903" sldId="355"/>
        </pc:sldMkLst>
        <pc:spChg chg="mod">
          <ac:chgData name="Kal Rabb" userId="3edf06299a4717ec" providerId="LiveId" clId="{66563478-AFD7-4C6B-90EC-971DFCDBFAB3}" dt="2021-04-21T17:29:21.682" v="427" actId="14100"/>
          <ac:spMkLst>
            <pc:docMk/>
            <pc:sldMk cId="126462903" sldId="355"/>
            <ac:spMk id="2" creationId="{00000000-0000-0000-0000-000000000000}"/>
          </ac:spMkLst>
        </pc:spChg>
        <pc:spChg chg="mod">
          <ac:chgData name="Kal Rabb" userId="3edf06299a4717ec" providerId="LiveId" clId="{66563478-AFD7-4C6B-90EC-971DFCDBFAB3}" dt="2021-04-21T17:29:17.862" v="426" actId="2711"/>
          <ac:spMkLst>
            <pc:docMk/>
            <pc:sldMk cId="126462903" sldId="355"/>
            <ac:spMk id="3" creationId="{00000000-0000-0000-0000-000000000000}"/>
          </ac:spMkLst>
        </pc:spChg>
      </pc:sldChg>
      <pc:sldChg chg="modSp mod">
        <pc:chgData name="Kal Rabb" userId="3edf06299a4717ec" providerId="LiveId" clId="{66563478-AFD7-4C6B-90EC-971DFCDBFAB3}" dt="2021-04-21T16:07:02.917" v="334" actId="1076"/>
        <pc:sldMkLst>
          <pc:docMk/>
          <pc:sldMk cId="1520377270" sldId="356"/>
        </pc:sldMkLst>
        <pc:spChg chg="mod">
          <ac:chgData name="Kal Rabb" userId="3edf06299a4717ec" providerId="LiveId" clId="{66563478-AFD7-4C6B-90EC-971DFCDBFAB3}" dt="2021-04-21T15:59:10.648" v="260" actId="27636"/>
          <ac:spMkLst>
            <pc:docMk/>
            <pc:sldMk cId="1520377270" sldId="356"/>
            <ac:spMk id="70658" creationId="{00000000-0000-0000-0000-000000000000}"/>
          </ac:spMkLst>
        </pc:spChg>
        <pc:spChg chg="mod">
          <ac:chgData name="Kal Rabb" userId="3edf06299a4717ec" providerId="LiveId" clId="{66563478-AFD7-4C6B-90EC-971DFCDBFAB3}" dt="2021-04-21T15:48:29.243" v="137" actId="27636"/>
          <ac:spMkLst>
            <pc:docMk/>
            <pc:sldMk cId="1520377270" sldId="356"/>
            <ac:spMk id="70659" creationId="{00000000-0000-0000-0000-000000000000}"/>
          </ac:spMkLst>
        </pc:spChg>
        <pc:spChg chg="mod">
          <ac:chgData name="Kal Rabb" userId="3edf06299a4717ec" providerId="LiveId" clId="{66563478-AFD7-4C6B-90EC-971DFCDBFAB3}" dt="2021-04-21T15:48:29.245" v="138" actId="27636"/>
          <ac:spMkLst>
            <pc:docMk/>
            <pc:sldMk cId="1520377270" sldId="356"/>
            <ac:spMk id="70660" creationId="{00000000-0000-0000-0000-000000000000}"/>
          </ac:spMkLst>
        </pc:spChg>
        <pc:spChg chg="mod">
          <ac:chgData name="Kal Rabb" userId="3edf06299a4717ec" providerId="LiveId" clId="{66563478-AFD7-4C6B-90EC-971DFCDBFAB3}" dt="2021-04-21T16:07:02.917" v="334" actId="1076"/>
          <ac:spMkLst>
            <pc:docMk/>
            <pc:sldMk cId="1520377270" sldId="356"/>
            <ac:spMk id="2144261" creationId="{00000000-0000-0000-0000-000000000000}"/>
          </ac:spMkLst>
        </pc:spChg>
      </pc:sldChg>
      <pc:sldChg chg="modSp mod">
        <pc:chgData name="Kal Rabb" userId="3edf06299a4717ec" providerId="LiveId" clId="{66563478-AFD7-4C6B-90EC-971DFCDBFAB3}" dt="2021-04-21T15:48:29.253" v="139" actId="27636"/>
        <pc:sldMkLst>
          <pc:docMk/>
          <pc:sldMk cId="2270245878" sldId="357"/>
        </pc:sldMkLst>
        <pc:spChg chg="mod">
          <ac:chgData name="Kal Rabb" userId="3edf06299a4717ec" providerId="LiveId" clId="{66563478-AFD7-4C6B-90EC-971DFCDBFAB3}" dt="2021-04-21T15:48:27.609" v="87"/>
          <ac:spMkLst>
            <pc:docMk/>
            <pc:sldMk cId="2270245878" sldId="357"/>
            <ac:spMk id="71682" creationId="{00000000-0000-0000-0000-000000000000}"/>
          </ac:spMkLst>
        </pc:spChg>
        <pc:spChg chg="mod">
          <ac:chgData name="Kal Rabb" userId="3edf06299a4717ec" providerId="LiveId" clId="{66563478-AFD7-4C6B-90EC-971DFCDBFAB3}" dt="2021-04-21T15:48:29.253" v="139" actId="27636"/>
          <ac:spMkLst>
            <pc:docMk/>
            <pc:sldMk cId="2270245878" sldId="357"/>
            <ac:spMk id="71683" creationId="{00000000-0000-0000-0000-000000000000}"/>
          </ac:spMkLst>
        </pc:spChg>
      </pc:sldChg>
      <pc:sldChg chg="modSp mod">
        <pc:chgData name="Kal Rabb" userId="3edf06299a4717ec" providerId="LiveId" clId="{66563478-AFD7-4C6B-90EC-971DFCDBFAB3}" dt="2021-04-21T17:29:37.633" v="429" actId="27636"/>
        <pc:sldMkLst>
          <pc:docMk/>
          <pc:sldMk cId="3345571154" sldId="358"/>
        </pc:sldMkLst>
        <pc:spChg chg="mod">
          <ac:chgData name="Kal Rabb" userId="3edf06299a4717ec" providerId="LiveId" clId="{66563478-AFD7-4C6B-90EC-971DFCDBFAB3}" dt="2021-04-21T17:29:37.633" v="429" actId="27636"/>
          <ac:spMkLst>
            <pc:docMk/>
            <pc:sldMk cId="3345571154" sldId="358"/>
            <ac:spMk id="2" creationId="{00000000-0000-0000-0000-000000000000}"/>
          </ac:spMkLst>
        </pc:spChg>
        <pc:spChg chg="mod">
          <ac:chgData name="Kal Rabb" userId="3edf06299a4717ec" providerId="LiveId" clId="{66563478-AFD7-4C6B-90EC-971DFCDBFAB3}" dt="2021-04-21T17:29:37.581" v="428" actId="2711"/>
          <ac:spMkLst>
            <pc:docMk/>
            <pc:sldMk cId="3345571154" sldId="358"/>
            <ac:spMk id="3" creationId="{00000000-0000-0000-0000-000000000000}"/>
          </ac:spMkLst>
        </pc:spChg>
      </pc:sldChg>
      <pc:sldChg chg="modSp mod">
        <pc:chgData name="Kal Rabb" userId="3edf06299a4717ec" providerId="LiveId" clId="{66563478-AFD7-4C6B-90EC-971DFCDBFAB3}" dt="2021-04-21T15:48:55.122" v="176" actId="27636"/>
        <pc:sldMkLst>
          <pc:docMk/>
          <pc:sldMk cId="2705772189" sldId="359"/>
        </pc:sldMkLst>
        <pc:spChg chg="mod">
          <ac:chgData name="Kal Rabb" userId="3edf06299a4717ec" providerId="LiveId" clId="{66563478-AFD7-4C6B-90EC-971DFCDBFAB3}" dt="2021-04-21T15:48:55.122" v="176" actId="27636"/>
          <ac:spMkLst>
            <pc:docMk/>
            <pc:sldMk cId="2705772189" sldId="359"/>
            <ac:spMk id="71681" creationId="{00000000-0000-0000-0000-000000000000}"/>
          </ac:spMkLst>
        </pc:spChg>
        <pc:spChg chg="mod">
          <ac:chgData name="Kal Rabb" userId="3edf06299a4717ec" providerId="LiveId" clId="{66563478-AFD7-4C6B-90EC-971DFCDBFAB3}" dt="2021-04-21T15:48:29.288" v="142" actId="27636"/>
          <ac:spMkLst>
            <pc:docMk/>
            <pc:sldMk cId="2705772189" sldId="359"/>
            <ac:spMk id="71682" creationId="{00000000-0000-0000-0000-000000000000}"/>
          </ac:spMkLst>
        </pc:spChg>
      </pc:sldChg>
      <pc:sldChg chg="delSp modSp del mod delAnim">
        <pc:chgData name="Kal Rabb" userId="3edf06299a4717ec" providerId="LiveId" clId="{66563478-AFD7-4C6B-90EC-971DFCDBFAB3}" dt="2021-04-21T17:58:13.223" v="433" actId="2696"/>
        <pc:sldMkLst>
          <pc:docMk/>
          <pc:sldMk cId="1057420455" sldId="360"/>
        </pc:sldMkLst>
        <pc:spChg chg="mod">
          <ac:chgData name="Kal Rabb" userId="3edf06299a4717ec" providerId="LiveId" clId="{66563478-AFD7-4C6B-90EC-971DFCDBFAB3}" dt="2021-04-21T15:59:10.660" v="261" actId="27636"/>
          <ac:spMkLst>
            <pc:docMk/>
            <pc:sldMk cId="1057420455" sldId="360"/>
            <ac:spMk id="72706" creationId="{00000000-0000-0000-0000-000000000000}"/>
          </ac:spMkLst>
        </pc:spChg>
        <pc:spChg chg="mod">
          <ac:chgData name="Kal Rabb" userId="3edf06299a4717ec" providerId="LiveId" clId="{66563478-AFD7-4C6B-90EC-971DFCDBFAB3}" dt="2021-04-21T15:48:29.356" v="145" actId="27636"/>
          <ac:spMkLst>
            <pc:docMk/>
            <pc:sldMk cId="1057420455" sldId="360"/>
            <ac:spMk id="72707" creationId="{00000000-0000-0000-0000-000000000000}"/>
          </ac:spMkLst>
        </pc:spChg>
        <pc:spChg chg="mod">
          <ac:chgData name="Kal Rabb" userId="3edf06299a4717ec" providerId="LiveId" clId="{66563478-AFD7-4C6B-90EC-971DFCDBFAB3}" dt="2021-04-21T15:48:29.358" v="146" actId="27636"/>
          <ac:spMkLst>
            <pc:docMk/>
            <pc:sldMk cId="1057420455" sldId="360"/>
            <ac:spMk id="72708" creationId="{00000000-0000-0000-0000-000000000000}"/>
          </ac:spMkLst>
        </pc:spChg>
        <pc:spChg chg="del mod">
          <ac:chgData name="Kal Rabb" userId="3edf06299a4717ec" providerId="LiveId" clId="{66563478-AFD7-4C6B-90EC-971DFCDBFAB3}" dt="2021-04-21T17:58:05.510" v="432" actId="478"/>
          <ac:spMkLst>
            <pc:docMk/>
            <pc:sldMk cId="1057420455" sldId="360"/>
            <ac:spMk id="2145285" creationId="{00000000-0000-0000-0000-000000000000}"/>
          </ac:spMkLst>
        </pc:spChg>
      </pc:sldChg>
      <pc:sldChg chg="modSp del mod">
        <pc:chgData name="Kal Rabb" userId="3edf06299a4717ec" providerId="LiveId" clId="{66563478-AFD7-4C6B-90EC-971DFCDBFAB3}" dt="2021-04-21T17:58:00.287" v="431" actId="2696"/>
        <pc:sldMkLst>
          <pc:docMk/>
          <pc:sldMk cId="3087192936" sldId="361"/>
        </pc:sldMkLst>
        <pc:spChg chg="mod">
          <ac:chgData name="Kal Rabb" userId="3edf06299a4717ec" providerId="LiveId" clId="{66563478-AFD7-4C6B-90EC-971DFCDBFAB3}" dt="2021-04-21T15:48:27.609" v="87"/>
          <ac:spMkLst>
            <pc:docMk/>
            <pc:sldMk cId="3087192936" sldId="361"/>
            <ac:spMk id="73730" creationId="{00000000-0000-0000-0000-000000000000}"/>
          </ac:spMkLst>
        </pc:spChg>
        <pc:spChg chg="mod">
          <ac:chgData name="Kal Rabb" userId="3edf06299a4717ec" providerId="LiveId" clId="{66563478-AFD7-4C6B-90EC-971DFCDBFAB3}" dt="2021-04-21T16:07:45.775" v="337" actId="1076"/>
          <ac:spMkLst>
            <pc:docMk/>
            <pc:sldMk cId="3087192936" sldId="361"/>
            <ac:spMk id="73731" creationId="{00000000-0000-0000-0000-000000000000}"/>
          </ac:spMkLst>
        </pc:spChg>
      </pc:sldChg>
      <pc:sldChg chg="modSp del mod">
        <pc:chgData name="Kal Rabb" userId="3edf06299a4717ec" providerId="LiveId" clId="{66563478-AFD7-4C6B-90EC-971DFCDBFAB3}" dt="2021-04-21T17:58:16.226" v="434" actId="2696"/>
        <pc:sldMkLst>
          <pc:docMk/>
          <pc:sldMk cId="3316982657" sldId="362"/>
        </pc:sldMkLst>
        <pc:spChg chg="mod">
          <ac:chgData name="Kal Rabb" userId="3edf06299a4717ec" providerId="LiveId" clId="{66563478-AFD7-4C6B-90EC-971DFCDBFAB3}" dt="2021-04-21T15:48:27.609" v="87"/>
          <ac:spMkLst>
            <pc:docMk/>
            <pc:sldMk cId="3316982657" sldId="362"/>
            <ac:spMk id="74754" creationId="{00000000-0000-0000-0000-000000000000}"/>
          </ac:spMkLst>
        </pc:spChg>
        <pc:spChg chg="mod">
          <ac:chgData name="Kal Rabb" userId="3edf06299a4717ec" providerId="LiveId" clId="{66563478-AFD7-4C6B-90EC-971DFCDBFAB3}" dt="2021-04-21T15:48:29.374" v="148" actId="27636"/>
          <ac:spMkLst>
            <pc:docMk/>
            <pc:sldMk cId="3316982657" sldId="362"/>
            <ac:spMk id="74755" creationId="{00000000-0000-0000-0000-000000000000}"/>
          </ac:spMkLst>
        </pc:spChg>
      </pc:sldChg>
      <pc:sldChg chg="modSp del mod">
        <pc:chgData name="Kal Rabb" userId="3edf06299a4717ec" providerId="LiveId" clId="{66563478-AFD7-4C6B-90EC-971DFCDBFAB3}" dt="2021-04-21T17:58:24.156" v="435" actId="2696"/>
        <pc:sldMkLst>
          <pc:docMk/>
          <pc:sldMk cId="1682547315" sldId="367"/>
        </pc:sldMkLst>
        <pc:spChg chg="mod">
          <ac:chgData name="Kal Rabb" userId="3edf06299a4717ec" providerId="LiveId" clId="{66563478-AFD7-4C6B-90EC-971DFCDBFAB3}" dt="2021-04-21T15:59:10.673" v="262" actId="27636"/>
          <ac:spMkLst>
            <pc:docMk/>
            <pc:sldMk cId="1682547315" sldId="367"/>
            <ac:spMk id="75778" creationId="{00000000-0000-0000-0000-000000000000}"/>
          </ac:spMkLst>
        </pc:spChg>
        <pc:spChg chg="mod">
          <ac:chgData name="Kal Rabb" userId="3edf06299a4717ec" providerId="LiveId" clId="{66563478-AFD7-4C6B-90EC-971DFCDBFAB3}" dt="2021-04-21T15:48:29.386" v="149" actId="27636"/>
          <ac:spMkLst>
            <pc:docMk/>
            <pc:sldMk cId="1682547315" sldId="367"/>
            <ac:spMk id="75779" creationId="{00000000-0000-0000-0000-000000000000}"/>
          </ac:spMkLst>
        </pc:spChg>
        <pc:spChg chg="mod">
          <ac:chgData name="Kal Rabb" userId="3edf06299a4717ec" providerId="LiveId" clId="{66563478-AFD7-4C6B-90EC-971DFCDBFAB3}" dt="2021-04-21T15:48:29.388" v="150" actId="27636"/>
          <ac:spMkLst>
            <pc:docMk/>
            <pc:sldMk cId="1682547315" sldId="367"/>
            <ac:spMk id="75780" creationId="{00000000-0000-0000-0000-000000000000}"/>
          </ac:spMkLst>
        </pc:spChg>
      </pc:sldChg>
      <pc:sldChg chg="modSp mod">
        <pc:chgData name="Kal Rabb" userId="3edf06299a4717ec" providerId="LiveId" clId="{66563478-AFD7-4C6B-90EC-971DFCDBFAB3}" dt="2021-04-21T17:23:33.373" v="396" actId="20577"/>
        <pc:sldMkLst>
          <pc:docMk/>
          <pc:sldMk cId="902474043" sldId="369"/>
        </pc:sldMkLst>
        <pc:spChg chg="mod">
          <ac:chgData name="Kal Rabb" userId="3edf06299a4717ec" providerId="LiveId" clId="{66563478-AFD7-4C6B-90EC-971DFCDBFAB3}" dt="2021-04-21T17:23:33.373" v="396" actId="20577"/>
          <ac:spMkLst>
            <pc:docMk/>
            <pc:sldMk cId="902474043" sldId="369"/>
            <ac:spMk id="128002" creationId="{00000000-0000-0000-0000-000000000000}"/>
          </ac:spMkLst>
        </pc:spChg>
        <pc:spChg chg="mod">
          <ac:chgData name="Kal Rabb" userId="3edf06299a4717ec" providerId="LiveId" clId="{66563478-AFD7-4C6B-90EC-971DFCDBFAB3}" dt="2021-04-21T17:23:19.700" v="366" actId="6549"/>
          <ac:spMkLst>
            <pc:docMk/>
            <pc:sldMk cId="902474043" sldId="369"/>
            <ac:spMk id="128003" creationId="{00000000-0000-0000-0000-000000000000}"/>
          </ac:spMkLst>
        </pc:spChg>
      </pc:sldChg>
      <pc:sldChg chg="modSp mod">
        <pc:chgData name="Kal Rabb" userId="3edf06299a4717ec" providerId="LiveId" clId="{66563478-AFD7-4C6B-90EC-971DFCDBFAB3}" dt="2021-04-21T16:08:04.847" v="338" actId="1076"/>
        <pc:sldMkLst>
          <pc:docMk/>
          <pc:sldMk cId="1792528441" sldId="370"/>
        </pc:sldMkLst>
        <pc:spChg chg="mod">
          <ac:chgData name="Kal Rabb" userId="3edf06299a4717ec" providerId="LiveId" clId="{66563478-AFD7-4C6B-90EC-971DFCDBFAB3}" dt="2021-04-21T16:08:04.847" v="338" actId="1076"/>
          <ac:spMkLst>
            <pc:docMk/>
            <pc:sldMk cId="1792528441" sldId="370"/>
            <ac:spMk id="130049" creationId="{00000000-0000-0000-0000-000000000000}"/>
          </ac:spMkLst>
        </pc:spChg>
        <pc:spChg chg="mod">
          <ac:chgData name="Kal Rabb" userId="3edf06299a4717ec" providerId="LiveId" clId="{66563478-AFD7-4C6B-90EC-971DFCDBFAB3}" dt="2021-04-21T15:48:29.406" v="153" actId="27636"/>
          <ac:spMkLst>
            <pc:docMk/>
            <pc:sldMk cId="1792528441" sldId="370"/>
            <ac:spMk id="130050" creationId="{00000000-0000-0000-0000-000000000000}"/>
          </ac:spMkLst>
        </pc:spChg>
      </pc:sldChg>
      <pc:sldChg chg="modSp mod">
        <pc:chgData name="Kal Rabb" userId="3edf06299a4717ec" providerId="LiveId" clId="{66563478-AFD7-4C6B-90EC-971DFCDBFAB3}" dt="2021-04-21T16:08:34.441" v="341" actId="1076"/>
        <pc:sldMkLst>
          <pc:docMk/>
          <pc:sldMk cId="844573982" sldId="373"/>
        </pc:sldMkLst>
        <pc:spChg chg="mod">
          <ac:chgData name="Kal Rabb" userId="3edf06299a4717ec" providerId="LiveId" clId="{66563478-AFD7-4C6B-90EC-971DFCDBFAB3}" dt="2021-04-21T15:48:55.200" v="178" actId="27636"/>
          <ac:spMkLst>
            <pc:docMk/>
            <pc:sldMk cId="844573982" sldId="373"/>
            <ac:spMk id="2" creationId="{00000000-0000-0000-0000-000000000000}"/>
          </ac:spMkLst>
        </pc:spChg>
        <pc:spChg chg="mod">
          <ac:chgData name="Kal Rabb" userId="3edf06299a4717ec" providerId="LiveId" clId="{66563478-AFD7-4C6B-90EC-971DFCDBFAB3}" dt="2021-04-21T16:08:23.984" v="339" actId="1076"/>
          <ac:spMkLst>
            <pc:docMk/>
            <pc:sldMk cId="844573982" sldId="373"/>
            <ac:spMk id="3" creationId="{00000000-0000-0000-0000-000000000000}"/>
          </ac:spMkLst>
        </pc:spChg>
        <pc:spChg chg="mod">
          <ac:chgData name="Kal Rabb" userId="3edf06299a4717ec" providerId="LiveId" clId="{66563478-AFD7-4C6B-90EC-971DFCDBFAB3}" dt="2021-04-21T16:08:34.441" v="341" actId="1076"/>
          <ac:spMkLst>
            <pc:docMk/>
            <pc:sldMk cId="844573982" sldId="373"/>
            <ac:spMk id="4" creationId="{00000000-0000-0000-0000-000000000000}"/>
          </ac:spMkLst>
        </pc:spChg>
        <pc:spChg chg="mod">
          <ac:chgData name="Kal Rabb" userId="3edf06299a4717ec" providerId="LiveId" clId="{66563478-AFD7-4C6B-90EC-971DFCDBFAB3}" dt="2021-04-21T16:08:28.192" v="340" actId="1076"/>
          <ac:spMkLst>
            <pc:docMk/>
            <pc:sldMk cId="844573982" sldId="373"/>
            <ac:spMk id="5" creationId="{00000000-0000-0000-0000-000000000000}"/>
          </ac:spMkLst>
        </pc:spChg>
      </pc:sldChg>
      <pc:sldChg chg="del">
        <pc:chgData name="Kal Rabb" userId="3edf06299a4717ec" providerId="LiveId" clId="{66563478-AFD7-4C6B-90EC-971DFCDBFAB3}" dt="2021-04-21T16:08:46.269" v="342" actId="2696"/>
        <pc:sldMkLst>
          <pc:docMk/>
          <pc:sldMk cId="1013313728" sldId="374"/>
        </pc:sldMkLst>
      </pc:sldChg>
      <pc:sldChg chg="del">
        <pc:chgData name="Kal Rabb" userId="3edf06299a4717ec" providerId="LiveId" clId="{66563478-AFD7-4C6B-90EC-971DFCDBFAB3}" dt="2021-04-21T16:08:50.186" v="343" actId="2696"/>
        <pc:sldMkLst>
          <pc:docMk/>
          <pc:sldMk cId="3360625424" sldId="375"/>
        </pc:sldMkLst>
      </pc:sldChg>
      <pc:sldChg chg="del">
        <pc:chgData name="Kal Rabb" userId="3edf06299a4717ec" providerId="LiveId" clId="{66563478-AFD7-4C6B-90EC-971DFCDBFAB3}" dt="2021-04-21T16:10:01.229" v="359" actId="47"/>
        <pc:sldMkLst>
          <pc:docMk/>
          <pc:sldMk cId="2351437256" sldId="377"/>
        </pc:sldMkLst>
      </pc:sldChg>
      <pc:sldChg chg="modSp del mod">
        <pc:chgData name="Kal Rabb" userId="3edf06299a4717ec" providerId="LiveId" clId="{66563478-AFD7-4C6B-90EC-971DFCDBFAB3}" dt="2021-04-21T16:09:53.786" v="358" actId="47"/>
        <pc:sldMkLst>
          <pc:docMk/>
          <pc:sldMk cId="3756477333" sldId="380"/>
        </pc:sldMkLst>
        <pc:spChg chg="mod">
          <ac:chgData name="Kal Rabb" userId="3edf06299a4717ec" providerId="LiveId" clId="{66563478-AFD7-4C6B-90EC-971DFCDBFAB3}" dt="2021-04-21T15:48:27.609" v="87"/>
          <ac:spMkLst>
            <pc:docMk/>
            <pc:sldMk cId="3756477333" sldId="380"/>
            <ac:spMk id="141314" creationId="{00000000-0000-0000-0000-000000000000}"/>
          </ac:spMkLst>
        </pc:spChg>
        <pc:spChg chg="mod">
          <ac:chgData name="Kal Rabb" userId="3edf06299a4717ec" providerId="LiveId" clId="{66563478-AFD7-4C6B-90EC-971DFCDBFAB3}" dt="2021-04-21T15:58:38.622" v="241" actId="27636"/>
          <ac:spMkLst>
            <pc:docMk/>
            <pc:sldMk cId="3756477333" sldId="380"/>
            <ac:spMk id="141315" creationId="{00000000-0000-0000-0000-000000000000}"/>
          </ac:spMkLst>
        </pc:spChg>
      </pc:sldChg>
      <pc:sldChg chg="modSp del">
        <pc:chgData name="Kal Rabb" userId="3edf06299a4717ec" providerId="LiveId" clId="{66563478-AFD7-4C6B-90EC-971DFCDBFAB3}" dt="2021-04-21T16:09:50.092" v="357" actId="47"/>
        <pc:sldMkLst>
          <pc:docMk/>
          <pc:sldMk cId="2175891528" sldId="382"/>
        </pc:sldMkLst>
        <pc:spChg chg="mod">
          <ac:chgData name="Kal Rabb" userId="3edf06299a4717ec" providerId="LiveId" clId="{66563478-AFD7-4C6B-90EC-971DFCDBFAB3}" dt="2021-04-21T15:48:27.609" v="87"/>
          <ac:spMkLst>
            <pc:docMk/>
            <pc:sldMk cId="2175891528" sldId="382"/>
            <ac:spMk id="2" creationId="{00000000-0000-0000-0000-000000000000}"/>
          </ac:spMkLst>
        </pc:spChg>
        <pc:spChg chg="mod">
          <ac:chgData name="Kal Rabb" userId="3edf06299a4717ec" providerId="LiveId" clId="{66563478-AFD7-4C6B-90EC-971DFCDBFAB3}" dt="2021-04-21T15:48:27.609" v="87"/>
          <ac:spMkLst>
            <pc:docMk/>
            <pc:sldMk cId="2175891528" sldId="382"/>
            <ac:spMk id="80897" creationId="{00000000-0000-0000-0000-000000000000}"/>
          </ac:spMkLst>
        </pc:spChg>
      </pc:sldChg>
      <pc:sldChg chg="modSp del mod">
        <pc:chgData name="Kal Rabb" userId="3edf06299a4717ec" providerId="LiveId" clId="{66563478-AFD7-4C6B-90EC-971DFCDBFAB3}" dt="2021-04-21T16:09:49.320" v="356" actId="47"/>
        <pc:sldMkLst>
          <pc:docMk/>
          <pc:sldMk cId="2405652994" sldId="383"/>
        </pc:sldMkLst>
        <pc:spChg chg="mod">
          <ac:chgData name="Kal Rabb" userId="3edf06299a4717ec" providerId="LiveId" clId="{66563478-AFD7-4C6B-90EC-971DFCDBFAB3}" dt="2021-04-21T15:48:29.454" v="158" actId="27636"/>
          <ac:spMkLst>
            <pc:docMk/>
            <pc:sldMk cId="2405652994" sldId="383"/>
            <ac:spMk id="2" creationId="{00000000-0000-0000-0000-000000000000}"/>
          </ac:spMkLst>
        </pc:spChg>
        <pc:spChg chg="mod">
          <ac:chgData name="Kal Rabb" userId="3edf06299a4717ec" providerId="LiveId" clId="{66563478-AFD7-4C6B-90EC-971DFCDBFAB3}" dt="2021-04-21T15:48:29.452" v="157" actId="27636"/>
          <ac:spMkLst>
            <pc:docMk/>
            <pc:sldMk cId="2405652994" sldId="383"/>
            <ac:spMk id="3" creationId="{00000000-0000-0000-0000-000000000000}"/>
          </ac:spMkLst>
        </pc:spChg>
      </pc:sldChg>
      <pc:sldChg chg="modSp del">
        <pc:chgData name="Kal Rabb" userId="3edf06299a4717ec" providerId="LiveId" clId="{66563478-AFD7-4C6B-90EC-971DFCDBFAB3}" dt="2021-04-21T16:09:47.811" v="355" actId="47"/>
        <pc:sldMkLst>
          <pc:docMk/>
          <pc:sldMk cId="1310283738" sldId="384"/>
        </pc:sldMkLst>
        <pc:spChg chg="mod">
          <ac:chgData name="Kal Rabb" userId="3edf06299a4717ec" providerId="LiveId" clId="{66563478-AFD7-4C6B-90EC-971DFCDBFAB3}" dt="2021-04-21T15:48:27.609" v="87"/>
          <ac:spMkLst>
            <pc:docMk/>
            <pc:sldMk cId="1310283738" sldId="384"/>
            <ac:spMk id="2" creationId="{00000000-0000-0000-0000-000000000000}"/>
          </ac:spMkLst>
        </pc:spChg>
        <pc:spChg chg="mod">
          <ac:chgData name="Kal Rabb" userId="3edf06299a4717ec" providerId="LiveId" clId="{66563478-AFD7-4C6B-90EC-971DFCDBFAB3}" dt="2021-04-21T15:48:27.609" v="87"/>
          <ac:spMkLst>
            <pc:docMk/>
            <pc:sldMk cId="1310283738" sldId="384"/>
            <ac:spMk id="3" creationId="{00000000-0000-0000-0000-000000000000}"/>
          </ac:spMkLst>
        </pc:spChg>
      </pc:sldChg>
      <pc:sldChg chg="modSp del mod">
        <pc:chgData name="Kal Rabb" userId="3edf06299a4717ec" providerId="LiveId" clId="{66563478-AFD7-4C6B-90EC-971DFCDBFAB3}" dt="2021-04-21T16:09:47.005" v="354" actId="47"/>
        <pc:sldMkLst>
          <pc:docMk/>
          <pc:sldMk cId="415957812" sldId="385"/>
        </pc:sldMkLst>
        <pc:spChg chg="mod">
          <ac:chgData name="Kal Rabb" userId="3edf06299a4717ec" providerId="LiveId" clId="{66563478-AFD7-4C6B-90EC-971DFCDBFAB3}" dt="2021-04-21T15:48:27.609" v="87"/>
          <ac:spMkLst>
            <pc:docMk/>
            <pc:sldMk cId="415957812" sldId="385"/>
            <ac:spMk id="2" creationId="{00000000-0000-0000-0000-000000000000}"/>
          </ac:spMkLst>
        </pc:spChg>
        <pc:spChg chg="mod">
          <ac:chgData name="Kal Rabb" userId="3edf06299a4717ec" providerId="LiveId" clId="{66563478-AFD7-4C6B-90EC-971DFCDBFAB3}" dt="2021-04-21T15:48:29.484" v="159" actId="27636"/>
          <ac:spMkLst>
            <pc:docMk/>
            <pc:sldMk cId="415957812" sldId="385"/>
            <ac:spMk id="3" creationId="{00000000-0000-0000-0000-000000000000}"/>
          </ac:spMkLst>
        </pc:spChg>
      </pc:sldChg>
      <pc:sldChg chg="modSp del mod">
        <pc:chgData name="Kal Rabb" userId="3edf06299a4717ec" providerId="LiveId" clId="{66563478-AFD7-4C6B-90EC-971DFCDBFAB3}" dt="2021-04-21T16:09:46.154" v="353" actId="47"/>
        <pc:sldMkLst>
          <pc:docMk/>
          <pc:sldMk cId="2172235614" sldId="386"/>
        </pc:sldMkLst>
        <pc:spChg chg="mod">
          <ac:chgData name="Kal Rabb" userId="3edf06299a4717ec" providerId="LiveId" clId="{66563478-AFD7-4C6B-90EC-971DFCDBFAB3}" dt="2021-04-21T15:48:29.501" v="160" actId="27636"/>
          <ac:spMkLst>
            <pc:docMk/>
            <pc:sldMk cId="2172235614" sldId="386"/>
            <ac:spMk id="2" creationId="{00000000-0000-0000-0000-000000000000}"/>
          </ac:spMkLst>
        </pc:spChg>
      </pc:sldChg>
      <pc:sldChg chg="modSp del mod">
        <pc:chgData name="Kal Rabb" userId="3edf06299a4717ec" providerId="LiveId" clId="{66563478-AFD7-4C6B-90EC-971DFCDBFAB3}" dt="2021-04-21T16:09:45.314" v="352" actId="47"/>
        <pc:sldMkLst>
          <pc:docMk/>
          <pc:sldMk cId="1555174524" sldId="387"/>
        </pc:sldMkLst>
        <pc:spChg chg="mod">
          <ac:chgData name="Kal Rabb" userId="3edf06299a4717ec" providerId="LiveId" clId="{66563478-AFD7-4C6B-90EC-971DFCDBFAB3}" dt="2021-04-21T15:48:27.609" v="87"/>
          <ac:spMkLst>
            <pc:docMk/>
            <pc:sldMk cId="1555174524" sldId="387"/>
            <ac:spMk id="28673" creationId="{00000000-0000-0000-0000-000000000000}"/>
          </ac:spMkLst>
        </pc:spChg>
        <pc:spChg chg="mod">
          <ac:chgData name="Kal Rabb" userId="3edf06299a4717ec" providerId="LiveId" clId="{66563478-AFD7-4C6B-90EC-971DFCDBFAB3}" dt="2021-04-21T15:58:38.643" v="242" actId="27636"/>
          <ac:spMkLst>
            <pc:docMk/>
            <pc:sldMk cId="1555174524" sldId="387"/>
            <ac:spMk id="28674" creationId="{00000000-0000-0000-0000-000000000000}"/>
          </ac:spMkLst>
        </pc:spChg>
      </pc:sldChg>
      <pc:sldChg chg="modSp del mod">
        <pc:chgData name="Kal Rabb" userId="3edf06299a4717ec" providerId="LiveId" clId="{66563478-AFD7-4C6B-90EC-971DFCDBFAB3}" dt="2021-04-21T16:09:44.381" v="351" actId="47"/>
        <pc:sldMkLst>
          <pc:docMk/>
          <pc:sldMk cId="2167504178" sldId="388"/>
        </pc:sldMkLst>
        <pc:spChg chg="mod">
          <ac:chgData name="Kal Rabb" userId="3edf06299a4717ec" providerId="LiveId" clId="{66563478-AFD7-4C6B-90EC-971DFCDBFAB3}" dt="2021-04-21T15:48:55.235" v="179" actId="27636"/>
          <ac:spMkLst>
            <pc:docMk/>
            <pc:sldMk cId="2167504178" sldId="388"/>
            <ac:spMk id="25601" creationId="{00000000-0000-0000-0000-000000000000}"/>
          </ac:spMkLst>
        </pc:spChg>
        <pc:spChg chg="mod">
          <ac:chgData name="Kal Rabb" userId="3edf06299a4717ec" providerId="LiveId" clId="{66563478-AFD7-4C6B-90EC-971DFCDBFAB3}" dt="2021-04-21T15:48:29.550" v="162" actId="27636"/>
          <ac:spMkLst>
            <pc:docMk/>
            <pc:sldMk cId="2167504178" sldId="388"/>
            <ac:spMk id="25602" creationId="{00000000-0000-0000-0000-000000000000}"/>
          </ac:spMkLst>
        </pc:spChg>
      </pc:sldChg>
      <pc:sldChg chg="del">
        <pc:chgData name="Kal Rabb" userId="3edf06299a4717ec" providerId="LiveId" clId="{66563478-AFD7-4C6B-90EC-971DFCDBFAB3}" dt="2021-04-21T16:09:43.793" v="350" actId="47"/>
        <pc:sldMkLst>
          <pc:docMk/>
          <pc:sldMk cId="728426010" sldId="389"/>
        </pc:sldMkLst>
      </pc:sldChg>
      <pc:sldChg chg="modSp del mod">
        <pc:chgData name="Kal Rabb" userId="3edf06299a4717ec" providerId="LiveId" clId="{66563478-AFD7-4C6B-90EC-971DFCDBFAB3}" dt="2021-04-21T16:09:43.362" v="349" actId="47"/>
        <pc:sldMkLst>
          <pc:docMk/>
          <pc:sldMk cId="4028464419" sldId="390"/>
        </pc:sldMkLst>
        <pc:spChg chg="mod">
          <ac:chgData name="Kal Rabb" userId="3edf06299a4717ec" providerId="LiveId" clId="{66563478-AFD7-4C6B-90EC-971DFCDBFAB3}" dt="2021-04-21T15:48:27.609" v="87"/>
          <ac:spMkLst>
            <pc:docMk/>
            <pc:sldMk cId="4028464419" sldId="390"/>
            <ac:spMk id="2" creationId="{00000000-0000-0000-0000-000000000000}"/>
          </ac:spMkLst>
        </pc:spChg>
        <pc:spChg chg="mod">
          <ac:chgData name="Kal Rabb" userId="3edf06299a4717ec" providerId="LiveId" clId="{66563478-AFD7-4C6B-90EC-971DFCDBFAB3}" dt="2021-04-21T15:48:29.610" v="163" actId="27636"/>
          <ac:spMkLst>
            <pc:docMk/>
            <pc:sldMk cId="4028464419" sldId="390"/>
            <ac:spMk id="3" creationId="{00000000-0000-0000-0000-000000000000}"/>
          </ac:spMkLst>
        </pc:spChg>
      </pc:sldChg>
      <pc:sldChg chg="del">
        <pc:chgData name="Kal Rabb" userId="3edf06299a4717ec" providerId="LiveId" clId="{66563478-AFD7-4C6B-90EC-971DFCDBFAB3}" dt="2021-04-21T16:09:42.970" v="348" actId="47"/>
        <pc:sldMkLst>
          <pc:docMk/>
          <pc:sldMk cId="2076980455" sldId="391"/>
        </pc:sldMkLst>
      </pc:sldChg>
      <pc:sldChg chg="del">
        <pc:chgData name="Kal Rabb" userId="3edf06299a4717ec" providerId="LiveId" clId="{66563478-AFD7-4C6B-90EC-971DFCDBFAB3}" dt="2021-04-21T16:09:42.323" v="347" actId="47"/>
        <pc:sldMkLst>
          <pc:docMk/>
          <pc:sldMk cId="2553613232" sldId="392"/>
        </pc:sldMkLst>
      </pc:sldChg>
      <pc:sldChg chg="modSp del mod">
        <pc:chgData name="Kal Rabb" userId="3edf06299a4717ec" providerId="LiveId" clId="{66563478-AFD7-4C6B-90EC-971DFCDBFAB3}" dt="2021-04-21T17:57:48.104" v="430" actId="2696"/>
        <pc:sldMkLst>
          <pc:docMk/>
          <pc:sldMk cId="2373760671" sldId="395"/>
        </pc:sldMkLst>
        <pc:spChg chg="mod">
          <ac:chgData name="Kal Rabb" userId="3edf06299a4717ec" providerId="LiveId" clId="{66563478-AFD7-4C6B-90EC-971DFCDBFAB3}" dt="2021-04-21T15:48:55.170" v="177" actId="27636"/>
          <ac:spMkLst>
            <pc:docMk/>
            <pc:sldMk cId="2373760671" sldId="395"/>
            <ac:spMk id="2" creationId="{00000000-0000-0000-0000-000000000000}"/>
          </ac:spMkLst>
        </pc:spChg>
        <pc:spChg chg="mod">
          <ac:chgData name="Kal Rabb" userId="3edf06299a4717ec" providerId="LiveId" clId="{66563478-AFD7-4C6B-90EC-971DFCDBFAB3}" dt="2021-04-21T15:48:27.609" v="87"/>
          <ac:spMkLst>
            <pc:docMk/>
            <pc:sldMk cId="2373760671" sldId="395"/>
            <ac:spMk id="3" creationId="{00000000-0000-0000-0000-000000000000}"/>
          </ac:spMkLst>
        </pc:spChg>
      </pc:sldChg>
      <pc:sldChg chg="modSp">
        <pc:chgData name="Kal Rabb" userId="3edf06299a4717ec" providerId="LiveId" clId="{66563478-AFD7-4C6B-90EC-971DFCDBFAB3}" dt="2021-04-21T15:48:27.609" v="87"/>
        <pc:sldMkLst>
          <pc:docMk/>
          <pc:sldMk cId="2909753680" sldId="396"/>
        </pc:sldMkLst>
        <pc:spChg chg="mod">
          <ac:chgData name="Kal Rabb" userId="3edf06299a4717ec" providerId="LiveId" clId="{66563478-AFD7-4C6B-90EC-971DFCDBFAB3}" dt="2021-04-21T15:48:27.609" v="87"/>
          <ac:spMkLst>
            <pc:docMk/>
            <pc:sldMk cId="2909753680" sldId="396"/>
            <ac:spMk id="2" creationId="{00000000-0000-0000-0000-000000000000}"/>
          </ac:spMkLst>
        </pc:spChg>
        <pc:spChg chg="mod">
          <ac:chgData name="Kal Rabb" userId="3edf06299a4717ec" providerId="LiveId" clId="{66563478-AFD7-4C6B-90EC-971DFCDBFAB3}" dt="2021-04-21T15:48:27.609" v="87"/>
          <ac:spMkLst>
            <pc:docMk/>
            <pc:sldMk cId="2909753680" sldId="396"/>
            <ac:spMk id="3" creationId="{00000000-0000-0000-0000-000000000000}"/>
          </ac:spMkLst>
        </pc:spChg>
      </pc:sldChg>
      <pc:sldChg chg="modSp mod">
        <pc:chgData name="Kal Rabb" userId="3edf06299a4717ec" providerId="LiveId" clId="{66563478-AFD7-4C6B-90EC-971DFCDBFAB3}" dt="2021-04-21T15:58:35.489" v="231" actId="27636"/>
        <pc:sldMkLst>
          <pc:docMk/>
          <pc:sldMk cId="1346626276" sldId="404"/>
        </pc:sldMkLst>
        <pc:spChg chg="mod">
          <ac:chgData name="Kal Rabb" userId="3edf06299a4717ec" providerId="LiveId" clId="{66563478-AFD7-4C6B-90EC-971DFCDBFAB3}" dt="2021-04-21T15:48:27.609" v="87"/>
          <ac:spMkLst>
            <pc:docMk/>
            <pc:sldMk cId="1346626276" sldId="404"/>
            <ac:spMk id="102401" creationId="{00000000-0000-0000-0000-000000000000}"/>
          </ac:spMkLst>
        </pc:spChg>
        <pc:spChg chg="mod">
          <ac:chgData name="Kal Rabb" userId="3edf06299a4717ec" providerId="LiveId" clId="{66563478-AFD7-4C6B-90EC-971DFCDBFAB3}" dt="2021-04-21T15:58:35.489" v="231" actId="27636"/>
          <ac:spMkLst>
            <pc:docMk/>
            <pc:sldMk cId="1346626276" sldId="404"/>
            <ac:spMk id="102402" creationId="{00000000-0000-0000-0000-000000000000}"/>
          </ac:spMkLst>
        </pc:spChg>
      </pc:sldChg>
      <pc:sldChg chg="modSp mod">
        <pc:chgData name="Kal Rabb" userId="3edf06299a4717ec" providerId="LiveId" clId="{66563478-AFD7-4C6B-90EC-971DFCDBFAB3}" dt="2021-04-21T16:06:29.867" v="332" actId="14100"/>
        <pc:sldMkLst>
          <pc:docMk/>
          <pc:sldMk cId="3177113118" sldId="405"/>
        </pc:sldMkLst>
        <pc:spChg chg="mod">
          <ac:chgData name="Kal Rabb" userId="3edf06299a4717ec" providerId="LiveId" clId="{66563478-AFD7-4C6B-90EC-971DFCDBFAB3}" dt="2021-04-21T16:06:29.867" v="332" actId="14100"/>
          <ac:spMkLst>
            <pc:docMk/>
            <pc:sldMk cId="3177113118" sldId="405"/>
            <ac:spMk id="103425" creationId="{00000000-0000-0000-0000-000000000000}"/>
          </ac:spMkLst>
        </pc:spChg>
        <pc:spChg chg="mod">
          <ac:chgData name="Kal Rabb" userId="3edf06299a4717ec" providerId="LiveId" clId="{66563478-AFD7-4C6B-90EC-971DFCDBFAB3}" dt="2021-04-21T15:58:38.559" v="239" actId="27636"/>
          <ac:spMkLst>
            <pc:docMk/>
            <pc:sldMk cId="3177113118" sldId="405"/>
            <ac:spMk id="103426" creationId="{00000000-0000-0000-0000-000000000000}"/>
          </ac:spMkLst>
        </pc:spChg>
      </pc:sldChg>
      <pc:sldChg chg="modSp">
        <pc:chgData name="Kal Rabb" userId="3edf06299a4717ec" providerId="LiveId" clId="{66563478-AFD7-4C6B-90EC-971DFCDBFAB3}" dt="2021-04-21T15:48:27.609" v="87"/>
        <pc:sldMkLst>
          <pc:docMk/>
          <pc:sldMk cId="2796907611" sldId="406"/>
        </pc:sldMkLst>
        <pc:spChg chg="mod">
          <ac:chgData name="Kal Rabb" userId="3edf06299a4717ec" providerId="LiveId" clId="{66563478-AFD7-4C6B-90EC-971DFCDBFAB3}" dt="2021-04-21T15:48:27.609" v="87"/>
          <ac:spMkLst>
            <pc:docMk/>
            <pc:sldMk cId="2796907611" sldId="406"/>
            <ac:spMk id="106497" creationId="{00000000-0000-0000-0000-000000000000}"/>
          </ac:spMkLst>
        </pc:spChg>
        <pc:spChg chg="mod">
          <ac:chgData name="Kal Rabb" userId="3edf06299a4717ec" providerId="LiveId" clId="{66563478-AFD7-4C6B-90EC-971DFCDBFAB3}" dt="2021-04-21T15:48:27.609" v="87"/>
          <ac:spMkLst>
            <pc:docMk/>
            <pc:sldMk cId="2796907611" sldId="406"/>
            <ac:spMk id="106498" creationId="{00000000-0000-0000-0000-000000000000}"/>
          </ac:spMkLst>
        </pc:spChg>
      </pc:sldChg>
      <pc:sldChg chg="modSp mod">
        <pc:chgData name="Kal Rabb" userId="3edf06299a4717ec" providerId="LiveId" clId="{66563478-AFD7-4C6B-90EC-971DFCDBFAB3}" dt="2021-04-21T16:06:40.971" v="333" actId="14100"/>
        <pc:sldMkLst>
          <pc:docMk/>
          <pc:sldMk cId="3272950184" sldId="407"/>
        </pc:sldMkLst>
        <pc:spChg chg="mod">
          <ac:chgData name="Kal Rabb" userId="3edf06299a4717ec" providerId="LiveId" clId="{66563478-AFD7-4C6B-90EC-971DFCDBFAB3}" dt="2021-04-21T16:06:40.971" v="333" actId="14100"/>
          <ac:spMkLst>
            <pc:docMk/>
            <pc:sldMk cId="3272950184" sldId="407"/>
            <ac:spMk id="70658" creationId="{00000000-0000-0000-0000-000000000000}"/>
          </ac:spMkLst>
        </pc:spChg>
        <pc:spChg chg="mod">
          <ac:chgData name="Kal Rabb" userId="3edf06299a4717ec" providerId="LiveId" clId="{66563478-AFD7-4C6B-90EC-971DFCDBFAB3}" dt="2021-04-21T15:58:38.572" v="240" actId="27636"/>
          <ac:spMkLst>
            <pc:docMk/>
            <pc:sldMk cId="3272950184" sldId="407"/>
            <ac:spMk id="70659" creationId="{00000000-0000-0000-0000-000000000000}"/>
          </ac:spMkLst>
        </pc:spChg>
      </pc:sldChg>
      <pc:sldChg chg="modSp mod">
        <pc:chgData name="Kal Rabb" userId="3edf06299a4717ec" providerId="LiveId" clId="{66563478-AFD7-4C6B-90EC-971DFCDBFAB3}" dt="2021-04-21T17:28:48.314" v="425" actId="1076"/>
        <pc:sldMkLst>
          <pc:docMk/>
          <pc:sldMk cId="2151935709" sldId="409"/>
        </pc:sldMkLst>
        <pc:spChg chg="mod">
          <ac:chgData name="Kal Rabb" userId="3edf06299a4717ec" providerId="LiveId" clId="{66563478-AFD7-4C6B-90EC-971DFCDBFAB3}" dt="2021-04-21T15:48:27.609" v="87"/>
          <ac:spMkLst>
            <pc:docMk/>
            <pc:sldMk cId="2151935709" sldId="409"/>
            <ac:spMk id="65538" creationId="{00000000-0000-0000-0000-000000000000}"/>
          </ac:spMkLst>
        </pc:spChg>
        <pc:spChg chg="mod">
          <ac:chgData name="Kal Rabb" userId="3edf06299a4717ec" providerId="LiveId" clId="{66563478-AFD7-4C6B-90EC-971DFCDBFAB3}" dt="2021-04-21T15:48:29.086" v="126" actId="27636"/>
          <ac:spMkLst>
            <pc:docMk/>
            <pc:sldMk cId="2151935709" sldId="409"/>
            <ac:spMk id="65539" creationId="{00000000-0000-0000-0000-000000000000}"/>
          </ac:spMkLst>
        </pc:spChg>
        <pc:picChg chg="mod">
          <ac:chgData name="Kal Rabb" userId="3edf06299a4717ec" providerId="LiveId" clId="{66563478-AFD7-4C6B-90EC-971DFCDBFAB3}" dt="2021-04-21T17:28:48.314" v="425" actId="1076"/>
          <ac:picMkLst>
            <pc:docMk/>
            <pc:sldMk cId="2151935709" sldId="409"/>
            <ac:picMk id="65540" creationId="{00000000-0000-0000-0000-000000000000}"/>
          </ac:picMkLst>
        </pc:picChg>
      </pc:sldChg>
      <pc:sldChg chg="modSp mod">
        <pc:chgData name="Kal Rabb" userId="3edf06299a4717ec" providerId="LiveId" clId="{66563478-AFD7-4C6B-90EC-971DFCDBFAB3}" dt="2021-04-21T16:06:03.123" v="330" actId="1076"/>
        <pc:sldMkLst>
          <pc:docMk/>
          <pc:sldMk cId="1671691993" sldId="410"/>
        </pc:sldMkLst>
        <pc:spChg chg="mod">
          <ac:chgData name="Kal Rabb" userId="3edf06299a4717ec" providerId="LiveId" clId="{66563478-AFD7-4C6B-90EC-971DFCDBFAB3}" dt="2021-04-21T16:06:03.123" v="330" actId="1076"/>
          <ac:spMkLst>
            <pc:docMk/>
            <pc:sldMk cId="1671691993" sldId="410"/>
            <ac:spMk id="99329" creationId="{00000000-0000-0000-0000-000000000000}"/>
          </ac:spMkLst>
        </pc:spChg>
        <pc:spChg chg="mod">
          <ac:chgData name="Kal Rabb" userId="3edf06299a4717ec" providerId="LiveId" clId="{66563478-AFD7-4C6B-90EC-971DFCDBFAB3}" dt="2021-04-21T15:58:35.477" v="230" actId="27636"/>
          <ac:spMkLst>
            <pc:docMk/>
            <pc:sldMk cId="1671691993" sldId="410"/>
            <ac:spMk id="99330" creationId="{00000000-0000-0000-0000-000000000000}"/>
          </ac:spMkLst>
        </pc:spChg>
      </pc:sldChg>
      <pc:sldChg chg="modSp del mod">
        <pc:chgData name="Kal Rabb" userId="3edf06299a4717ec" providerId="LiveId" clId="{66563478-AFD7-4C6B-90EC-971DFCDBFAB3}" dt="2021-04-21T16:09:41.368" v="345" actId="47"/>
        <pc:sldMkLst>
          <pc:docMk/>
          <pc:sldMk cId="540535953" sldId="411"/>
        </pc:sldMkLst>
        <pc:spChg chg="mod">
          <ac:chgData name="Kal Rabb" userId="3edf06299a4717ec" providerId="LiveId" clId="{66563478-AFD7-4C6B-90EC-971DFCDBFAB3}" dt="2021-04-21T15:48:55.269" v="180" actId="27636"/>
          <ac:spMkLst>
            <pc:docMk/>
            <pc:sldMk cId="540535953" sldId="411"/>
            <ac:spMk id="76802" creationId="{00000000-0000-0000-0000-000000000000}"/>
          </ac:spMkLst>
        </pc:spChg>
        <pc:spChg chg="mod">
          <ac:chgData name="Kal Rabb" userId="3edf06299a4717ec" providerId="LiveId" clId="{66563478-AFD7-4C6B-90EC-971DFCDBFAB3}" dt="2021-04-21T15:48:29.623" v="165" actId="27636"/>
          <ac:spMkLst>
            <pc:docMk/>
            <pc:sldMk cId="540535953" sldId="411"/>
            <ac:spMk id="76803" creationId="{00000000-0000-0000-0000-000000000000}"/>
          </ac:spMkLst>
        </pc:spChg>
      </pc:sldChg>
      <pc:sldChg chg="modSp del">
        <pc:chgData name="Kal Rabb" userId="3edf06299a4717ec" providerId="LiveId" clId="{66563478-AFD7-4C6B-90EC-971DFCDBFAB3}" dt="2021-04-21T16:09:41.868" v="346" actId="47"/>
        <pc:sldMkLst>
          <pc:docMk/>
          <pc:sldMk cId="4067315738" sldId="412"/>
        </pc:sldMkLst>
        <pc:spChg chg="mod">
          <ac:chgData name="Kal Rabb" userId="3edf06299a4717ec" providerId="LiveId" clId="{66563478-AFD7-4C6B-90EC-971DFCDBFAB3}" dt="2021-04-21T15:48:27.609" v="87"/>
          <ac:spMkLst>
            <pc:docMk/>
            <pc:sldMk cId="4067315738" sldId="412"/>
            <ac:spMk id="2" creationId="{00000000-0000-0000-0000-000000000000}"/>
          </ac:spMkLst>
        </pc:spChg>
        <pc:spChg chg="mod">
          <ac:chgData name="Kal Rabb" userId="3edf06299a4717ec" providerId="LiveId" clId="{66563478-AFD7-4C6B-90EC-971DFCDBFAB3}" dt="2021-04-21T15:48:27.609" v="87"/>
          <ac:spMkLst>
            <pc:docMk/>
            <pc:sldMk cId="4067315738" sldId="412"/>
            <ac:spMk id="3" creationId="{00000000-0000-0000-0000-000000000000}"/>
          </ac:spMkLst>
        </pc:spChg>
      </pc:sldChg>
      <pc:sldChg chg="modSp del mod">
        <pc:chgData name="Kal Rabb" userId="3edf06299a4717ec" providerId="LiveId" clId="{66563478-AFD7-4C6B-90EC-971DFCDBFAB3}" dt="2021-04-21T16:09:40.874" v="344" actId="47"/>
        <pc:sldMkLst>
          <pc:docMk/>
          <pc:sldMk cId="3822296359" sldId="413"/>
        </pc:sldMkLst>
        <pc:spChg chg="mod">
          <ac:chgData name="Kal Rabb" userId="3edf06299a4717ec" providerId="LiveId" clId="{66563478-AFD7-4C6B-90EC-971DFCDBFAB3}" dt="2021-04-21T15:48:27.609" v="87"/>
          <ac:spMkLst>
            <pc:docMk/>
            <pc:sldMk cId="3822296359" sldId="413"/>
            <ac:spMk id="2" creationId="{00000000-0000-0000-0000-000000000000}"/>
          </ac:spMkLst>
        </pc:spChg>
        <pc:spChg chg="mod">
          <ac:chgData name="Kal Rabb" userId="3edf06299a4717ec" providerId="LiveId" clId="{66563478-AFD7-4C6B-90EC-971DFCDBFAB3}" dt="2021-04-21T15:48:29.642" v="166" actId="27636"/>
          <ac:spMkLst>
            <pc:docMk/>
            <pc:sldMk cId="3822296359" sldId="413"/>
            <ac:spMk id="3" creationId="{00000000-0000-0000-0000-000000000000}"/>
          </ac:spMkLst>
        </pc:spChg>
      </pc:sldChg>
      <pc:sldChg chg="modSp mod">
        <pc:chgData name="Kal Rabb" userId="3edf06299a4717ec" providerId="LiveId" clId="{66563478-AFD7-4C6B-90EC-971DFCDBFAB3}" dt="2021-04-21T16:07:26.141" v="335" actId="1076"/>
        <pc:sldMkLst>
          <pc:docMk/>
          <pc:sldMk cId="3963743336" sldId="414"/>
        </pc:sldMkLst>
        <pc:spChg chg="mod">
          <ac:chgData name="Kal Rabb" userId="3edf06299a4717ec" providerId="LiveId" clId="{66563478-AFD7-4C6B-90EC-971DFCDBFAB3}" dt="2021-04-21T15:48:27.609" v="87"/>
          <ac:spMkLst>
            <pc:docMk/>
            <pc:sldMk cId="3963743336" sldId="414"/>
            <ac:spMk id="2" creationId="{00000000-0000-0000-0000-000000000000}"/>
          </ac:spMkLst>
        </pc:spChg>
        <pc:spChg chg="mod">
          <ac:chgData name="Kal Rabb" userId="3edf06299a4717ec" providerId="LiveId" clId="{66563478-AFD7-4C6B-90EC-971DFCDBFAB3}" dt="2021-04-21T15:48:29.305" v="143" actId="27636"/>
          <ac:spMkLst>
            <pc:docMk/>
            <pc:sldMk cId="3963743336" sldId="414"/>
            <ac:spMk id="3" creationId="{00000000-0000-0000-0000-000000000000}"/>
          </ac:spMkLst>
        </pc:spChg>
        <pc:picChg chg="mod">
          <ac:chgData name="Kal Rabb" userId="3edf06299a4717ec" providerId="LiveId" clId="{66563478-AFD7-4C6B-90EC-971DFCDBFAB3}" dt="2021-04-21T16:07:26.141" v="335" actId="1076"/>
          <ac:picMkLst>
            <pc:docMk/>
            <pc:sldMk cId="3963743336" sldId="414"/>
            <ac:picMk id="4" creationId="{00000000-0000-0000-0000-000000000000}"/>
          </ac:picMkLst>
        </pc:picChg>
      </pc:sldChg>
      <pc:sldChg chg="addSp delSp modSp new mod ord modClrScheme chgLayout">
        <pc:chgData name="Kal Rabb" userId="3edf06299a4717ec" providerId="LiveId" clId="{66563478-AFD7-4C6B-90EC-971DFCDBFAB3}" dt="2021-04-21T16:01:40.341" v="303" actId="20577"/>
        <pc:sldMkLst>
          <pc:docMk/>
          <pc:sldMk cId="2600783077" sldId="415"/>
        </pc:sldMkLst>
        <pc:spChg chg="del mod ord">
          <ac:chgData name="Kal Rabb" userId="3edf06299a4717ec" providerId="LiveId" clId="{66563478-AFD7-4C6B-90EC-971DFCDBFAB3}" dt="2021-04-21T16:01:33.392" v="286" actId="700"/>
          <ac:spMkLst>
            <pc:docMk/>
            <pc:sldMk cId="2600783077" sldId="415"/>
            <ac:spMk id="2" creationId="{4D151028-70FB-47AB-82C5-D11CC4EFF36D}"/>
          </ac:spMkLst>
        </pc:spChg>
        <pc:spChg chg="del mod ord">
          <ac:chgData name="Kal Rabb" userId="3edf06299a4717ec" providerId="LiveId" clId="{66563478-AFD7-4C6B-90EC-971DFCDBFAB3}" dt="2021-04-21T16:01:33.392" v="286" actId="700"/>
          <ac:spMkLst>
            <pc:docMk/>
            <pc:sldMk cId="2600783077" sldId="415"/>
            <ac:spMk id="3" creationId="{4CC56771-DB8A-47DE-AA09-387D09F2DEB5}"/>
          </ac:spMkLst>
        </pc:spChg>
        <pc:spChg chg="add mod ord">
          <ac:chgData name="Kal Rabb" userId="3edf06299a4717ec" providerId="LiveId" clId="{66563478-AFD7-4C6B-90EC-971DFCDBFAB3}" dt="2021-04-21T16:01:40.341" v="303" actId="20577"/>
          <ac:spMkLst>
            <pc:docMk/>
            <pc:sldMk cId="2600783077" sldId="415"/>
            <ac:spMk id="4" creationId="{754D994C-6D10-4815-AD90-13A0E36B9FEC}"/>
          </ac:spMkLst>
        </pc:spChg>
        <pc:spChg chg="add mod ord">
          <ac:chgData name="Kal Rabb" userId="3edf06299a4717ec" providerId="LiveId" clId="{66563478-AFD7-4C6B-90EC-971DFCDBFAB3}" dt="2021-04-21T16:01:33.392" v="286" actId="700"/>
          <ac:spMkLst>
            <pc:docMk/>
            <pc:sldMk cId="2600783077" sldId="415"/>
            <ac:spMk id="5" creationId="{E71F9512-A301-4DB7-B851-104C982D83B3}"/>
          </ac:spMkLst>
        </pc:spChg>
      </pc:sldChg>
      <pc:sldMasterChg chg="addSp delSp modSp mod setBg delSldLayout modSldLayout">
        <pc:chgData name="Kal Rabb" userId="3edf06299a4717ec" providerId="LiveId" clId="{66563478-AFD7-4C6B-90EC-971DFCDBFAB3}" dt="2021-04-21T17:21:32.389" v="360" actId="478"/>
        <pc:sldMasterMkLst>
          <pc:docMk/>
          <pc:sldMasterMk cId="149377604" sldId="2147483662"/>
        </pc:sldMasterMkLst>
        <pc:spChg chg="mod">
          <ac:chgData name="Kal Rabb" userId="3edf06299a4717ec" providerId="LiveId" clId="{66563478-AFD7-4C6B-90EC-971DFCDBFAB3}" dt="2021-04-21T15:58:27.775" v="222" actId="14100"/>
          <ac:spMkLst>
            <pc:docMk/>
            <pc:sldMasterMk cId="149377604" sldId="2147483662"/>
            <ac:spMk id="2" creationId="{00000000-0000-0000-0000-000000000000}"/>
          </ac:spMkLst>
        </pc:spChg>
        <pc:spChg chg="mod">
          <ac:chgData name="Kal Rabb" userId="3edf06299a4717ec" providerId="LiveId" clId="{66563478-AFD7-4C6B-90EC-971DFCDBFAB3}" dt="2021-04-21T15:58:38.352" v="236" actId="14100"/>
          <ac:spMkLst>
            <pc:docMk/>
            <pc:sldMasterMk cId="149377604" sldId="2147483662"/>
            <ac:spMk id="3" creationId="{00000000-0000-0000-0000-000000000000}"/>
          </ac:spMkLst>
        </pc:spChg>
        <pc:spChg chg="mod">
          <ac:chgData name="Kal Rabb" userId="3edf06299a4717ec" providerId="LiveId" clId="{66563478-AFD7-4C6B-90EC-971DFCDBFAB3}" dt="2021-04-21T15:54:34.614" v="201" actId="1076"/>
          <ac:spMkLst>
            <pc:docMk/>
            <pc:sldMasterMk cId="149377604" sldId="2147483662"/>
            <ac:spMk id="7" creationId="{00000000-0000-0000-0000-000000000000}"/>
          </ac:spMkLst>
        </pc:spChg>
        <pc:spChg chg="add del">
          <ac:chgData name="Kal Rabb" userId="3edf06299a4717ec" providerId="LiveId" clId="{66563478-AFD7-4C6B-90EC-971DFCDBFAB3}" dt="2021-04-21T15:58:40.819" v="243" actId="478"/>
          <ac:spMkLst>
            <pc:docMk/>
            <pc:sldMasterMk cId="149377604" sldId="2147483662"/>
            <ac:spMk id="9" creationId="{00000000-0000-0000-0000-000000000000}"/>
          </ac:spMkLst>
        </pc:spChg>
        <pc:cxnChg chg="add del mod">
          <ac:chgData name="Kal Rabb" userId="3edf06299a4717ec" providerId="LiveId" clId="{66563478-AFD7-4C6B-90EC-971DFCDBFAB3}" dt="2021-04-21T15:58:32.656" v="223" actId="1076"/>
          <ac:cxnSpMkLst>
            <pc:docMk/>
            <pc:sldMasterMk cId="149377604" sldId="2147483662"/>
            <ac:cxnSpMk id="10" creationId="{00000000-0000-0000-0000-000000000000}"/>
          </ac:cxnSpMkLst>
        </pc:cxnChg>
        <pc:sldLayoutChg chg="del">
          <pc:chgData name="Kal Rabb" userId="3edf06299a4717ec" providerId="LiveId" clId="{66563478-AFD7-4C6B-90EC-971DFCDBFAB3}" dt="2021-04-21T16:00:41.919" v="279" actId="2696"/>
          <pc:sldLayoutMkLst>
            <pc:docMk/>
            <pc:sldMasterMk cId="149377604" sldId="2147483662"/>
            <pc:sldLayoutMk cId="728058187" sldId="2147483649"/>
          </pc:sldLayoutMkLst>
        </pc:sldLayoutChg>
        <pc:sldLayoutChg chg="delSp modSp mod">
          <pc:chgData name="Kal Rabb" userId="3edf06299a4717ec" providerId="LiveId" clId="{66563478-AFD7-4C6B-90EC-971DFCDBFAB3}" dt="2021-04-21T16:01:11.862" v="285" actId="1076"/>
          <pc:sldLayoutMkLst>
            <pc:docMk/>
            <pc:sldMasterMk cId="149377604" sldId="2147483662"/>
            <pc:sldLayoutMk cId="1978335555" sldId="2147483653"/>
          </pc:sldLayoutMkLst>
          <pc:spChg chg="mod">
            <ac:chgData name="Kal Rabb" userId="3edf06299a4717ec" providerId="LiveId" clId="{66563478-AFD7-4C6B-90EC-971DFCDBFAB3}" dt="2021-04-21T16:01:11.862" v="285" actId="1076"/>
            <ac:spMkLst>
              <pc:docMk/>
              <pc:sldMasterMk cId="149377604" sldId="2147483662"/>
              <pc:sldLayoutMk cId="1978335555" sldId="2147483653"/>
              <ac:spMk id="3" creationId="{00000000-0000-0000-0000-000000000000}"/>
            </ac:spMkLst>
          </pc:spChg>
          <pc:spChg chg="mod">
            <ac:chgData name="Kal Rabb" userId="3edf06299a4717ec" providerId="LiveId" clId="{66563478-AFD7-4C6B-90EC-971DFCDBFAB3}" dt="2021-04-21T16:01:11.862" v="285" actId="1076"/>
            <ac:spMkLst>
              <pc:docMk/>
              <pc:sldMasterMk cId="149377604" sldId="2147483662"/>
              <pc:sldLayoutMk cId="1978335555" sldId="2147483653"/>
              <ac:spMk id="4" creationId="{00000000-0000-0000-0000-000000000000}"/>
            </ac:spMkLst>
          </pc:spChg>
          <pc:spChg chg="mod">
            <ac:chgData name="Kal Rabb" userId="3edf06299a4717ec" providerId="LiveId" clId="{66563478-AFD7-4C6B-90EC-971DFCDBFAB3}" dt="2021-04-21T16:01:11.862" v="285" actId="1076"/>
            <ac:spMkLst>
              <pc:docMk/>
              <pc:sldMasterMk cId="149377604" sldId="2147483662"/>
              <pc:sldLayoutMk cId="1978335555" sldId="2147483653"/>
              <ac:spMk id="5" creationId="{00000000-0000-0000-0000-000000000000}"/>
            </ac:spMkLst>
          </pc:spChg>
          <pc:spChg chg="mod">
            <ac:chgData name="Kal Rabb" userId="3edf06299a4717ec" providerId="LiveId" clId="{66563478-AFD7-4C6B-90EC-971DFCDBFAB3}" dt="2021-04-21T16:01:11.862" v="285" actId="1076"/>
            <ac:spMkLst>
              <pc:docMk/>
              <pc:sldMasterMk cId="149377604" sldId="2147483662"/>
              <pc:sldLayoutMk cId="1978335555" sldId="2147483653"/>
              <ac:spMk id="6" creationId="{00000000-0000-0000-0000-000000000000}"/>
            </ac:spMkLst>
          </pc:spChg>
          <pc:spChg chg="del">
            <ac:chgData name="Kal Rabb" userId="3edf06299a4717ec" providerId="LiveId" clId="{66563478-AFD7-4C6B-90EC-971DFCDBFAB3}" dt="2021-04-21T16:00:53.268" v="280" actId="478"/>
            <ac:spMkLst>
              <pc:docMk/>
              <pc:sldMasterMk cId="149377604" sldId="2147483662"/>
              <pc:sldLayoutMk cId="1978335555" sldId="2147483653"/>
              <ac:spMk id="10" creationId="{00000000-0000-0000-0000-000000000000}"/>
            </ac:spMkLst>
          </pc:spChg>
          <pc:spChg chg="del">
            <ac:chgData name="Kal Rabb" userId="3edf06299a4717ec" providerId="LiveId" clId="{66563478-AFD7-4C6B-90EC-971DFCDBFAB3}" dt="2021-04-21T16:00:54.501" v="281" actId="478"/>
            <ac:spMkLst>
              <pc:docMk/>
              <pc:sldMasterMk cId="149377604" sldId="2147483662"/>
              <pc:sldLayoutMk cId="1978335555" sldId="2147483653"/>
              <ac:spMk id="11" creationId="{00000000-0000-0000-0000-000000000000}"/>
            </ac:spMkLst>
          </pc:spChg>
          <pc:spChg chg="mod">
            <ac:chgData name="Kal Rabb" userId="3edf06299a4717ec" providerId="LiveId" clId="{66563478-AFD7-4C6B-90EC-971DFCDBFAB3}" dt="2021-04-21T16:01:03.998" v="284" actId="14100"/>
            <ac:spMkLst>
              <pc:docMk/>
              <pc:sldMasterMk cId="149377604" sldId="2147483662"/>
              <pc:sldLayoutMk cId="1978335555" sldId="2147483653"/>
              <ac:spMk id="13" creationId="{00000000-0000-0000-0000-000000000000}"/>
            </ac:spMkLst>
          </pc:spChg>
        </pc:sldLayoutChg>
        <pc:sldLayoutChg chg="addSp del">
          <pc:chgData name="Kal Rabb" userId="3edf06299a4717ec" providerId="LiveId" clId="{66563478-AFD7-4C6B-90EC-971DFCDBFAB3}" dt="2021-04-21T15:56:00.279" v="202" actId="2696"/>
          <pc:sldLayoutMkLst>
            <pc:docMk/>
            <pc:sldMasterMk cId="149377604" sldId="2147483662"/>
            <pc:sldLayoutMk cId="1950925833" sldId="2147483663"/>
          </pc:sldLayoutMkLst>
          <pc:spChg chg="add">
            <ac:chgData name="Kal Rabb" userId="3edf06299a4717ec" providerId="LiveId" clId="{66563478-AFD7-4C6B-90EC-971DFCDBFAB3}" dt="2021-04-21T15:48:27.609" v="87"/>
            <ac:spMkLst>
              <pc:docMk/>
              <pc:sldMasterMk cId="149377604" sldId="2147483662"/>
              <pc:sldLayoutMk cId="1950925833" sldId="2147483663"/>
              <ac:spMk id="15" creationId="{72FD5C32-314E-413C-9D2B-819EEA74AEEA}"/>
            </ac:spMkLst>
          </pc:spChg>
          <pc:grpChg chg="add">
            <ac:chgData name="Kal Rabb" userId="3edf06299a4717ec" providerId="LiveId" clId="{66563478-AFD7-4C6B-90EC-971DFCDBFAB3}" dt="2021-04-21T15:48:27.609" v="87"/>
            <ac:grpSpMkLst>
              <pc:docMk/>
              <pc:sldMasterMk cId="149377604" sldId="2147483662"/>
              <pc:sldLayoutMk cId="1950925833" sldId="2147483663"/>
              <ac:grpSpMk id="11" creationId="{D6FEE749-7C10-45FE-80CF-A171BCFD75E9}"/>
            </ac:grpSpMkLst>
          </pc:grpChg>
          <pc:picChg chg="add">
            <ac:chgData name="Kal Rabb" userId="3edf06299a4717ec" providerId="LiveId" clId="{66563478-AFD7-4C6B-90EC-971DFCDBFAB3}" dt="2021-04-21T15:48:27.609" v="87"/>
            <ac:picMkLst>
              <pc:docMk/>
              <pc:sldMasterMk cId="149377604" sldId="2147483662"/>
              <pc:sldLayoutMk cId="1950925833" sldId="2147483663"/>
              <ac:picMk id="10" creationId="{639FE1BF-2585-4FD8-9214-D9B20C3B995D}"/>
            </ac:picMkLst>
          </pc:picChg>
          <pc:picChg chg="add">
            <ac:chgData name="Kal Rabb" userId="3edf06299a4717ec" providerId="LiveId" clId="{66563478-AFD7-4C6B-90EC-971DFCDBFAB3}" dt="2021-04-21T15:48:27.609" v="87"/>
            <ac:picMkLst>
              <pc:docMk/>
              <pc:sldMasterMk cId="149377604" sldId="2147483662"/>
              <pc:sldLayoutMk cId="1950925833" sldId="2147483663"/>
              <ac:picMk id="14" creationId="{CE6731B4-9702-4B96-BB0A-47DF2EEFBE65}"/>
            </ac:picMkLst>
          </pc:picChg>
        </pc:sldLayoutChg>
        <pc:sldLayoutChg chg="addSp delSp modSp mod setBg">
          <pc:chgData name="Kal Rabb" userId="3edf06299a4717ec" providerId="LiveId" clId="{66563478-AFD7-4C6B-90EC-971DFCDBFAB3}" dt="2021-04-21T15:50:28.354" v="198"/>
          <pc:sldLayoutMkLst>
            <pc:docMk/>
            <pc:sldMasterMk cId="149377604" sldId="2147483662"/>
            <pc:sldLayoutMk cId="1598975443" sldId="2147483664"/>
          </pc:sldLayoutMkLst>
          <pc:spChg chg="mod">
            <ac:chgData name="Kal Rabb" userId="3edf06299a4717ec" providerId="LiveId" clId="{66563478-AFD7-4C6B-90EC-971DFCDBFAB3}" dt="2021-04-21T15:48:54.695" v="169" actId="14100"/>
            <ac:spMkLst>
              <pc:docMk/>
              <pc:sldMasterMk cId="149377604" sldId="2147483662"/>
              <pc:sldLayoutMk cId="1598975443" sldId="2147483664"/>
              <ac:spMk id="2" creationId="{00000000-0000-0000-0000-000000000000}"/>
            </ac:spMkLst>
          </pc:spChg>
          <pc:spChg chg="add del">
            <ac:chgData name="Kal Rabb" userId="3edf06299a4717ec" providerId="LiveId" clId="{66563478-AFD7-4C6B-90EC-971DFCDBFAB3}" dt="2021-04-21T15:48:44.621" v="167" actId="478"/>
            <ac:spMkLst>
              <pc:docMk/>
              <pc:sldMasterMk cId="149377604" sldId="2147483662"/>
              <pc:sldLayoutMk cId="1598975443" sldId="2147483664"/>
              <ac:spMk id="7" creationId="{14E02044-5FD2-4F7E-AF39-5F63BF5D7DB5}"/>
            </ac:spMkLst>
          </pc:spChg>
          <pc:spChg chg="add del">
            <ac:chgData name="Kal Rabb" userId="3edf06299a4717ec" providerId="LiveId" clId="{66563478-AFD7-4C6B-90EC-971DFCDBFAB3}" dt="2021-04-21T15:48:47.550" v="168" actId="478"/>
            <ac:spMkLst>
              <pc:docMk/>
              <pc:sldMasterMk cId="149377604" sldId="2147483662"/>
              <pc:sldLayoutMk cId="1598975443" sldId="2147483664"/>
              <ac:spMk id="8" creationId="{49D678D8-3506-4394-933C-7115C6C09EC9}"/>
            </ac:spMkLst>
          </pc:spChg>
          <pc:picChg chg="add">
            <ac:chgData name="Kal Rabb" userId="3edf06299a4717ec" providerId="LiveId" clId="{66563478-AFD7-4C6B-90EC-971DFCDBFAB3}" dt="2021-04-21T15:48:27.609" v="87"/>
            <ac:picMkLst>
              <pc:docMk/>
              <pc:sldMasterMk cId="149377604" sldId="2147483662"/>
              <pc:sldLayoutMk cId="1598975443" sldId="2147483664"/>
              <ac:picMk id="9" creationId="{08372A92-9E54-4F57-AADA-9723CED64C50}"/>
            </ac:picMkLst>
          </pc:picChg>
        </pc:sldLayoutChg>
        <pc:sldLayoutChg chg="addSp delSp mod">
          <pc:chgData name="Kal Rabb" userId="3edf06299a4717ec" providerId="LiveId" clId="{66563478-AFD7-4C6B-90EC-971DFCDBFAB3}" dt="2021-04-21T15:58:55.037" v="245" actId="478"/>
          <pc:sldLayoutMkLst>
            <pc:docMk/>
            <pc:sldMasterMk cId="149377604" sldId="2147483662"/>
            <pc:sldLayoutMk cId="3046923409" sldId="2147483665"/>
          </pc:sldLayoutMkLst>
          <pc:spChg chg="add del">
            <ac:chgData name="Kal Rabb" userId="3edf06299a4717ec" providerId="LiveId" clId="{66563478-AFD7-4C6B-90EC-971DFCDBFAB3}" dt="2021-04-21T15:58:55.037" v="245" actId="478"/>
            <ac:spMkLst>
              <pc:docMk/>
              <pc:sldMasterMk cId="149377604" sldId="2147483662"/>
              <pc:sldLayoutMk cId="3046923409" sldId="2147483665"/>
              <ac:spMk id="10" creationId="{F5070665-B063-4BAA-9233-196AD159B683}"/>
            </ac:spMkLst>
          </pc:spChg>
          <pc:spChg chg="add del">
            <ac:chgData name="Kal Rabb" userId="3edf06299a4717ec" providerId="LiveId" clId="{66563478-AFD7-4C6B-90EC-971DFCDBFAB3}" dt="2021-04-21T15:58:52.759" v="244" actId="478"/>
            <ac:spMkLst>
              <pc:docMk/>
              <pc:sldMasterMk cId="149377604" sldId="2147483662"/>
              <pc:sldLayoutMk cId="3046923409" sldId="2147483665"/>
              <ac:spMk id="11" creationId="{D98716B7-DA54-4F01-BF00-B30E470A6629}"/>
            </ac:spMkLst>
          </pc:spChg>
          <pc:picChg chg="add">
            <ac:chgData name="Kal Rabb" userId="3edf06299a4717ec" providerId="LiveId" clId="{66563478-AFD7-4C6B-90EC-971DFCDBFAB3}" dt="2021-04-21T15:48:27.609" v="87"/>
            <ac:picMkLst>
              <pc:docMk/>
              <pc:sldMasterMk cId="149377604" sldId="2147483662"/>
              <pc:sldLayoutMk cId="3046923409" sldId="2147483665"/>
              <ac:picMk id="12" creationId="{B51953E2-0C23-473A-A333-373DBFFDE2D1}"/>
            </ac:picMkLst>
          </pc:picChg>
        </pc:sldLayoutChg>
        <pc:sldLayoutChg chg="addSp delSp modSp mod">
          <pc:chgData name="Kal Rabb" userId="3edf06299a4717ec" providerId="LiveId" clId="{66563478-AFD7-4C6B-90EC-971DFCDBFAB3}" dt="2021-04-21T15:59:21.289" v="264" actId="14100"/>
          <pc:sldLayoutMkLst>
            <pc:docMk/>
            <pc:sldMasterMk cId="149377604" sldId="2147483662"/>
            <pc:sldLayoutMk cId="1419872443" sldId="2147483666"/>
          </pc:sldLayoutMkLst>
          <pc:spChg chg="mod">
            <ac:chgData name="Kal Rabb" userId="3edf06299a4717ec" providerId="LiveId" clId="{66563478-AFD7-4C6B-90EC-971DFCDBFAB3}" dt="2021-04-21T15:59:17.818" v="263" actId="14100"/>
            <ac:spMkLst>
              <pc:docMk/>
              <pc:sldMasterMk cId="149377604" sldId="2147483662"/>
              <pc:sldLayoutMk cId="1419872443" sldId="2147483666"/>
              <ac:spMk id="3" creationId="{00000000-0000-0000-0000-000000000000}"/>
            </ac:spMkLst>
          </pc:spChg>
          <pc:spChg chg="mod">
            <ac:chgData name="Kal Rabb" userId="3edf06299a4717ec" providerId="LiveId" clId="{66563478-AFD7-4C6B-90EC-971DFCDBFAB3}" dt="2021-04-21T15:59:21.289" v="264" actId="14100"/>
            <ac:spMkLst>
              <pc:docMk/>
              <pc:sldMasterMk cId="149377604" sldId="2147483662"/>
              <pc:sldLayoutMk cId="1419872443" sldId="2147483666"/>
              <ac:spMk id="4" creationId="{00000000-0000-0000-0000-000000000000}"/>
            </ac:spMkLst>
          </pc:spChg>
          <pc:spChg chg="mod">
            <ac:chgData name="Kal Rabb" userId="3edf06299a4717ec" providerId="LiveId" clId="{66563478-AFD7-4C6B-90EC-971DFCDBFAB3}" dt="2021-04-21T15:59:10.481" v="248" actId="14100"/>
            <ac:spMkLst>
              <pc:docMk/>
              <pc:sldMasterMk cId="149377604" sldId="2147483662"/>
              <pc:sldLayoutMk cId="1419872443" sldId="2147483666"/>
              <ac:spMk id="8" creationId="{00000000-0000-0000-0000-000000000000}"/>
            </ac:spMkLst>
          </pc:spChg>
          <pc:spChg chg="add del">
            <ac:chgData name="Kal Rabb" userId="3edf06299a4717ec" providerId="LiveId" clId="{66563478-AFD7-4C6B-90EC-971DFCDBFAB3}" dt="2021-04-21T15:59:03" v="247" actId="478"/>
            <ac:spMkLst>
              <pc:docMk/>
              <pc:sldMasterMk cId="149377604" sldId="2147483662"/>
              <pc:sldLayoutMk cId="1419872443" sldId="2147483666"/>
              <ac:spMk id="9" creationId="{8BFEB132-3FB3-4139-BD32-18FB84E4A332}"/>
            </ac:spMkLst>
          </pc:spChg>
          <pc:spChg chg="add del">
            <ac:chgData name="Kal Rabb" userId="3edf06299a4717ec" providerId="LiveId" clId="{66563478-AFD7-4C6B-90EC-971DFCDBFAB3}" dt="2021-04-21T15:58:59.765" v="246" actId="478"/>
            <ac:spMkLst>
              <pc:docMk/>
              <pc:sldMasterMk cId="149377604" sldId="2147483662"/>
              <pc:sldLayoutMk cId="1419872443" sldId="2147483666"/>
              <ac:spMk id="10" creationId="{B3BB7426-4485-4C3E-8D7C-7EE15CFF4BF6}"/>
            </ac:spMkLst>
          </pc:spChg>
          <pc:picChg chg="add">
            <ac:chgData name="Kal Rabb" userId="3edf06299a4717ec" providerId="LiveId" clId="{66563478-AFD7-4C6B-90EC-971DFCDBFAB3}" dt="2021-04-21T15:48:27.609" v="87"/>
            <ac:picMkLst>
              <pc:docMk/>
              <pc:sldMasterMk cId="149377604" sldId="2147483662"/>
              <pc:sldLayoutMk cId="1419872443" sldId="2147483666"/>
              <ac:picMk id="11" creationId="{86D56107-AD95-49C5-9041-B8D069EDC5B1}"/>
            </ac:picMkLst>
          </pc:picChg>
        </pc:sldLayoutChg>
        <pc:sldLayoutChg chg="addSp delSp modSp mod">
          <pc:chgData name="Kal Rabb" userId="3edf06299a4717ec" providerId="LiveId" clId="{66563478-AFD7-4C6B-90EC-971DFCDBFAB3}" dt="2021-04-21T16:00:18.028" v="275" actId="14100"/>
          <pc:sldLayoutMkLst>
            <pc:docMk/>
            <pc:sldMasterMk cId="149377604" sldId="2147483662"/>
            <pc:sldLayoutMk cId="2796885202" sldId="2147483667"/>
          </pc:sldLayoutMkLst>
          <pc:spChg chg="mod">
            <ac:chgData name="Kal Rabb" userId="3edf06299a4717ec" providerId="LiveId" clId="{66563478-AFD7-4C6B-90EC-971DFCDBFAB3}" dt="2021-04-21T16:00:14.347" v="274" actId="14100"/>
            <ac:spMkLst>
              <pc:docMk/>
              <pc:sldMasterMk cId="149377604" sldId="2147483662"/>
              <pc:sldLayoutMk cId="2796885202" sldId="2147483667"/>
              <ac:spMk id="3" creationId="{00000000-0000-0000-0000-000000000000}"/>
            </ac:spMkLst>
          </pc:spChg>
          <pc:spChg chg="mod">
            <ac:chgData name="Kal Rabb" userId="3edf06299a4717ec" providerId="LiveId" clId="{66563478-AFD7-4C6B-90EC-971DFCDBFAB3}" dt="2021-04-21T16:00:04.596" v="273" actId="14100"/>
            <ac:spMkLst>
              <pc:docMk/>
              <pc:sldMasterMk cId="149377604" sldId="2147483662"/>
              <pc:sldLayoutMk cId="2796885202" sldId="2147483667"/>
              <ac:spMk id="4" creationId="{00000000-0000-0000-0000-000000000000}"/>
            </ac:spMkLst>
          </pc:spChg>
          <pc:spChg chg="mod">
            <ac:chgData name="Kal Rabb" userId="3edf06299a4717ec" providerId="LiveId" clId="{66563478-AFD7-4C6B-90EC-971DFCDBFAB3}" dt="2021-04-21T16:00:18.028" v="275" actId="14100"/>
            <ac:spMkLst>
              <pc:docMk/>
              <pc:sldMasterMk cId="149377604" sldId="2147483662"/>
              <pc:sldLayoutMk cId="2796885202" sldId="2147483667"/>
              <ac:spMk id="5" creationId="{00000000-0000-0000-0000-000000000000}"/>
            </ac:spMkLst>
          </pc:spChg>
          <pc:spChg chg="mod">
            <ac:chgData name="Kal Rabb" userId="3edf06299a4717ec" providerId="LiveId" clId="{66563478-AFD7-4C6B-90EC-971DFCDBFAB3}" dt="2021-04-21T16:00:04.596" v="273" actId="14100"/>
            <ac:spMkLst>
              <pc:docMk/>
              <pc:sldMasterMk cId="149377604" sldId="2147483662"/>
              <pc:sldLayoutMk cId="2796885202" sldId="2147483667"/>
              <ac:spMk id="6" creationId="{00000000-0000-0000-0000-000000000000}"/>
            </ac:spMkLst>
          </pc:spChg>
          <pc:spChg chg="mod">
            <ac:chgData name="Kal Rabb" userId="3edf06299a4717ec" providerId="LiveId" clId="{66563478-AFD7-4C6B-90EC-971DFCDBFAB3}" dt="2021-04-21T15:59:54.654" v="271" actId="14100"/>
            <ac:spMkLst>
              <pc:docMk/>
              <pc:sldMasterMk cId="149377604" sldId="2147483662"/>
              <pc:sldLayoutMk cId="2796885202" sldId="2147483667"/>
              <ac:spMk id="10" creationId="{00000000-0000-0000-0000-000000000000}"/>
            </ac:spMkLst>
          </pc:spChg>
          <pc:spChg chg="add del">
            <ac:chgData name="Kal Rabb" userId="3edf06299a4717ec" providerId="LiveId" clId="{66563478-AFD7-4C6B-90EC-971DFCDBFAB3}" dt="2021-04-21T15:59:29.906" v="265" actId="478"/>
            <ac:spMkLst>
              <pc:docMk/>
              <pc:sldMasterMk cId="149377604" sldId="2147483662"/>
              <pc:sldLayoutMk cId="2796885202" sldId="2147483667"/>
              <ac:spMk id="11" creationId="{5EC2B7B7-3296-4BA4-AC13-343BF356B7F7}"/>
            </ac:spMkLst>
          </pc:spChg>
          <pc:spChg chg="add del">
            <ac:chgData name="Kal Rabb" userId="3edf06299a4717ec" providerId="LiveId" clId="{66563478-AFD7-4C6B-90EC-971DFCDBFAB3}" dt="2021-04-21T15:59:34.849" v="266" actId="478"/>
            <ac:spMkLst>
              <pc:docMk/>
              <pc:sldMasterMk cId="149377604" sldId="2147483662"/>
              <pc:sldLayoutMk cId="2796885202" sldId="2147483667"/>
              <ac:spMk id="12" creationId="{4942DE86-4E8E-4F87-9F8F-B74B0732A469}"/>
            </ac:spMkLst>
          </pc:spChg>
          <pc:picChg chg="add">
            <ac:chgData name="Kal Rabb" userId="3edf06299a4717ec" providerId="LiveId" clId="{66563478-AFD7-4C6B-90EC-971DFCDBFAB3}" dt="2021-04-21T15:48:27.609" v="87"/>
            <ac:picMkLst>
              <pc:docMk/>
              <pc:sldMasterMk cId="149377604" sldId="2147483662"/>
              <pc:sldLayoutMk cId="2796885202" sldId="2147483667"/>
              <ac:picMk id="13" creationId="{EA178F58-1B25-41DA-9649-E6F3CA792F2D}"/>
            </ac:picMkLst>
          </pc:picChg>
        </pc:sldLayoutChg>
        <pc:sldLayoutChg chg="addSp delSp mod">
          <pc:chgData name="Kal Rabb" userId="3edf06299a4717ec" providerId="LiveId" clId="{66563478-AFD7-4C6B-90EC-971DFCDBFAB3}" dt="2021-04-21T16:00:25.854" v="277" actId="478"/>
          <pc:sldLayoutMkLst>
            <pc:docMk/>
            <pc:sldMasterMk cId="149377604" sldId="2147483662"/>
            <pc:sldLayoutMk cId="2367311177" sldId="2147483669"/>
          </pc:sldLayoutMkLst>
          <pc:spChg chg="add del">
            <ac:chgData name="Kal Rabb" userId="3edf06299a4717ec" providerId="LiveId" clId="{66563478-AFD7-4C6B-90EC-971DFCDBFAB3}" dt="2021-04-21T16:00:24.517" v="276" actId="478"/>
            <ac:spMkLst>
              <pc:docMk/>
              <pc:sldMasterMk cId="149377604" sldId="2147483662"/>
              <pc:sldLayoutMk cId="2367311177" sldId="2147483669"/>
              <ac:spMk id="10" creationId="{A2F9A345-057C-4215-87BE-3992134795BC}"/>
            </ac:spMkLst>
          </pc:spChg>
          <pc:spChg chg="add del">
            <ac:chgData name="Kal Rabb" userId="3edf06299a4717ec" providerId="LiveId" clId="{66563478-AFD7-4C6B-90EC-971DFCDBFAB3}" dt="2021-04-21T16:00:25.854" v="277" actId="478"/>
            <ac:spMkLst>
              <pc:docMk/>
              <pc:sldMasterMk cId="149377604" sldId="2147483662"/>
              <pc:sldLayoutMk cId="2367311177" sldId="2147483669"/>
              <ac:spMk id="11" creationId="{CF394FAB-E294-4741-81BC-C771879A58B6}"/>
            </ac:spMkLst>
          </pc:spChg>
          <pc:picChg chg="add">
            <ac:chgData name="Kal Rabb" userId="3edf06299a4717ec" providerId="LiveId" clId="{66563478-AFD7-4C6B-90EC-971DFCDBFAB3}" dt="2021-04-21T15:48:27.609" v="87"/>
            <ac:picMkLst>
              <pc:docMk/>
              <pc:sldMasterMk cId="149377604" sldId="2147483662"/>
              <pc:sldLayoutMk cId="2367311177" sldId="2147483669"/>
              <ac:picMk id="12" creationId="{A539DF36-A006-42A1-B868-AD3C347DF31D}"/>
            </ac:picMkLst>
          </pc:picChg>
        </pc:sldLayoutChg>
        <pc:sldLayoutChg chg="addSp">
          <pc:chgData name="Kal Rabb" userId="3edf06299a4717ec" providerId="LiveId" clId="{66563478-AFD7-4C6B-90EC-971DFCDBFAB3}" dt="2021-04-21T15:48:27.609" v="87"/>
          <pc:sldLayoutMkLst>
            <pc:docMk/>
            <pc:sldMasterMk cId="149377604" sldId="2147483662"/>
            <pc:sldLayoutMk cId="614042019" sldId="2147483671"/>
          </pc:sldLayoutMkLst>
          <pc:spChg chg="add">
            <ac:chgData name="Kal Rabb" userId="3edf06299a4717ec" providerId="LiveId" clId="{66563478-AFD7-4C6B-90EC-971DFCDBFAB3}" dt="2021-04-21T15:48:27.609" v="87"/>
            <ac:spMkLst>
              <pc:docMk/>
              <pc:sldMasterMk cId="149377604" sldId="2147483662"/>
              <pc:sldLayoutMk cId="614042019" sldId="2147483671"/>
              <ac:spMk id="10" creationId="{B5FBBD7C-003F-49CA-9CBE-C57C59F53BCD}"/>
            </ac:spMkLst>
          </pc:spChg>
          <pc:spChg chg="add">
            <ac:chgData name="Kal Rabb" userId="3edf06299a4717ec" providerId="LiveId" clId="{66563478-AFD7-4C6B-90EC-971DFCDBFAB3}" dt="2021-04-21T15:48:27.609" v="87"/>
            <ac:spMkLst>
              <pc:docMk/>
              <pc:sldMasterMk cId="149377604" sldId="2147483662"/>
              <pc:sldLayoutMk cId="614042019" sldId="2147483671"/>
              <ac:spMk id="11" creationId="{E8210E0D-64C3-45D0-B861-0906FFC57751}"/>
            </ac:spMkLst>
          </pc:spChg>
          <pc:picChg chg="add">
            <ac:chgData name="Kal Rabb" userId="3edf06299a4717ec" providerId="LiveId" clId="{66563478-AFD7-4C6B-90EC-971DFCDBFAB3}" dt="2021-04-21T15:48:27.609" v="87"/>
            <ac:picMkLst>
              <pc:docMk/>
              <pc:sldMasterMk cId="149377604" sldId="2147483662"/>
              <pc:sldLayoutMk cId="614042019" sldId="2147483671"/>
              <ac:picMk id="12" creationId="{FE6E49F0-C0EC-493C-934B-40C74745CC75}"/>
            </ac:picMkLst>
          </pc:picChg>
        </pc:sldLayoutChg>
        <pc:sldLayoutChg chg="delSp mod">
          <pc:chgData name="Kal Rabb" userId="3edf06299a4717ec" providerId="LiveId" clId="{66563478-AFD7-4C6B-90EC-971DFCDBFAB3}" dt="2021-04-21T16:00:37.656" v="278" actId="478"/>
          <pc:sldLayoutMkLst>
            <pc:docMk/>
            <pc:sldMasterMk cId="149377604" sldId="2147483662"/>
            <pc:sldLayoutMk cId="1605717686" sldId="2147483673"/>
          </pc:sldLayoutMkLst>
          <pc:spChg chg="del">
            <ac:chgData name="Kal Rabb" userId="3edf06299a4717ec" providerId="LiveId" clId="{66563478-AFD7-4C6B-90EC-971DFCDBFAB3}" dt="2021-04-21T16:00:37.656" v="278" actId="478"/>
            <ac:spMkLst>
              <pc:docMk/>
              <pc:sldMasterMk cId="149377604" sldId="2147483662"/>
              <pc:sldLayoutMk cId="1605717686" sldId="2147483673"/>
              <ac:spMk id="8" creationId="{00000000-0000-0000-0000-000000000000}"/>
            </ac:spMkLst>
          </pc:spChg>
        </pc:sldLayoutChg>
        <pc:sldLayoutChg chg="delSp mod">
          <pc:chgData name="Kal Rabb" userId="3edf06299a4717ec" providerId="LiveId" clId="{66563478-AFD7-4C6B-90EC-971DFCDBFAB3}" dt="2021-04-21T17:21:32.389" v="360" actId="478"/>
          <pc:sldLayoutMkLst>
            <pc:docMk/>
            <pc:sldMasterMk cId="149377604" sldId="2147483662"/>
            <pc:sldLayoutMk cId="2995664891" sldId="2147483674"/>
          </pc:sldLayoutMkLst>
          <pc:picChg chg="del">
            <ac:chgData name="Kal Rabb" userId="3edf06299a4717ec" providerId="LiveId" clId="{66563478-AFD7-4C6B-90EC-971DFCDBFAB3}" dt="2021-04-21T17:21:32.389" v="360" actId="478"/>
            <ac:picMkLst>
              <pc:docMk/>
              <pc:sldMasterMk cId="149377604" sldId="2147483662"/>
              <pc:sldLayoutMk cId="2995664891" sldId="2147483674"/>
              <ac:picMk id="17" creationId="{00000000-0000-0000-0000-000000000000}"/>
            </ac:picMkLst>
          </pc:picChg>
        </pc:sldLayoutChg>
      </pc:sldMasterChg>
      <pc:sldMasterChg chg="modSldLayout">
        <pc:chgData name="Kal Rabb" userId="3edf06299a4717ec" providerId="LiveId" clId="{66563478-AFD7-4C6B-90EC-971DFCDBFAB3}" dt="2021-04-21T15:47:46.079" v="0"/>
        <pc:sldMasterMkLst>
          <pc:docMk/>
          <pc:sldMasterMk cId="3360563253" sldId="2147483662"/>
        </pc:sldMasterMkLst>
        <pc:sldLayoutChg chg="addSp">
          <pc:chgData name="Kal Rabb" userId="3edf06299a4717ec" providerId="LiveId" clId="{66563478-AFD7-4C6B-90EC-971DFCDBFAB3}" dt="2021-04-21T15:47:46.079" v="0"/>
          <pc:sldLayoutMkLst>
            <pc:docMk/>
            <pc:sldMasterMk cId="3360563253" sldId="2147483662"/>
            <pc:sldLayoutMk cId="479181310" sldId="2147483663"/>
          </pc:sldLayoutMkLst>
          <pc:spChg chg="add">
            <ac:chgData name="Kal Rabb" userId="3edf06299a4717ec" providerId="LiveId" clId="{66563478-AFD7-4C6B-90EC-971DFCDBFAB3}" dt="2021-04-21T15:47:46.079" v="0"/>
            <ac:spMkLst>
              <pc:docMk/>
              <pc:sldMasterMk cId="3360563253" sldId="2147483662"/>
              <pc:sldLayoutMk cId="479181310" sldId="2147483663"/>
              <ac:spMk id="15" creationId="{E72AFCB4-D85A-4C4D-A0E1-095F6F16BD15}"/>
            </ac:spMkLst>
          </pc:spChg>
          <pc:grpChg chg="add">
            <ac:chgData name="Kal Rabb" userId="3edf06299a4717ec" providerId="LiveId" clId="{66563478-AFD7-4C6B-90EC-971DFCDBFAB3}" dt="2021-04-21T15:47:46.079" v="0"/>
            <ac:grpSpMkLst>
              <pc:docMk/>
              <pc:sldMasterMk cId="3360563253" sldId="2147483662"/>
              <pc:sldLayoutMk cId="479181310" sldId="2147483663"/>
              <ac:grpSpMk id="11" creationId="{8661B119-344C-494C-A2F0-712A8C2F8BBC}"/>
            </ac:grpSpMkLst>
          </pc:grpChg>
          <pc:picChg chg="add">
            <ac:chgData name="Kal Rabb" userId="3edf06299a4717ec" providerId="LiveId" clId="{66563478-AFD7-4C6B-90EC-971DFCDBFAB3}" dt="2021-04-21T15:47:46.079" v="0"/>
            <ac:picMkLst>
              <pc:docMk/>
              <pc:sldMasterMk cId="3360563253" sldId="2147483662"/>
              <pc:sldLayoutMk cId="479181310" sldId="2147483663"/>
              <ac:picMk id="10" creationId="{43F199FC-257A-41C5-B12A-D1EB75CB9AC0}"/>
            </ac:picMkLst>
          </pc:picChg>
          <pc:picChg chg="add">
            <ac:chgData name="Kal Rabb" userId="3edf06299a4717ec" providerId="LiveId" clId="{66563478-AFD7-4C6B-90EC-971DFCDBFAB3}" dt="2021-04-21T15:47:46.079" v="0"/>
            <ac:picMkLst>
              <pc:docMk/>
              <pc:sldMasterMk cId="3360563253" sldId="2147483662"/>
              <pc:sldLayoutMk cId="479181310" sldId="2147483663"/>
              <ac:picMk id="14" creationId="{FD037925-D98B-4BDB-A944-BF7CF214F24E}"/>
            </ac:picMkLst>
          </pc:picChg>
        </pc:sldLayoutChg>
        <pc:sldLayoutChg chg="addSp">
          <pc:chgData name="Kal Rabb" userId="3edf06299a4717ec" providerId="LiveId" clId="{66563478-AFD7-4C6B-90EC-971DFCDBFAB3}" dt="2021-04-21T15:47:46.079" v="0"/>
          <pc:sldLayoutMkLst>
            <pc:docMk/>
            <pc:sldMasterMk cId="3360563253" sldId="2147483662"/>
            <pc:sldLayoutMk cId="3632963402" sldId="2147483664"/>
          </pc:sldLayoutMkLst>
          <pc:spChg chg="add">
            <ac:chgData name="Kal Rabb" userId="3edf06299a4717ec" providerId="LiveId" clId="{66563478-AFD7-4C6B-90EC-971DFCDBFAB3}" dt="2021-04-21T15:47:46.079" v="0"/>
            <ac:spMkLst>
              <pc:docMk/>
              <pc:sldMasterMk cId="3360563253" sldId="2147483662"/>
              <pc:sldLayoutMk cId="3632963402" sldId="2147483664"/>
              <ac:spMk id="7" creationId="{535A67AE-DDD2-496F-A36C-2077322E5BBE}"/>
            </ac:spMkLst>
          </pc:spChg>
          <pc:spChg chg="add">
            <ac:chgData name="Kal Rabb" userId="3edf06299a4717ec" providerId="LiveId" clId="{66563478-AFD7-4C6B-90EC-971DFCDBFAB3}" dt="2021-04-21T15:47:46.079" v="0"/>
            <ac:spMkLst>
              <pc:docMk/>
              <pc:sldMasterMk cId="3360563253" sldId="2147483662"/>
              <pc:sldLayoutMk cId="3632963402" sldId="2147483664"/>
              <ac:spMk id="8" creationId="{7A814896-3159-42B5-B055-6E0C8EDD58C7}"/>
            </ac:spMkLst>
          </pc:spChg>
          <pc:picChg chg="add">
            <ac:chgData name="Kal Rabb" userId="3edf06299a4717ec" providerId="LiveId" clId="{66563478-AFD7-4C6B-90EC-971DFCDBFAB3}" dt="2021-04-21T15:47:46.079" v="0"/>
            <ac:picMkLst>
              <pc:docMk/>
              <pc:sldMasterMk cId="3360563253" sldId="2147483662"/>
              <pc:sldLayoutMk cId="3632963402" sldId="2147483664"/>
              <ac:picMk id="9" creationId="{1CF044B1-35B3-4D74-862F-A3861E664578}"/>
            </ac:picMkLst>
          </pc:picChg>
        </pc:sldLayoutChg>
        <pc:sldLayoutChg chg="addSp">
          <pc:chgData name="Kal Rabb" userId="3edf06299a4717ec" providerId="LiveId" clId="{66563478-AFD7-4C6B-90EC-971DFCDBFAB3}" dt="2021-04-21T15:47:46.079" v="0"/>
          <pc:sldLayoutMkLst>
            <pc:docMk/>
            <pc:sldMasterMk cId="3360563253" sldId="2147483662"/>
            <pc:sldLayoutMk cId="1434938357" sldId="2147483665"/>
          </pc:sldLayoutMkLst>
          <pc:spChg chg="add">
            <ac:chgData name="Kal Rabb" userId="3edf06299a4717ec" providerId="LiveId" clId="{66563478-AFD7-4C6B-90EC-971DFCDBFAB3}" dt="2021-04-21T15:47:46.079" v="0"/>
            <ac:spMkLst>
              <pc:docMk/>
              <pc:sldMasterMk cId="3360563253" sldId="2147483662"/>
              <pc:sldLayoutMk cId="1434938357" sldId="2147483665"/>
              <ac:spMk id="10" creationId="{C874495F-DBFF-4EC8-8531-444165025381}"/>
            </ac:spMkLst>
          </pc:spChg>
          <pc:spChg chg="add">
            <ac:chgData name="Kal Rabb" userId="3edf06299a4717ec" providerId="LiveId" clId="{66563478-AFD7-4C6B-90EC-971DFCDBFAB3}" dt="2021-04-21T15:47:46.079" v="0"/>
            <ac:spMkLst>
              <pc:docMk/>
              <pc:sldMasterMk cId="3360563253" sldId="2147483662"/>
              <pc:sldLayoutMk cId="1434938357" sldId="2147483665"/>
              <ac:spMk id="11" creationId="{F6C59742-FD47-4889-8BFF-27D271DD434C}"/>
            </ac:spMkLst>
          </pc:spChg>
          <pc:picChg chg="add">
            <ac:chgData name="Kal Rabb" userId="3edf06299a4717ec" providerId="LiveId" clId="{66563478-AFD7-4C6B-90EC-971DFCDBFAB3}" dt="2021-04-21T15:47:46.079" v="0"/>
            <ac:picMkLst>
              <pc:docMk/>
              <pc:sldMasterMk cId="3360563253" sldId="2147483662"/>
              <pc:sldLayoutMk cId="1434938357" sldId="2147483665"/>
              <ac:picMk id="12" creationId="{D67F32E2-EC6C-430A-BC02-54DDE203C79E}"/>
            </ac:picMkLst>
          </pc:picChg>
        </pc:sldLayoutChg>
        <pc:sldLayoutChg chg="addSp">
          <pc:chgData name="Kal Rabb" userId="3edf06299a4717ec" providerId="LiveId" clId="{66563478-AFD7-4C6B-90EC-971DFCDBFAB3}" dt="2021-04-21T15:47:46.079" v="0"/>
          <pc:sldLayoutMkLst>
            <pc:docMk/>
            <pc:sldMasterMk cId="3360563253" sldId="2147483662"/>
            <pc:sldLayoutMk cId="2137831366" sldId="2147483666"/>
          </pc:sldLayoutMkLst>
          <pc:spChg chg="add">
            <ac:chgData name="Kal Rabb" userId="3edf06299a4717ec" providerId="LiveId" clId="{66563478-AFD7-4C6B-90EC-971DFCDBFAB3}" dt="2021-04-21T15:47:46.079" v="0"/>
            <ac:spMkLst>
              <pc:docMk/>
              <pc:sldMasterMk cId="3360563253" sldId="2147483662"/>
              <pc:sldLayoutMk cId="2137831366" sldId="2147483666"/>
              <ac:spMk id="9" creationId="{4286228F-9C0D-44EC-8A5F-CA211A2C983D}"/>
            </ac:spMkLst>
          </pc:spChg>
          <pc:spChg chg="add">
            <ac:chgData name="Kal Rabb" userId="3edf06299a4717ec" providerId="LiveId" clId="{66563478-AFD7-4C6B-90EC-971DFCDBFAB3}" dt="2021-04-21T15:47:46.079" v="0"/>
            <ac:spMkLst>
              <pc:docMk/>
              <pc:sldMasterMk cId="3360563253" sldId="2147483662"/>
              <pc:sldLayoutMk cId="2137831366" sldId="2147483666"/>
              <ac:spMk id="10" creationId="{E837C76B-9892-48F3-A8E9-7C0706E5F8D9}"/>
            </ac:spMkLst>
          </pc:spChg>
          <pc:picChg chg="add">
            <ac:chgData name="Kal Rabb" userId="3edf06299a4717ec" providerId="LiveId" clId="{66563478-AFD7-4C6B-90EC-971DFCDBFAB3}" dt="2021-04-21T15:47:46.079" v="0"/>
            <ac:picMkLst>
              <pc:docMk/>
              <pc:sldMasterMk cId="3360563253" sldId="2147483662"/>
              <pc:sldLayoutMk cId="2137831366" sldId="2147483666"/>
              <ac:picMk id="11" creationId="{2B468792-762D-490F-8796-02FD7A3CD848}"/>
            </ac:picMkLst>
          </pc:picChg>
        </pc:sldLayoutChg>
        <pc:sldLayoutChg chg="addSp">
          <pc:chgData name="Kal Rabb" userId="3edf06299a4717ec" providerId="LiveId" clId="{66563478-AFD7-4C6B-90EC-971DFCDBFAB3}" dt="2021-04-21T15:47:46.079" v="0"/>
          <pc:sldLayoutMkLst>
            <pc:docMk/>
            <pc:sldMasterMk cId="3360563253" sldId="2147483662"/>
            <pc:sldLayoutMk cId="1683845082" sldId="2147483667"/>
          </pc:sldLayoutMkLst>
          <pc:spChg chg="add">
            <ac:chgData name="Kal Rabb" userId="3edf06299a4717ec" providerId="LiveId" clId="{66563478-AFD7-4C6B-90EC-971DFCDBFAB3}" dt="2021-04-21T15:47:46.079" v="0"/>
            <ac:spMkLst>
              <pc:docMk/>
              <pc:sldMasterMk cId="3360563253" sldId="2147483662"/>
              <pc:sldLayoutMk cId="1683845082" sldId="2147483667"/>
              <ac:spMk id="11" creationId="{1A78D615-E7A2-41C3-B9D0-2048DCE72F9C}"/>
            </ac:spMkLst>
          </pc:spChg>
          <pc:spChg chg="add">
            <ac:chgData name="Kal Rabb" userId="3edf06299a4717ec" providerId="LiveId" clId="{66563478-AFD7-4C6B-90EC-971DFCDBFAB3}" dt="2021-04-21T15:47:46.079" v="0"/>
            <ac:spMkLst>
              <pc:docMk/>
              <pc:sldMasterMk cId="3360563253" sldId="2147483662"/>
              <pc:sldLayoutMk cId="1683845082" sldId="2147483667"/>
              <ac:spMk id="12" creationId="{64CC07A1-E362-4673-B07F-653C2C9D59CB}"/>
            </ac:spMkLst>
          </pc:spChg>
          <pc:picChg chg="add">
            <ac:chgData name="Kal Rabb" userId="3edf06299a4717ec" providerId="LiveId" clId="{66563478-AFD7-4C6B-90EC-971DFCDBFAB3}" dt="2021-04-21T15:47:46.079" v="0"/>
            <ac:picMkLst>
              <pc:docMk/>
              <pc:sldMasterMk cId="3360563253" sldId="2147483662"/>
              <pc:sldLayoutMk cId="1683845082" sldId="2147483667"/>
              <ac:picMk id="13" creationId="{21714337-05F4-4D78-9EBD-98567277BA03}"/>
            </ac:picMkLst>
          </pc:picChg>
        </pc:sldLayoutChg>
        <pc:sldLayoutChg chg="addSp">
          <pc:chgData name="Kal Rabb" userId="3edf06299a4717ec" providerId="LiveId" clId="{66563478-AFD7-4C6B-90EC-971DFCDBFAB3}" dt="2021-04-21T15:47:46.079" v="0"/>
          <pc:sldLayoutMkLst>
            <pc:docMk/>
            <pc:sldMasterMk cId="3360563253" sldId="2147483662"/>
            <pc:sldLayoutMk cId="2548831526" sldId="2147483669"/>
          </pc:sldLayoutMkLst>
          <pc:spChg chg="add">
            <ac:chgData name="Kal Rabb" userId="3edf06299a4717ec" providerId="LiveId" clId="{66563478-AFD7-4C6B-90EC-971DFCDBFAB3}" dt="2021-04-21T15:47:46.079" v="0"/>
            <ac:spMkLst>
              <pc:docMk/>
              <pc:sldMasterMk cId="3360563253" sldId="2147483662"/>
              <pc:sldLayoutMk cId="2548831526" sldId="2147483669"/>
              <ac:spMk id="10" creationId="{B318E1CD-C5C8-49EC-B5C3-AFF833294BDA}"/>
            </ac:spMkLst>
          </pc:spChg>
          <pc:spChg chg="add">
            <ac:chgData name="Kal Rabb" userId="3edf06299a4717ec" providerId="LiveId" clId="{66563478-AFD7-4C6B-90EC-971DFCDBFAB3}" dt="2021-04-21T15:47:46.079" v="0"/>
            <ac:spMkLst>
              <pc:docMk/>
              <pc:sldMasterMk cId="3360563253" sldId="2147483662"/>
              <pc:sldLayoutMk cId="2548831526" sldId="2147483669"/>
              <ac:spMk id="11" creationId="{983385B2-BF27-41DC-BBE2-5A292A11C788}"/>
            </ac:spMkLst>
          </pc:spChg>
          <pc:picChg chg="add">
            <ac:chgData name="Kal Rabb" userId="3edf06299a4717ec" providerId="LiveId" clId="{66563478-AFD7-4C6B-90EC-971DFCDBFAB3}" dt="2021-04-21T15:47:46.079" v="0"/>
            <ac:picMkLst>
              <pc:docMk/>
              <pc:sldMasterMk cId="3360563253" sldId="2147483662"/>
              <pc:sldLayoutMk cId="2548831526" sldId="2147483669"/>
              <ac:picMk id="12" creationId="{316A22EC-4A6E-4FEE-AA76-AA33E2FF2798}"/>
            </ac:picMkLst>
          </pc:picChg>
        </pc:sldLayoutChg>
        <pc:sldLayoutChg chg="addSp">
          <pc:chgData name="Kal Rabb" userId="3edf06299a4717ec" providerId="LiveId" clId="{66563478-AFD7-4C6B-90EC-971DFCDBFAB3}" dt="2021-04-21T15:47:46.079" v="0"/>
          <pc:sldLayoutMkLst>
            <pc:docMk/>
            <pc:sldMasterMk cId="3360563253" sldId="2147483662"/>
            <pc:sldLayoutMk cId="2296618686" sldId="2147483671"/>
          </pc:sldLayoutMkLst>
          <pc:spChg chg="add">
            <ac:chgData name="Kal Rabb" userId="3edf06299a4717ec" providerId="LiveId" clId="{66563478-AFD7-4C6B-90EC-971DFCDBFAB3}" dt="2021-04-21T15:47:46.079" v="0"/>
            <ac:spMkLst>
              <pc:docMk/>
              <pc:sldMasterMk cId="3360563253" sldId="2147483662"/>
              <pc:sldLayoutMk cId="2296618686" sldId="2147483671"/>
              <ac:spMk id="10" creationId="{33481EBC-6032-44A3-B1F0-CD5DB5B1F694}"/>
            </ac:spMkLst>
          </pc:spChg>
          <pc:spChg chg="add">
            <ac:chgData name="Kal Rabb" userId="3edf06299a4717ec" providerId="LiveId" clId="{66563478-AFD7-4C6B-90EC-971DFCDBFAB3}" dt="2021-04-21T15:47:46.079" v="0"/>
            <ac:spMkLst>
              <pc:docMk/>
              <pc:sldMasterMk cId="3360563253" sldId="2147483662"/>
              <pc:sldLayoutMk cId="2296618686" sldId="2147483671"/>
              <ac:spMk id="11" creationId="{933BE842-D189-46E5-97E4-B51DB2E4603E}"/>
            </ac:spMkLst>
          </pc:spChg>
          <pc:picChg chg="add">
            <ac:chgData name="Kal Rabb" userId="3edf06299a4717ec" providerId="LiveId" clId="{66563478-AFD7-4C6B-90EC-971DFCDBFAB3}" dt="2021-04-21T15:47:46.079" v="0"/>
            <ac:picMkLst>
              <pc:docMk/>
              <pc:sldMasterMk cId="3360563253" sldId="2147483662"/>
              <pc:sldLayoutMk cId="2296618686" sldId="2147483671"/>
              <ac:picMk id="12" creationId="{DD8AB792-2A31-4800-9F62-F5326A7E5A87}"/>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8F65B-494A-CA44-B3FB-6292234F0474}" type="datetime1">
              <a:rPr lang="en-US" smtClean="0"/>
              <a:t>4/21/2021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0D99D0-84EE-8F48-933F-A039F497AF88}" type="slidenum">
              <a:rPr lang="en-US" smtClean="0"/>
              <a:t>‹#›</a:t>
            </a:fld>
            <a:endParaRPr lang="en-US"/>
          </a:p>
        </p:txBody>
      </p:sp>
    </p:spTree>
    <p:extLst>
      <p:ext uri="{BB962C8B-B14F-4D97-AF65-F5344CB8AC3E}">
        <p14:creationId xmlns:p14="http://schemas.microsoft.com/office/powerpoint/2010/main" val="36511567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B13339-88A6-7E49-AB2D-DFDAAB6DA192}" type="datetime1">
              <a:rPr lang="en-US" smtClean="0"/>
              <a:t>4/21/2021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445A1B-77FF-6C47-B684-1E42B32E8854}" type="slidenum">
              <a:rPr lang="en-US" smtClean="0"/>
              <a:t>‹#›</a:t>
            </a:fld>
            <a:endParaRPr lang="en-US"/>
          </a:p>
        </p:txBody>
      </p:sp>
    </p:spTree>
    <p:extLst>
      <p:ext uri="{BB962C8B-B14F-4D97-AF65-F5344CB8AC3E}">
        <p14:creationId xmlns:p14="http://schemas.microsoft.com/office/powerpoint/2010/main" val="1263545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0624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7359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Webaim</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30</a:t>
            </a:fld>
            <a:endParaRPr lang="en-US"/>
          </a:p>
        </p:txBody>
      </p:sp>
    </p:spTree>
    <p:extLst>
      <p:ext uri="{BB962C8B-B14F-4D97-AF65-F5344CB8AC3E}">
        <p14:creationId xmlns:p14="http://schemas.microsoft.com/office/powerpoint/2010/main" val="425294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Webaim</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33</a:t>
            </a:fld>
            <a:endParaRPr lang="en-US"/>
          </a:p>
        </p:txBody>
      </p:sp>
    </p:spTree>
    <p:extLst>
      <p:ext uri="{BB962C8B-B14F-4D97-AF65-F5344CB8AC3E}">
        <p14:creationId xmlns:p14="http://schemas.microsoft.com/office/powerpoint/2010/main" val="469158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Webaim</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34</a:t>
            </a:fld>
            <a:endParaRPr lang="en-US"/>
          </a:p>
        </p:txBody>
      </p:sp>
    </p:spTree>
    <p:extLst>
      <p:ext uri="{BB962C8B-B14F-4D97-AF65-F5344CB8AC3E}">
        <p14:creationId xmlns:p14="http://schemas.microsoft.com/office/powerpoint/2010/main" val="348678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Webaim</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35</a:t>
            </a:fld>
            <a:endParaRPr lang="en-US"/>
          </a:p>
        </p:txBody>
      </p:sp>
    </p:spTree>
    <p:extLst>
      <p:ext uri="{BB962C8B-B14F-4D97-AF65-F5344CB8AC3E}">
        <p14:creationId xmlns:p14="http://schemas.microsoft.com/office/powerpoint/2010/main" val="3616507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WebAccessibility</a:t>
            </a:r>
            <a:r>
              <a:rPr lang="en-US" dirty="0"/>
              <a:t>” </a:t>
            </a:r>
            <a:r>
              <a:rPr lang="en-US"/>
              <a:t>for Chrome </a:t>
            </a:r>
            <a:endParaRPr lang="en-US" dirty="0"/>
          </a:p>
        </p:txBody>
      </p:sp>
      <p:sp>
        <p:nvSpPr>
          <p:cNvPr id="4" name="Slide Number Placeholder 3"/>
          <p:cNvSpPr>
            <a:spLocks noGrp="1"/>
          </p:cNvSpPr>
          <p:nvPr>
            <p:ph type="sldNum" sz="quarter" idx="10"/>
          </p:nvPr>
        </p:nvSpPr>
        <p:spPr/>
        <p:txBody>
          <a:bodyPr/>
          <a:lstStyle/>
          <a:p>
            <a:fld id="{93445A1B-77FF-6C47-B684-1E42B32E8854}" type="slidenum">
              <a:rPr lang="en-US" smtClean="0"/>
              <a:t>45</a:t>
            </a:fld>
            <a:endParaRPr lang="en-US"/>
          </a:p>
        </p:txBody>
      </p:sp>
    </p:spTree>
    <p:extLst>
      <p:ext uri="{BB962C8B-B14F-4D97-AF65-F5344CB8AC3E}">
        <p14:creationId xmlns:p14="http://schemas.microsoft.com/office/powerpoint/2010/main" val="703673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856396"/>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3E28D29-1ECB-41DF-951B-2A23F95AD026}"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pic>
        <p:nvPicPr>
          <p:cNvPr id="9" name="Picture 8" descr="rit_white_no_bar-pdf.pdf">
            <a:extLst>
              <a:ext uri="{FF2B5EF4-FFF2-40B4-BE49-F238E27FC236}">
                <a16:creationId xmlns:a16="http://schemas.microsoft.com/office/drawing/2014/main" id="{08372A92-9E54-4F57-AADA-9723CED64C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59897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6057176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4919494"/>
            <a:ext cx="4040188"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507159"/>
            <a:ext cx="4040188"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4919494"/>
            <a:ext cx="4041775" cy="1202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507159"/>
            <a:ext cx="4041775" cy="34123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rit_white_no_bar-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
        <p:nvSpPr>
          <p:cNvPr id="13" name="Title 1"/>
          <p:cNvSpPr>
            <a:spLocks noGrp="1"/>
          </p:cNvSpPr>
          <p:nvPr>
            <p:ph type="title"/>
          </p:nvPr>
        </p:nvSpPr>
        <p:spPr>
          <a:xfrm>
            <a:off x="457200" y="225156"/>
            <a:ext cx="8229600" cy="904397"/>
          </a:xfrm>
        </p:spPr>
        <p:txBody>
          <a:bodyPr/>
          <a:lstStyle/>
          <a:p>
            <a:r>
              <a:rPr lang="en-US"/>
              <a:t>Click to edit Master title style</a:t>
            </a:r>
          </a:p>
        </p:txBody>
      </p:sp>
    </p:spTree>
    <p:extLst>
      <p:ext uri="{BB962C8B-B14F-4D97-AF65-F5344CB8AC3E}">
        <p14:creationId xmlns:p14="http://schemas.microsoft.com/office/powerpoint/2010/main" val="197833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99566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rit_white_no_bar-pdf.pdf">
            <a:extLst>
              <a:ext uri="{FF2B5EF4-FFF2-40B4-BE49-F238E27FC236}">
                <a16:creationId xmlns:a16="http://schemas.microsoft.com/office/drawing/2014/main" id="{B51953E2-0C23-473A-A333-373DBFFDE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304692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03461"/>
          </a:xfrm>
        </p:spPr>
        <p:txBody>
          <a:bodyPr/>
          <a:lstStyle/>
          <a:p>
            <a:r>
              <a:rPr lang="en-US" dirty="0"/>
              <a:t>Click to edit Master title style</a:t>
            </a:r>
          </a:p>
        </p:txBody>
      </p:sp>
      <p:sp>
        <p:nvSpPr>
          <p:cNvPr id="3" name="Content Placeholder 2"/>
          <p:cNvSpPr>
            <a:spLocks noGrp="1"/>
          </p:cNvSpPr>
          <p:nvPr>
            <p:ph sz="half" idx="1"/>
          </p:nvPr>
        </p:nvSpPr>
        <p:spPr>
          <a:xfrm>
            <a:off x="822960" y="1459006"/>
            <a:ext cx="3703320" cy="4410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459006"/>
            <a:ext cx="3703320" cy="4410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1" name="Picture 10" descr="rit_white_no_bar-pdf.pdf">
            <a:extLst>
              <a:ext uri="{FF2B5EF4-FFF2-40B4-BE49-F238E27FC236}">
                <a16:creationId xmlns:a16="http://schemas.microsoft.com/office/drawing/2014/main" id="{86D56107-AD95-49C5-9041-B8D069EDC5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141987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8756"/>
          </a:xfrm>
        </p:spPr>
        <p:txBody>
          <a:bodyPr/>
          <a:lstStyle/>
          <a:p>
            <a:r>
              <a:rPr lang="en-US" dirty="0"/>
              <a:t>Click to edit Master title style</a:t>
            </a:r>
          </a:p>
        </p:txBody>
      </p:sp>
      <p:sp>
        <p:nvSpPr>
          <p:cNvPr id="3" name="Text Placeholder 2"/>
          <p:cNvSpPr>
            <a:spLocks noGrp="1"/>
          </p:cNvSpPr>
          <p:nvPr>
            <p:ph type="body" idx="1"/>
          </p:nvPr>
        </p:nvSpPr>
        <p:spPr>
          <a:xfrm>
            <a:off x="822960" y="1472311"/>
            <a:ext cx="3703320" cy="672495"/>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208594"/>
            <a:ext cx="3703320" cy="410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472311"/>
            <a:ext cx="3703320" cy="672495"/>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63440" y="2208594"/>
            <a:ext cx="3703320" cy="410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pic>
        <p:nvPicPr>
          <p:cNvPr id="13" name="Picture 12" descr="rit_white_no_bar-pdf.pdf">
            <a:extLst>
              <a:ext uri="{FF2B5EF4-FFF2-40B4-BE49-F238E27FC236}">
                <a16:creationId xmlns:a16="http://schemas.microsoft.com/office/drawing/2014/main" id="{EA178F58-1B25-41DA-9649-E6F3CA792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796885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933245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4/21/2021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2" name="Picture 11" descr="rit_white_no_bar-pdf.pdf">
            <a:extLst>
              <a:ext uri="{FF2B5EF4-FFF2-40B4-BE49-F238E27FC236}">
                <a16:creationId xmlns:a16="http://schemas.microsoft.com/office/drawing/2014/main" id="{A539DF36-A006-42A1-B868-AD3C347DF3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236731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4/21/2021</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8913944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
        <p:nvSpPr>
          <p:cNvPr id="10" name="Rectangle 9">
            <a:extLst>
              <a:ext uri="{FF2B5EF4-FFF2-40B4-BE49-F238E27FC236}">
                <a16:creationId xmlns:a16="http://schemas.microsoft.com/office/drawing/2014/main" id="{B5FBBD7C-003F-49CA-9CBE-C57C59F53BCD}"/>
              </a:ext>
            </a:extLst>
          </p:cNvPr>
          <p:cNvSpPr/>
          <p:nvPr userDrawn="1"/>
        </p:nvSpPr>
        <p:spPr>
          <a:xfrm>
            <a:off x="0" y="1"/>
            <a:ext cx="9144000" cy="514017"/>
          </a:xfrm>
          <a:prstGeom prst="rect">
            <a:avLst/>
          </a:prstGeom>
          <a:solidFill>
            <a:schemeClr val="tx1"/>
          </a:solidFill>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210E0D-64C3-45D0-B861-0906FFC57751}"/>
              </a:ext>
            </a:extLst>
          </p:cNvPr>
          <p:cNvSpPr/>
          <p:nvPr userDrawn="1"/>
        </p:nvSpPr>
        <p:spPr>
          <a:xfrm>
            <a:off x="0" y="0"/>
            <a:ext cx="9144000" cy="449813"/>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rit_white_no_bar-pdf.pdf">
            <a:extLst>
              <a:ext uri="{FF2B5EF4-FFF2-40B4-BE49-F238E27FC236}">
                <a16:creationId xmlns:a16="http://schemas.microsoft.com/office/drawing/2014/main" id="{FE6E49F0-C0EC-493C-934B-40C74745CC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915" y="66735"/>
            <a:ext cx="1035705" cy="313437"/>
          </a:xfrm>
          <a:prstGeom prst="rect">
            <a:avLst/>
          </a:prstGeom>
        </p:spPr>
      </p:pic>
    </p:spTree>
    <p:extLst>
      <p:ext uri="{BB962C8B-B14F-4D97-AF65-F5344CB8AC3E}">
        <p14:creationId xmlns:p14="http://schemas.microsoft.com/office/powerpoint/2010/main" val="614042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1553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459786"/>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9169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465353"/>
            <a:ext cx="7543801" cy="4738025"/>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4/21/2021</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userDrawn="1"/>
        </p:nvCxnSpPr>
        <p:spPr>
          <a:xfrm>
            <a:off x="895149" y="1334433"/>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7760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53" r:id="rId11"/>
    <p:sldLayoutId id="2147483674"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webaim.org/techniques/formvalidation/" TargetMode="External"/><Relationship Id="rId2" Type="http://schemas.openxmlformats.org/officeDocument/2006/relationships/hyperlink" Target="http://www.webaim.org/techniques/forms"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webaim.org/techniques/captions/"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w3.org/2003/12/semantic-extractor.html" TargetMode="External"/><Relationship Id="rId2" Type="http://schemas.openxmlformats.org/officeDocument/2006/relationships/hyperlink" Target="http://validator.w3.org/detailed.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www.webaim.org/articles/visual/colorblind.php"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webaim.org/techniques/writin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w3.org/WAI/intro/aria" TargetMode="External"/><Relationship Id="rId2" Type="http://schemas.openxmlformats.org/officeDocument/2006/relationships/hyperlink" Target="http://www.w3.org/WAI/intro/wcag" TargetMode="Externa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www.wave.webaim.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webaim.org/articles/pour/operable.php" TargetMode="External"/><Relationship Id="rId2" Type="http://schemas.openxmlformats.org/officeDocument/2006/relationships/hyperlink" Target="http://www.webaim.org/articles/pour/perceivable.php" TargetMode="External"/><Relationship Id="rId1" Type="http://schemas.openxmlformats.org/officeDocument/2006/relationships/slideLayout" Target="../slideLayouts/slideLayout1.xml"/><Relationship Id="rId5" Type="http://schemas.openxmlformats.org/officeDocument/2006/relationships/hyperlink" Target="http://www.webaim.org/articles/pour/robust.php" TargetMode="External"/><Relationship Id="rId4" Type="http://schemas.openxmlformats.org/officeDocument/2006/relationships/hyperlink" Target="http://www.webaim.org/articles/pour/understandable.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4D994C-6D10-4815-AD90-13A0E36B9FEC}"/>
              </a:ext>
            </a:extLst>
          </p:cNvPr>
          <p:cNvSpPr>
            <a:spLocks noGrp="1"/>
          </p:cNvSpPr>
          <p:nvPr>
            <p:ph type="title"/>
          </p:nvPr>
        </p:nvSpPr>
        <p:spPr/>
        <p:txBody>
          <a:bodyPr/>
          <a:lstStyle/>
          <a:p>
            <a:r>
              <a:rPr lang="en-US" dirty="0"/>
              <a:t>Accessible Design</a:t>
            </a:r>
          </a:p>
        </p:txBody>
      </p:sp>
      <p:sp>
        <p:nvSpPr>
          <p:cNvPr id="5" name="Text Placeholder 4">
            <a:extLst>
              <a:ext uri="{FF2B5EF4-FFF2-40B4-BE49-F238E27FC236}">
                <a16:creationId xmlns:a16="http://schemas.microsoft.com/office/drawing/2014/main" id="{E71F9512-A301-4DB7-B851-104C982D83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0078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atin typeface="Arial" charset="0"/>
                <a:cs typeface="Arial" charset="0"/>
              </a:rPr>
              <a:t>Details of </a:t>
            </a:r>
            <a:r>
              <a:rPr lang="ja-JP" altLang="en-US">
                <a:latin typeface="Arial" charset="0"/>
                <a:cs typeface="Arial" charset="0"/>
              </a:rPr>
              <a:t>“</a:t>
            </a:r>
            <a:r>
              <a:rPr lang="en-US">
                <a:latin typeface="Arial" charset="0"/>
                <a:cs typeface="Arial" charset="0"/>
              </a:rPr>
              <a:t>alt</a:t>
            </a:r>
            <a:r>
              <a:rPr lang="ja-JP" altLang="en-US">
                <a:latin typeface="Arial" charset="0"/>
                <a:cs typeface="Arial" charset="0"/>
              </a:rPr>
              <a:t>”</a:t>
            </a:r>
            <a:r>
              <a:rPr lang="en-US">
                <a:latin typeface="Arial" charset="0"/>
                <a:cs typeface="Arial" charset="0"/>
              </a:rPr>
              <a:t> attribute</a:t>
            </a:r>
          </a:p>
        </p:txBody>
      </p:sp>
      <p:sp>
        <p:nvSpPr>
          <p:cNvPr id="38915" name="Rectangle 3"/>
          <p:cNvSpPr>
            <a:spLocks noGrp="1" noChangeArrowheads="1"/>
          </p:cNvSpPr>
          <p:nvPr>
            <p:ph idx="1"/>
          </p:nvPr>
        </p:nvSpPr>
        <p:spPr/>
        <p:txBody>
          <a:bodyPr>
            <a:normAutofit/>
          </a:bodyPr>
          <a:lstStyle/>
          <a:p>
            <a:r>
              <a:rPr lang="en-US" sz="2800" dirty="0">
                <a:latin typeface="Arial" charset="0"/>
              </a:rPr>
              <a:t>Screen readers can't </a:t>
            </a:r>
            <a:r>
              <a:rPr lang="en-US" altLang="ja-JP" sz="2800" dirty="0">
                <a:latin typeface="Arial" charset="0"/>
              </a:rPr>
              <a:t>describe images; they rely on there being some text in the document that serves as an alternative.</a:t>
            </a:r>
          </a:p>
          <a:p>
            <a:pPr lvl="1"/>
            <a:r>
              <a:rPr lang="en-US" sz="2400" dirty="0">
                <a:latin typeface="Arial" charset="0"/>
              </a:rPr>
              <a:t>This is called the "alt" text for an image.</a:t>
            </a:r>
          </a:p>
          <a:p>
            <a:pPr lvl="1"/>
            <a:r>
              <a:rPr lang="en-US" sz="2400" dirty="0">
                <a:latin typeface="Arial" charset="0"/>
                <a:cs typeface="Arial" charset="0"/>
              </a:rPr>
              <a:t>If you are using an editing tool, then you might need to look in some </a:t>
            </a:r>
            <a:r>
              <a:rPr lang="ja-JP" altLang="en-US" sz="2400" dirty="0">
                <a:latin typeface="Arial" charset="0"/>
                <a:cs typeface="Arial" charset="0"/>
              </a:rPr>
              <a:t>“</a:t>
            </a:r>
            <a:r>
              <a:rPr lang="en-US" sz="2400" dirty="0">
                <a:latin typeface="Arial" charset="0"/>
                <a:cs typeface="Arial" charset="0"/>
              </a:rPr>
              <a:t>Properties</a:t>
            </a:r>
            <a:r>
              <a:rPr lang="ja-JP" altLang="en-US" sz="2400" dirty="0">
                <a:latin typeface="Arial" charset="0"/>
                <a:cs typeface="Arial" charset="0"/>
              </a:rPr>
              <a:t>”</a:t>
            </a:r>
            <a:r>
              <a:rPr lang="en-US" sz="2400" dirty="0">
                <a:latin typeface="Arial" charset="0"/>
                <a:cs typeface="Arial" charset="0"/>
              </a:rPr>
              <a:t> of the image you added.</a:t>
            </a:r>
          </a:p>
        </p:txBody>
      </p:sp>
      <p:pic>
        <p:nvPicPr>
          <p:cNvPr id="38916" name="Picture 4" descr="screen shot of the properties window in Dreamwea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59" y="4387278"/>
            <a:ext cx="81534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3468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04800" y="351064"/>
            <a:ext cx="8610600" cy="889907"/>
          </a:xfrm>
        </p:spPr>
        <p:txBody>
          <a:bodyPr>
            <a:normAutofit/>
          </a:bodyPr>
          <a:lstStyle/>
          <a:p>
            <a:pPr eaLnBrk="1" hangingPunct="1"/>
            <a:r>
              <a:rPr lang="en-US" dirty="0">
                <a:latin typeface="Arial" charset="0"/>
              </a:rPr>
              <a:t>What is good "alt" text?</a:t>
            </a:r>
          </a:p>
        </p:txBody>
      </p:sp>
      <p:sp>
        <p:nvSpPr>
          <p:cNvPr id="39938" name="Rectangle 3"/>
          <p:cNvSpPr>
            <a:spLocks noGrp="1" noChangeArrowheads="1"/>
          </p:cNvSpPr>
          <p:nvPr>
            <p:ph idx="1"/>
          </p:nvPr>
        </p:nvSpPr>
        <p:spPr>
          <a:xfrm>
            <a:off x="304800" y="1493836"/>
            <a:ext cx="8839200" cy="5364163"/>
          </a:xfrm>
        </p:spPr>
        <p:txBody>
          <a:bodyPr/>
          <a:lstStyle/>
          <a:p>
            <a:pPr eaLnBrk="1" hangingPunct="1"/>
            <a:r>
              <a:rPr lang="en-US" dirty="0">
                <a:latin typeface="Arial" charset="0"/>
              </a:rPr>
              <a:t>Good "alt" text conveys </a:t>
            </a:r>
            <a:r>
              <a:rPr lang="en-US" altLang="ja-JP" b="1" i="1" dirty="0">
                <a:latin typeface="Arial" charset="0"/>
              </a:rPr>
              <a:t>purpose</a:t>
            </a:r>
            <a:r>
              <a:rPr lang="en-US" altLang="ja-JP" dirty="0">
                <a:latin typeface="Arial" charset="0"/>
              </a:rPr>
              <a:t> or </a:t>
            </a:r>
            <a:r>
              <a:rPr lang="en-US" altLang="ja-JP" b="1" i="1" dirty="0">
                <a:latin typeface="Arial" charset="0"/>
              </a:rPr>
              <a:t>function</a:t>
            </a:r>
            <a:r>
              <a:rPr lang="en-US" altLang="ja-JP" dirty="0">
                <a:latin typeface="Arial" charset="0"/>
              </a:rPr>
              <a:t> of the image; appearance is less critical.</a:t>
            </a:r>
          </a:p>
          <a:p>
            <a:pPr lvl="1" eaLnBrk="1" hangingPunct="1"/>
            <a:r>
              <a:rPr lang="en-US" altLang="ja-JP" dirty="0">
                <a:latin typeface="Arial" charset="0"/>
                <a:ea typeface="Arial" charset="0"/>
                <a:cs typeface="Arial" charset="0"/>
              </a:rPr>
              <a:t>Same picture on different pages</a:t>
            </a:r>
          </a:p>
          <a:p>
            <a:pPr lvl="2" eaLnBrk="1" hangingPunct="1"/>
            <a:r>
              <a:rPr lang="en-US" altLang="ja-JP" dirty="0">
                <a:latin typeface="Arial" charset="0"/>
                <a:ea typeface="Arial" charset="0"/>
                <a:cs typeface="Arial" charset="0"/>
              </a:rPr>
              <a:t>Family site: "Picture of my aunt Sally."</a:t>
            </a:r>
          </a:p>
          <a:p>
            <a:pPr lvl="2" eaLnBrk="1" hangingPunct="1"/>
            <a:r>
              <a:rPr lang="en-US" altLang="ja-JP" dirty="0">
                <a:latin typeface="Arial" charset="0"/>
                <a:ea typeface="Arial" charset="0"/>
                <a:cs typeface="Arial" charset="0"/>
              </a:rPr>
              <a:t>Museum: "Oil-painting entitled </a:t>
            </a:r>
            <a:r>
              <a:rPr lang="en-US" altLang="ja-JP" i="1" dirty="0">
                <a:latin typeface="Arial" charset="0"/>
                <a:ea typeface="Arial" charset="0"/>
                <a:cs typeface="Arial" charset="0"/>
              </a:rPr>
              <a:t>Sally by </a:t>
            </a:r>
            <a:br>
              <a:rPr lang="en-US" altLang="ja-JP" i="1" dirty="0">
                <a:latin typeface="Arial" charset="0"/>
                <a:ea typeface="Arial" charset="0"/>
                <a:cs typeface="Arial" charset="0"/>
              </a:rPr>
            </a:br>
            <a:r>
              <a:rPr lang="en-US" altLang="ja-JP" i="1" dirty="0">
                <a:latin typeface="Arial" charset="0"/>
                <a:ea typeface="Arial" charset="0"/>
                <a:cs typeface="Arial" charset="0"/>
              </a:rPr>
              <a:t>Moonlight</a:t>
            </a:r>
            <a:r>
              <a:rPr lang="en-US" altLang="ja-JP" dirty="0">
                <a:latin typeface="Arial" charset="0"/>
                <a:ea typeface="Arial" charset="0"/>
                <a:cs typeface="Arial" charset="0"/>
              </a:rPr>
              <a:t> by Robert Caldwell in 1856."</a:t>
            </a:r>
          </a:p>
          <a:p>
            <a:pPr lvl="1" eaLnBrk="1" hangingPunct="1"/>
            <a:r>
              <a:rPr lang="en-US" dirty="0">
                <a:latin typeface="Arial" charset="0"/>
              </a:rPr>
              <a:t>Alt text should be as succinct as possible. </a:t>
            </a:r>
          </a:p>
          <a:p>
            <a:pPr lvl="1" eaLnBrk="1" hangingPunct="1"/>
            <a:r>
              <a:rPr lang="en-US" altLang="ja-JP" dirty="0">
                <a:latin typeface="Arial" charset="0"/>
                <a:ea typeface="Arial" charset="0"/>
                <a:cs typeface="Arial" charset="0"/>
              </a:rPr>
              <a:t>If decorative picture (no info content), then let alt=""  The screen reader will pass it silently.</a:t>
            </a:r>
          </a:p>
          <a:p>
            <a:pPr lvl="1" eaLnBrk="1" hangingPunct="1"/>
            <a:r>
              <a:rPr lang="en-US" altLang="ja-JP" dirty="0">
                <a:latin typeface="Arial" charset="0"/>
                <a:ea typeface="Arial" charset="0"/>
                <a:cs typeface="Arial" charset="0"/>
              </a:rPr>
              <a:t>If clickable image (especially one with multiple different clickable regions), need alt text for each.</a:t>
            </a:r>
          </a:p>
        </p:txBody>
      </p:sp>
      <p:pic>
        <p:nvPicPr>
          <p:cNvPr id="2" name="Picture 1" descr="Screen Shot 2011-12-09 at 11.58.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2600" y="1855787"/>
            <a:ext cx="1155700" cy="1638300"/>
          </a:xfrm>
          <a:prstGeom prst="rect">
            <a:avLst/>
          </a:prstGeom>
        </p:spPr>
      </p:pic>
    </p:spTree>
    <p:extLst>
      <p:ext uri="{BB962C8B-B14F-4D97-AF65-F5344CB8AC3E}">
        <p14:creationId xmlns:p14="http://schemas.microsoft.com/office/powerpoint/2010/main" val="2048274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algn="l"/>
            <a:r>
              <a:rPr lang="en-US" dirty="0">
                <a:latin typeface="Arial" charset="0"/>
              </a:rPr>
              <a:t>Other </a:t>
            </a:r>
            <a:r>
              <a:rPr lang="en-US" altLang="ja-JP" dirty="0">
                <a:latin typeface="Arial" charset="0"/>
              </a:rPr>
              <a:t>alt-text issues</a:t>
            </a:r>
            <a:endParaRPr lang="en-US" dirty="0">
              <a:latin typeface="Arial" charset="0"/>
            </a:endParaRPr>
          </a:p>
        </p:txBody>
      </p:sp>
      <p:sp>
        <p:nvSpPr>
          <p:cNvPr id="46082" name="Content Placeholder 2"/>
          <p:cNvSpPr>
            <a:spLocks noGrp="1"/>
          </p:cNvSpPr>
          <p:nvPr>
            <p:ph idx="1"/>
          </p:nvPr>
        </p:nvSpPr>
        <p:spPr>
          <a:xfrm>
            <a:off x="304800" y="1752600"/>
            <a:ext cx="8686800" cy="4953000"/>
          </a:xfrm>
        </p:spPr>
        <p:txBody>
          <a:bodyPr>
            <a:normAutofit/>
          </a:bodyPr>
          <a:lstStyle/>
          <a:p>
            <a:pPr eaLnBrk="1" hangingPunct="1"/>
            <a:r>
              <a:rPr lang="en-US" dirty="0">
                <a:latin typeface="Arial" charset="0"/>
              </a:rPr>
              <a:t>Pictures of Words</a:t>
            </a:r>
            <a:r>
              <a:rPr lang="en-US" sz="2400" dirty="0">
                <a:latin typeface="Arial" charset="0"/>
              </a:rPr>
              <a:t> </a:t>
            </a:r>
          </a:p>
          <a:p>
            <a:pPr lvl="1" eaLnBrk="1" hangingPunct="1"/>
            <a:r>
              <a:rPr lang="en-US" dirty="0">
                <a:latin typeface="Arial" charset="0"/>
              </a:rPr>
              <a:t>Must set "alt" text as the same words as picture</a:t>
            </a:r>
          </a:p>
          <a:p>
            <a:pPr eaLnBrk="1" hangingPunct="1"/>
            <a:r>
              <a:rPr lang="en-US" dirty="0">
                <a:latin typeface="Arial" charset="0"/>
              </a:rPr>
              <a:t>Background Images</a:t>
            </a:r>
            <a:r>
              <a:rPr lang="en-US" sz="2400" dirty="0">
                <a:latin typeface="Arial" charset="0"/>
              </a:rPr>
              <a:t> (shouldn't be important info)</a:t>
            </a:r>
            <a:endParaRPr lang="en-US" dirty="0">
              <a:latin typeface="Arial" charset="0"/>
            </a:endParaRPr>
          </a:p>
          <a:p>
            <a:pPr lvl="1" eaLnBrk="1" hangingPunct="1"/>
            <a:r>
              <a:rPr lang="en-US" dirty="0">
                <a:latin typeface="Arial" charset="0"/>
                <a:ea typeface="Arial" charset="0"/>
                <a:cs typeface="Arial" charset="0"/>
              </a:rPr>
              <a:t>No </a:t>
            </a:r>
            <a:r>
              <a:rPr lang="ja-JP" altLang="en-US" dirty="0">
                <a:latin typeface="Arial" charset="0"/>
                <a:ea typeface="Arial" charset="0"/>
                <a:cs typeface="Arial" charset="0"/>
              </a:rPr>
              <a:t>“</a:t>
            </a:r>
            <a:r>
              <a:rPr lang="en-US" altLang="ja-JP" dirty="0">
                <a:latin typeface="Arial" charset="0"/>
                <a:ea typeface="Arial" charset="0"/>
                <a:cs typeface="Arial" charset="0"/>
              </a:rPr>
              <a:t>alt</a:t>
            </a:r>
            <a:r>
              <a:rPr lang="ja-JP" altLang="en-US" dirty="0">
                <a:latin typeface="Arial" charset="0"/>
                <a:ea typeface="Arial" charset="0"/>
                <a:cs typeface="Arial" charset="0"/>
              </a:rPr>
              <a:t>”</a:t>
            </a:r>
            <a:r>
              <a:rPr lang="en-US" altLang="ja-JP" dirty="0">
                <a:latin typeface="Arial" charset="0"/>
                <a:ea typeface="Arial" charset="0"/>
                <a:cs typeface="Arial" charset="0"/>
              </a:rPr>
              <a:t> text is read for the background image.</a:t>
            </a:r>
          </a:p>
          <a:p>
            <a:pPr>
              <a:lnSpc>
                <a:spcPct val="90000"/>
              </a:lnSpc>
            </a:pPr>
            <a:r>
              <a:rPr lang="en-US" dirty="0">
                <a:latin typeface="Arial" charset="0"/>
              </a:rPr>
              <a:t>Graphs and charts. </a:t>
            </a:r>
          </a:p>
          <a:p>
            <a:pPr lvl="1">
              <a:lnSpc>
                <a:spcPct val="90000"/>
              </a:lnSpc>
            </a:pPr>
            <a:r>
              <a:rPr lang="en-US" dirty="0">
                <a:latin typeface="Arial" charset="0"/>
                <a:ea typeface="Arial" charset="0"/>
                <a:cs typeface="Arial" charset="0"/>
              </a:rPr>
              <a:t>Summarize the content of each graph and chart</a:t>
            </a:r>
          </a:p>
          <a:p>
            <a:pPr lvl="1">
              <a:lnSpc>
                <a:spcPct val="90000"/>
              </a:lnSpc>
            </a:pPr>
            <a:r>
              <a:rPr lang="en-US" dirty="0">
                <a:latin typeface="Arial" charset="0"/>
                <a:ea typeface="Arial" charset="0"/>
                <a:cs typeface="Arial" charset="0"/>
              </a:rPr>
              <a:t>Perhaps provide a link for full data description</a:t>
            </a:r>
          </a:p>
          <a:p>
            <a:pPr>
              <a:lnSpc>
                <a:spcPct val="90000"/>
              </a:lnSpc>
            </a:pPr>
            <a:r>
              <a:rPr lang="en-US" dirty="0">
                <a:latin typeface="Arial" charset="0"/>
              </a:rPr>
              <a:t>Videos</a:t>
            </a:r>
          </a:p>
          <a:p>
            <a:pPr lvl="1">
              <a:lnSpc>
                <a:spcPct val="90000"/>
              </a:lnSpc>
            </a:pPr>
            <a:r>
              <a:rPr lang="en-US" dirty="0">
                <a:latin typeface="Arial" charset="0"/>
                <a:ea typeface="Arial" charset="0"/>
                <a:cs typeface="Arial" charset="0"/>
              </a:rPr>
              <a:t>Need a description of the main visible action if not clear from the audio portion.</a:t>
            </a:r>
          </a:p>
        </p:txBody>
      </p:sp>
      <p:pic>
        <p:nvPicPr>
          <p:cNvPr id="2" name="Picture 1" descr="Screen Shot 2011-12-11 at 12.06.1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3714" y="457200"/>
            <a:ext cx="2754086" cy="1752600"/>
          </a:xfrm>
          <a:prstGeom prst="rect">
            <a:avLst/>
          </a:prstGeom>
          <a:ln>
            <a:solidFill>
              <a:schemeClr val="accent2"/>
            </a:solidFill>
          </a:ln>
        </p:spPr>
      </p:pic>
    </p:spTree>
    <p:extLst>
      <p:ext uri="{BB962C8B-B14F-4D97-AF65-F5344CB8AC3E}">
        <p14:creationId xmlns:p14="http://schemas.microsoft.com/office/powerpoint/2010/main" val="273116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49155"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49156"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35045" name="Rectangle 5"/>
          <p:cNvSpPr>
            <a:spLocks noChangeArrowheads="1"/>
          </p:cNvSpPr>
          <p:nvPr/>
        </p:nvSpPr>
        <p:spPr bwMode="auto">
          <a:xfrm>
            <a:off x="304800" y="2292441"/>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2762275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5045"/>
                                        </p:tgtEl>
                                        <p:attrNameLst>
                                          <p:attrName>style.visibility</p:attrName>
                                        </p:attrNameLst>
                                      </p:cBhvr>
                                      <p:to>
                                        <p:strVal val="visible"/>
                                      </p:to>
                                    </p:set>
                                    <p:animEffect transition="in" filter="fade">
                                      <p:cBhvr>
                                        <p:cTn id="7" dur="1000"/>
                                        <p:tgtEl>
                                          <p:spTgt spid="2135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0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Arial" charset="0"/>
                <a:cs typeface="Arial" charset="0"/>
              </a:rPr>
              <a:t>Forms</a:t>
            </a:r>
          </a:p>
        </p:txBody>
      </p:sp>
      <p:sp>
        <p:nvSpPr>
          <p:cNvPr id="50179" name="Rectangle 3"/>
          <p:cNvSpPr>
            <a:spLocks noGrp="1" noChangeArrowheads="1"/>
          </p:cNvSpPr>
          <p:nvPr>
            <p:ph idx="1"/>
          </p:nvPr>
        </p:nvSpPr>
        <p:spPr/>
        <p:txBody>
          <a:bodyPr>
            <a:normAutofit fontScale="92500"/>
          </a:bodyPr>
          <a:lstStyle/>
          <a:p>
            <a:pPr eaLnBrk="1" hangingPunct="1"/>
            <a:r>
              <a:rPr lang="en-US" sz="2800">
                <a:latin typeface="Arial" charset="0"/>
                <a:cs typeface="Arial" charset="0"/>
              </a:rPr>
              <a:t>Ensure users can complete and submit all forms.</a:t>
            </a:r>
          </a:p>
          <a:p>
            <a:pPr eaLnBrk="1" hangingPunct="1"/>
            <a:r>
              <a:rPr lang="en-US" sz="2800">
                <a:latin typeface="Arial" charset="0"/>
                <a:cs typeface="Arial" charset="0"/>
              </a:rPr>
              <a:t>Ensure that every form element (text field, checkbox, dropdown list, etc.) has a label and make sure that label is associated to the correct form element using the &lt;label&gt; tag. </a:t>
            </a:r>
          </a:p>
          <a:p>
            <a:pPr eaLnBrk="1" hangingPunct="1"/>
            <a:r>
              <a:rPr lang="en-US" sz="2800">
                <a:latin typeface="Arial" charset="0"/>
                <a:cs typeface="Arial" charset="0"/>
              </a:rPr>
              <a:t>Also make sure the user can submit the form and recover from any errors, such as the failure to fill in all required fields. </a:t>
            </a:r>
          </a:p>
          <a:p>
            <a:pPr eaLnBrk="1" hangingPunct="1"/>
            <a:r>
              <a:rPr lang="en-US" sz="2800">
                <a:latin typeface="Arial" charset="0"/>
                <a:cs typeface="Arial" charset="0"/>
                <a:hlinkClick r:id="rId2"/>
              </a:rPr>
              <a:t>http://www.webaim.org/techniques/forms</a:t>
            </a:r>
            <a:r>
              <a:rPr lang="en-US" sz="2800">
                <a:latin typeface="Arial" charset="0"/>
                <a:cs typeface="Arial" charset="0"/>
              </a:rPr>
              <a:t> </a:t>
            </a:r>
          </a:p>
          <a:p>
            <a:pPr eaLnBrk="1" hangingPunct="1"/>
            <a:r>
              <a:rPr lang="en-US" sz="2800">
                <a:latin typeface="Arial" charset="0"/>
                <a:cs typeface="Arial" charset="0"/>
                <a:hlinkClick r:id="rId3"/>
              </a:rPr>
              <a:t>http://www.webaim.org/techniques/formvalidation/</a:t>
            </a:r>
            <a:r>
              <a:rPr lang="en-US" sz="2800">
                <a:latin typeface="Arial" charset="0"/>
                <a:cs typeface="Arial" charset="0"/>
              </a:rPr>
              <a:t> </a:t>
            </a:r>
          </a:p>
        </p:txBody>
      </p:sp>
    </p:spTree>
    <p:extLst>
      <p:ext uri="{BB962C8B-B14F-4D97-AF65-F5344CB8AC3E}">
        <p14:creationId xmlns:p14="http://schemas.microsoft.com/office/powerpoint/2010/main" val="1545530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51203"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51204"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36069" name="Rectangle 5"/>
          <p:cNvSpPr>
            <a:spLocks noChangeArrowheads="1"/>
          </p:cNvSpPr>
          <p:nvPr/>
        </p:nvSpPr>
        <p:spPr bwMode="auto">
          <a:xfrm>
            <a:off x="259080" y="2681983"/>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66034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6069"/>
                                        </p:tgtEl>
                                        <p:attrNameLst>
                                          <p:attrName>style.visibility</p:attrName>
                                        </p:attrNameLst>
                                      </p:cBhvr>
                                      <p:to>
                                        <p:strVal val="visible"/>
                                      </p:to>
                                    </p:set>
                                    <p:animEffect transition="in" filter="fade">
                                      <p:cBhvr>
                                        <p:cTn id="7" dur="1000"/>
                                        <p:tgtEl>
                                          <p:spTgt spid="2136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60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atin typeface="Arial" charset="0"/>
              </a:rPr>
              <a:t>Meaningful Link Text</a:t>
            </a:r>
          </a:p>
        </p:txBody>
      </p:sp>
      <p:sp>
        <p:nvSpPr>
          <p:cNvPr id="52226" name="Rectangle 3"/>
          <p:cNvSpPr>
            <a:spLocks noGrp="1" noChangeArrowheads="1"/>
          </p:cNvSpPr>
          <p:nvPr>
            <p:ph idx="1"/>
          </p:nvPr>
        </p:nvSpPr>
        <p:spPr/>
        <p:txBody>
          <a:bodyPr>
            <a:normAutofit/>
          </a:bodyPr>
          <a:lstStyle/>
          <a:p>
            <a:pPr eaLnBrk="1" hangingPunct="1"/>
            <a:r>
              <a:rPr lang="en-US" dirty="0">
                <a:latin typeface="Arial" charset="0"/>
              </a:rPr>
              <a:t>Screen reader users skim a page to get a sense of its structure by jumping from link to link.</a:t>
            </a:r>
          </a:p>
          <a:p>
            <a:pPr lvl="1" eaLnBrk="1" hangingPunct="1"/>
            <a:r>
              <a:rPr lang="en-US" dirty="0">
                <a:latin typeface="Arial" charset="0"/>
              </a:rPr>
              <a:t>There's a keyboard button for this, TAB.</a:t>
            </a:r>
          </a:p>
          <a:p>
            <a:pPr lvl="1" eaLnBrk="1" hangingPunct="1"/>
            <a:r>
              <a:rPr lang="en-US" dirty="0">
                <a:latin typeface="Arial" charset="0"/>
              </a:rPr>
              <a:t>Every link should make sense if the underlined link text is read by itself. </a:t>
            </a:r>
          </a:p>
          <a:p>
            <a:pPr lvl="1" eaLnBrk="1" hangingPunct="1"/>
            <a:r>
              <a:rPr lang="en-US" dirty="0">
                <a:latin typeface="Arial" charset="0"/>
              </a:rPr>
              <a:t>Certain phrases like "click here" and "more" must be avoided.  Or that will be all that the screen reader user will hear when "tabbing" through the webpage.</a:t>
            </a:r>
          </a:p>
        </p:txBody>
      </p:sp>
    </p:spTree>
    <p:extLst>
      <p:ext uri="{BB962C8B-B14F-4D97-AF65-F5344CB8AC3E}">
        <p14:creationId xmlns:p14="http://schemas.microsoft.com/office/powerpoint/2010/main" val="46360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53251" name="Rectangle 3"/>
          <p:cNvSpPr>
            <a:spLocks noGrp="1" noChangeArrowheads="1"/>
          </p:cNvSpPr>
          <p:nvPr>
            <p:ph sz="half" idx="1"/>
          </p:nvPr>
        </p:nvSpPr>
        <p:spPr/>
        <p:txBody>
          <a:bodyPr>
            <a:normAutofit/>
          </a:bodyPr>
          <a:lstStyle/>
          <a:p>
            <a:pPr eaLnBrk="1" hangingPunct="1"/>
            <a:r>
              <a:rPr lang="en-US" dirty="0">
                <a:latin typeface="Arial" charset="0"/>
                <a:cs typeface="Arial" charset="0"/>
              </a:rPr>
              <a:t>Alternate Text</a:t>
            </a:r>
          </a:p>
          <a:p>
            <a:pPr eaLnBrk="1" hangingPunct="1"/>
            <a:r>
              <a:rPr lang="en-US" dirty="0">
                <a:latin typeface="Arial" charset="0"/>
                <a:cs typeface="Arial" charset="0"/>
              </a:rPr>
              <a:t>Table Headings</a:t>
            </a:r>
          </a:p>
          <a:p>
            <a:pPr eaLnBrk="1" hangingPunct="1"/>
            <a:r>
              <a:rPr lang="en-US" dirty="0">
                <a:latin typeface="Arial" charset="0"/>
                <a:cs typeface="Arial" charset="0"/>
              </a:rPr>
              <a:t>Forms</a:t>
            </a:r>
          </a:p>
          <a:p>
            <a:pPr eaLnBrk="1" hangingPunct="1"/>
            <a:r>
              <a:rPr lang="en-US" dirty="0">
                <a:latin typeface="Arial" charset="0"/>
                <a:cs typeface="Arial" charset="0"/>
              </a:rPr>
              <a:t>Meaningful Link Text</a:t>
            </a:r>
          </a:p>
          <a:p>
            <a:pPr eaLnBrk="1" hangingPunct="1"/>
            <a:r>
              <a:rPr lang="en-US" dirty="0">
                <a:latin typeface="Arial" charset="0"/>
                <a:cs typeface="Arial" charset="0"/>
              </a:rPr>
              <a:t>Captions and Transcripts</a:t>
            </a:r>
          </a:p>
          <a:p>
            <a:pPr eaLnBrk="1" hangingPunct="1"/>
            <a:r>
              <a:rPr lang="en-US" dirty="0">
                <a:latin typeface="Arial" charset="0"/>
                <a:cs typeface="Arial" charset="0"/>
              </a:rPr>
              <a:t>Other File Formats</a:t>
            </a:r>
          </a:p>
          <a:p>
            <a:pPr eaLnBrk="1" hangingPunct="1"/>
            <a:r>
              <a:rPr lang="en-US" dirty="0">
                <a:latin typeface="Arial" charset="0"/>
                <a:cs typeface="Arial" charset="0"/>
              </a:rPr>
              <a:t>Using Headings for Semantic Structure</a:t>
            </a:r>
          </a:p>
          <a:p>
            <a:pPr eaLnBrk="1" hangingPunct="1"/>
            <a:endParaRPr lang="en-US" dirty="0">
              <a:latin typeface="Arial" charset="0"/>
              <a:cs typeface="Arial" charset="0"/>
            </a:endParaRPr>
          </a:p>
        </p:txBody>
      </p:sp>
      <p:sp>
        <p:nvSpPr>
          <p:cNvPr id="53252"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37093" name="Rectangle 5"/>
          <p:cNvSpPr>
            <a:spLocks noChangeArrowheads="1"/>
          </p:cNvSpPr>
          <p:nvPr/>
        </p:nvSpPr>
        <p:spPr bwMode="auto">
          <a:xfrm>
            <a:off x="327660" y="3198626"/>
            <a:ext cx="4267200" cy="499795"/>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079974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7093"/>
                                        </p:tgtEl>
                                        <p:attrNameLst>
                                          <p:attrName>style.visibility</p:attrName>
                                        </p:attrNameLst>
                                      </p:cBhvr>
                                      <p:to>
                                        <p:strVal val="visible"/>
                                      </p:to>
                                    </p:set>
                                    <p:animEffect transition="in" filter="fade">
                                      <p:cBhvr>
                                        <p:cTn id="7" dur="1000"/>
                                        <p:tgtEl>
                                          <p:spTgt spid="213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709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Captions for Deaf Users</a:t>
            </a:r>
          </a:p>
        </p:txBody>
      </p:sp>
      <p:sp>
        <p:nvSpPr>
          <p:cNvPr id="3" name="Content Placeholder 2"/>
          <p:cNvSpPr>
            <a:spLocks noGrp="1"/>
          </p:cNvSpPr>
          <p:nvPr>
            <p:ph idx="1"/>
          </p:nvPr>
        </p:nvSpPr>
        <p:spPr/>
        <p:txBody>
          <a:bodyPr>
            <a:normAutofit lnSpcReduction="10000"/>
          </a:bodyPr>
          <a:lstStyle/>
          <a:p>
            <a:r>
              <a:rPr lang="en-US" sz="2800" dirty="0"/>
              <a:t>Avoid websites with heavy sound/voice use.</a:t>
            </a:r>
          </a:p>
          <a:p>
            <a:pPr lvl="1"/>
            <a:r>
              <a:rPr lang="en-US" sz="2400" dirty="0"/>
              <a:t>Or it should be redundant with information presented visually through text, sign language, or pictures.</a:t>
            </a:r>
          </a:p>
          <a:p>
            <a:r>
              <a:rPr lang="en-US" sz="2800" dirty="0"/>
              <a:t>Deaf users rely on videos, animations, and audio on websites to be captioned.  (This helps others, too.)</a:t>
            </a:r>
          </a:p>
          <a:p>
            <a:pPr lvl="1"/>
            <a:r>
              <a:rPr lang="en-US" sz="2400" dirty="0"/>
              <a:t>Captions are more than just "subtitles" in a foreign language film.  They include: </a:t>
            </a:r>
            <a:r>
              <a:rPr lang="en-US" sz="2400" dirty="0">
                <a:latin typeface="Arial" charset="0"/>
                <a:ea typeface="Arial" charset="0"/>
                <a:cs typeface="Arial" charset="0"/>
              </a:rPr>
              <a:t>who is speaking, vocal emotion/stress, sound effects, background noises, key musical cues, and information about where to place the text boxes on the screen (near speaker, avoid stuff).</a:t>
            </a:r>
          </a:p>
          <a:p>
            <a:pPr lvl="1"/>
            <a:r>
              <a:rPr lang="en-US" sz="2400" dirty="0"/>
              <a:t>Professionally prepared for TV shows, sports events</a:t>
            </a:r>
          </a:p>
          <a:p>
            <a:pPr lvl="1"/>
            <a:r>
              <a:rPr lang="en-US" sz="2400" dirty="0"/>
              <a:t>Can be done "live" for events or in a classroom (CART).</a:t>
            </a:r>
          </a:p>
          <a:p>
            <a:pPr lvl="1"/>
            <a:endParaRPr lang="en-US" sz="2400" dirty="0"/>
          </a:p>
        </p:txBody>
      </p:sp>
      <p:sp>
        <p:nvSpPr>
          <p:cNvPr id="4" name="Rectangle 3"/>
          <p:cNvSpPr/>
          <p:nvPr/>
        </p:nvSpPr>
        <p:spPr>
          <a:xfrm>
            <a:off x="5255" y="6494799"/>
            <a:ext cx="6172200" cy="369332"/>
          </a:xfrm>
          <a:prstGeom prst="rect">
            <a:avLst/>
          </a:prstGeom>
        </p:spPr>
        <p:txBody>
          <a:bodyPr wrap="square">
            <a:spAutoFit/>
          </a:bodyPr>
          <a:lstStyle/>
          <a:p>
            <a:r>
              <a:rPr lang="en-US" dirty="0">
                <a:latin typeface="Arial" charset="0"/>
                <a:cs typeface="Arial" charset="0"/>
                <a:hlinkClick r:id="rId2"/>
              </a:rPr>
              <a:t>http://www.webaim.org/techniques/captions/</a:t>
            </a:r>
            <a:r>
              <a:rPr lang="en-US" dirty="0">
                <a:latin typeface="Arial" charset="0"/>
                <a:cs typeface="Arial" charset="0"/>
              </a:rPr>
              <a:t> </a:t>
            </a:r>
          </a:p>
        </p:txBody>
      </p:sp>
    </p:spTree>
    <p:extLst>
      <p:ext uri="{BB962C8B-B14F-4D97-AF65-F5344CB8AC3E}">
        <p14:creationId xmlns:p14="http://schemas.microsoft.com/office/powerpoint/2010/main" val="393088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Deafness and Literacy</a:t>
            </a:r>
          </a:p>
        </p:txBody>
      </p:sp>
      <p:sp>
        <p:nvSpPr>
          <p:cNvPr id="3" name="Content Placeholder 2"/>
          <p:cNvSpPr>
            <a:spLocks noGrp="1"/>
          </p:cNvSpPr>
          <p:nvPr>
            <p:ph idx="1"/>
          </p:nvPr>
        </p:nvSpPr>
        <p:spPr/>
        <p:txBody>
          <a:bodyPr>
            <a:normAutofit/>
          </a:bodyPr>
          <a:lstStyle/>
          <a:p>
            <a:r>
              <a:rPr lang="en-US" sz="2800" dirty="0"/>
              <a:t>Only half of deaf high school graduates (age 18+) can read English at a fourth-grade (age 10) level.</a:t>
            </a:r>
          </a:p>
          <a:p>
            <a:pPr lvl="1"/>
            <a:r>
              <a:rPr lang="en-US" sz="2400" dirty="0"/>
              <a:t>Various language development and educational reasons</a:t>
            </a:r>
          </a:p>
          <a:p>
            <a:pPr lvl="1"/>
            <a:r>
              <a:rPr lang="en-US" sz="2400" dirty="0"/>
              <a:t>American Sign Language ≠ Signs in English word order</a:t>
            </a:r>
          </a:p>
          <a:p>
            <a:pPr lvl="1"/>
            <a:r>
              <a:rPr lang="en-US" sz="2400" dirty="0"/>
              <a:t>Understanding complex concepts in English may be a challenge, especially spatial topics.</a:t>
            </a:r>
          </a:p>
          <a:p>
            <a:pPr lvl="1"/>
            <a:r>
              <a:rPr lang="en-US" sz="2400" dirty="0"/>
              <a:t>Videos or animations of ASL interpreting can be better than captions for complex or high-speed information.</a:t>
            </a:r>
          </a:p>
          <a:p>
            <a:r>
              <a:rPr lang="en-US" sz="2800" dirty="0"/>
              <a:t>Key idea: Just because there are letters displayed visually on a screen, this isn't a guarantee that the information is accessible for deaf website users.</a:t>
            </a:r>
          </a:p>
        </p:txBody>
      </p:sp>
    </p:spTree>
    <p:extLst>
      <p:ext uri="{BB962C8B-B14F-4D97-AF65-F5344CB8AC3E}">
        <p14:creationId xmlns:p14="http://schemas.microsoft.com/office/powerpoint/2010/main" val="161414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Universal Usability – </a:t>
            </a:r>
            <a:r>
              <a:rPr lang="en-US" altLang="en-US" sz="2400" dirty="0"/>
              <a:t>a Case of Software Ethics </a:t>
            </a:r>
            <a:endParaRPr lang="en-US" sz="3200" dirty="0"/>
          </a:p>
        </p:txBody>
      </p:sp>
      <p:sp>
        <p:nvSpPr>
          <p:cNvPr id="3" name="Text Placeholder 2"/>
          <p:cNvSpPr>
            <a:spLocks noGrp="1"/>
          </p:cNvSpPr>
          <p:nvPr>
            <p:ph type="body" idx="1"/>
          </p:nvPr>
        </p:nvSpPr>
        <p:spPr/>
        <p:txBody>
          <a:bodyPr/>
          <a:lstStyle/>
          <a:p>
            <a:r>
              <a:rPr lang="en-US" altLang="en-US" sz="2400" dirty="0">
                <a:solidFill>
                  <a:srgbClr val="000000"/>
                </a:solidFill>
              </a:rPr>
              <a:t>“Universal usability can be defined as having more than 90% of all households as successful users of information and communications services at least once a week.”</a:t>
            </a:r>
          </a:p>
          <a:p>
            <a:pPr lvl="4"/>
            <a:r>
              <a:rPr lang="en-US" altLang="en-US" dirty="0">
                <a:solidFill>
                  <a:srgbClr val="000000"/>
                </a:solidFill>
              </a:rPr>
              <a:t>-Ben </a:t>
            </a:r>
            <a:r>
              <a:rPr lang="en-US" altLang="en-US" dirty="0" err="1">
                <a:solidFill>
                  <a:srgbClr val="000000"/>
                </a:solidFill>
              </a:rPr>
              <a:t>Schneiderman</a:t>
            </a:r>
            <a:endParaRPr lang="en-US" altLang="en-US" dirty="0">
              <a:solidFill>
                <a:srgbClr val="000000"/>
              </a:solidFill>
            </a:endParaRPr>
          </a:p>
          <a:p>
            <a:endParaRPr lang="en-US" altLang="en-US" sz="2400" dirty="0">
              <a:solidFill>
                <a:srgbClr val="000000"/>
              </a:solidFill>
            </a:endParaRPr>
          </a:p>
          <a:p>
            <a:r>
              <a:rPr lang="en-US" altLang="en-US" sz="2400" dirty="0">
                <a:solidFill>
                  <a:srgbClr val="000000"/>
                </a:solidFill>
              </a:rPr>
              <a:t>“In a fair society, all individuals would have equal opportunity to participate in, or benefit from, the use of computer resources regardless of race, sex, religion, age, disability, national origin or other such similar factors.”</a:t>
            </a:r>
          </a:p>
          <a:p>
            <a:pPr lvl="4"/>
            <a:r>
              <a:rPr lang="en-US" altLang="en-US" dirty="0">
                <a:solidFill>
                  <a:srgbClr val="000000"/>
                </a:solidFill>
              </a:rPr>
              <a:t>—ACM Code of Ethics</a:t>
            </a:r>
          </a:p>
          <a:p>
            <a:pPr lvl="4"/>
            <a:endParaRPr lang="en-US" altLang="en-US" dirty="0">
              <a:solidFill>
                <a:srgbClr val="000000"/>
              </a:solidFill>
            </a:endParaRPr>
          </a:p>
          <a:p>
            <a:endParaRPr lang="en-US" altLang="en-US" sz="2400" dirty="0">
              <a:solidFill>
                <a:srgbClr val="000000"/>
              </a:solidFill>
            </a:endParaRPr>
          </a:p>
          <a:p>
            <a:endParaRPr lang="en-US" sz="2400" dirty="0">
              <a:solidFill>
                <a:srgbClr val="000000"/>
              </a:solidFill>
            </a:endParaRPr>
          </a:p>
        </p:txBody>
      </p:sp>
    </p:spTree>
    <p:extLst>
      <p:ext uri="{BB962C8B-B14F-4D97-AF65-F5344CB8AC3E}">
        <p14:creationId xmlns:p14="http://schemas.microsoft.com/office/powerpoint/2010/main" val="483646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58371"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58372"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39141" name="Rectangle 5"/>
          <p:cNvSpPr>
            <a:spLocks noChangeArrowheads="1"/>
          </p:cNvSpPr>
          <p:nvPr/>
        </p:nvSpPr>
        <p:spPr bwMode="auto">
          <a:xfrm>
            <a:off x="259080" y="4104159"/>
            <a:ext cx="4267200" cy="9906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854283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39141"/>
                                        </p:tgtEl>
                                        <p:attrNameLst>
                                          <p:attrName>style.visibility</p:attrName>
                                        </p:attrNameLst>
                                      </p:cBhvr>
                                      <p:to>
                                        <p:strVal val="visible"/>
                                      </p:to>
                                    </p:set>
                                    <p:animEffect transition="in" filter="fade">
                                      <p:cBhvr>
                                        <p:cTn id="7" dur="1000"/>
                                        <p:tgtEl>
                                          <p:spTgt spid="2139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91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04800" y="302078"/>
            <a:ext cx="8610600" cy="884237"/>
          </a:xfrm>
        </p:spPr>
        <p:txBody>
          <a:bodyPr>
            <a:normAutofit fontScale="90000"/>
          </a:bodyPr>
          <a:lstStyle/>
          <a:p>
            <a:pPr eaLnBrk="1" hangingPunct="1"/>
            <a:r>
              <a:rPr lang="en-US" dirty="0">
                <a:latin typeface="Arial" charset="0"/>
              </a:rPr>
              <a:t>Headings as Semantic Structure</a:t>
            </a:r>
          </a:p>
        </p:txBody>
      </p:sp>
      <p:sp>
        <p:nvSpPr>
          <p:cNvPr id="59394" name="Rectangle 3"/>
          <p:cNvSpPr>
            <a:spLocks noGrp="1" noChangeArrowheads="1"/>
          </p:cNvSpPr>
          <p:nvPr>
            <p:ph idx="1"/>
          </p:nvPr>
        </p:nvSpPr>
        <p:spPr>
          <a:xfrm>
            <a:off x="304800" y="1646237"/>
            <a:ext cx="8300357" cy="5105400"/>
          </a:xfrm>
        </p:spPr>
        <p:txBody>
          <a:bodyPr/>
          <a:lstStyle/>
          <a:p>
            <a:pPr eaLnBrk="1" hangingPunct="1">
              <a:lnSpc>
                <a:spcPct val="90000"/>
              </a:lnSpc>
              <a:spcBef>
                <a:spcPts val="1272"/>
              </a:spcBef>
            </a:pPr>
            <a:r>
              <a:rPr lang="en-US" sz="2800" dirty="0">
                <a:latin typeface="Arial" charset="0"/>
              </a:rPr>
              <a:t>You can put codes in the file to indicate that some words are "headings" &lt;H1&gt; or "subheadings" &lt;H2&gt;</a:t>
            </a:r>
          </a:p>
          <a:p>
            <a:pPr marL="742950" lvl="2" indent="-342900" eaLnBrk="1" hangingPunct="1">
              <a:lnSpc>
                <a:spcPct val="90000"/>
              </a:lnSpc>
              <a:spcBef>
                <a:spcPts val="1272"/>
              </a:spcBef>
            </a:pPr>
            <a:r>
              <a:rPr lang="en-US" dirty="0">
                <a:latin typeface="Arial" charset="0"/>
                <a:ea typeface="Arial" charset="0"/>
                <a:cs typeface="Arial" charset="0"/>
              </a:rPr>
              <a:t>Some authors just set font/style attributes of some of the text to make it look like a heading without using these.</a:t>
            </a:r>
          </a:p>
          <a:p>
            <a:pPr marL="742950" lvl="2" indent="-342900" eaLnBrk="1" hangingPunct="1">
              <a:lnSpc>
                <a:spcPct val="90000"/>
              </a:lnSpc>
              <a:spcBef>
                <a:spcPts val="1272"/>
              </a:spcBef>
            </a:pPr>
            <a:r>
              <a:rPr lang="en-US" dirty="0">
                <a:latin typeface="Arial" charset="0"/>
                <a:ea typeface="Arial" charset="0"/>
                <a:cs typeface="Arial" charset="0"/>
              </a:rPr>
              <a:t>It is more accessible if you use these tags in the page.</a:t>
            </a:r>
          </a:p>
          <a:p>
            <a:pPr eaLnBrk="1" hangingPunct="1">
              <a:lnSpc>
                <a:spcPct val="90000"/>
              </a:lnSpc>
              <a:spcBef>
                <a:spcPts val="1272"/>
              </a:spcBef>
            </a:pPr>
            <a:r>
              <a:rPr lang="en-US" sz="2800" dirty="0">
                <a:latin typeface="Arial" charset="0"/>
              </a:rPr>
              <a:t>Blind people using screen readers can't skim the entirety of a Web page as a sighted user can. </a:t>
            </a:r>
          </a:p>
          <a:p>
            <a:pPr eaLnBrk="1" hangingPunct="1">
              <a:lnSpc>
                <a:spcPct val="90000"/>
              </a:lnSpc>
              <a:spcBef>
                <a:spcPts val="1272"/>
              </a:spcBef>
            </a:pPr>
            <a:r>
              <a:rPr lang="en-US" sz="2800" dirty="0">
                <a:latin typeface="Arial" charset="0"/>
              </a:rPr>
              <a:t>Blind users like to navigate Web pages by structure</a:t>
            </a:r>
          </a:p>
          <a:p>
            <a:pPr lvl="1" eaLnBrk="1" hangingPunct="1">
              <a:lnSpc>
                <a:spcPct val="90000"/>
              </a:lnSpc>
              <a:spcBef>
                <a:spcPts val="1272"/>
              </a:spcBef>
            </a:pPr>
            <a:r>
              <a:rPr lang="en-US" sz="2400" dirty="0">
                <a:latin typeface="Arial" charset="0"/>
                <a:ea typeface="Arial" charset="0"/>
                <a:cs typeface="Arial" charset="0"/>
              </a:rPr>
              <a:t>Jump directly to top level elements (&lt;h1&gt;), next level elements (&lt;h2&gt;), third level (&lt;h3&gt;), etc.</a:t>
            </a:r>
          </a:p>
        </p:txBody>
      </p:sp>
    </p:spTree>
    <p:extLst>
      <p:ext uri="{BB962C8B-B14F-4D97-AF65-F5344CB8AC3E}">
        <p14:creationId xmlns:p14="http://schemas.microsoft.com/office/powerpoint/2010/main" val="3774930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Checking Semantic Headings</a:t>
            </a:r>
          </a:p>
        </p:txBody>
      </p:sp>
      <p:sp>
        <p:nvSpPr>
          <p:cNvPr id="60419" name="Rectangle 3"/>
          <p:cNvSpPr>
            <a:spLocks noGrp="1" noChangeArrowheads="1"/>
          </p:cNvSpPr>
          <p:nvPr>
            <p:ph idx="1"/>
          </p:nvPr>
        </p:nvSpPr>
        <p:spPr/>
        <p:txBody>
          <a:bodyPr>
            <a:normAutofit/>
          </a:bodyPr>
          <a:lstStyle/>
          <a:p>
            <a:pPr eaLnBrk="1" hangingPunct="1"/>
            <a:r>
              <a:rPr lang="en-US" sz="2400" dirty="0">
                <a:latin typeface="Arial" charset="0"/>
                <a:cs typeface="Arial" charset="0"/>
              </a:rPr>
              <a:t>See the structure of one of your Web pages by accessing </a:t>
            </a:r>
            <a:r>
              <a:rPr lang="en-US" sz="2400" dirty="0">
                <a:latin typeface="Arial" charset="0"/>
                <a:cs typeface="Arial" charset="0"/>
                <a:hlinkClick r:id="rId2" tooltip="Link to External Site"/>
              </a:rPr>
              <a:t>http://validator.w3.org/detailed.html</a:t>
            </a:r>
            <a:r>
              <a:rPr lang="en-US" sz="2400" dirty="0">
                <a:latin typeface="Arial" charset="0"/>
                <a:cs typeface="Arial" charset="0"/>
              </a:rPr>
              <a:t>. </a:t>
            </a:r>
          </a:p>
          <a:p>
            <a:pPr lvl="1" eaLnBrk="1" hangingPunct="1"/>
            <a:r>
              <a:rPr lang="en-US" sz="2000" dirty="0">
                <a:latin typeface="Arial" charset="0"/>
                <a:ea typeface="Arial" charset="0"/>
                <a:cs typeface="Arial" charset="0"/>
              </a:rPr>
              <a:t>Enter the Web page URL into the text box, check the </a:t>
            </a:r>
            <a:r>
              <a:rPr lang="en-US" sz="2000" b="1" dirty="0">
                <a:latin typeface="Arial" charset="0"/>
                <a:ea typeface="Arial" charset="0"/>
                <a:cs typeface="Arial" charset="0"/>
              </a:rPr>
              <a:t>Show Outline</a:t>
            </a:r>
            <a:r>
              <a:rPr lang="en-US" sz="2000" dirty="0">
                <a:latin typeface="Arial" charset="0"/>
                <a:ea typeface="Arial" charset="0"/>
                <a:cs typeface="Arial" charset="0"/>
              </a:rPr>
              <a:t> checkbox, and press </a:t>
            </a:r>
            <a:r>
              <a:rPr lang="en-US" sz="2000" b="1" dirty="0">
                <a:latin typeface="Arial" charset="0"/>
                <a:ea typeface="Arial" charset="0"/>
                <a:cs typeface="Arial" charset="0"/>
              </a:rPr>
              <a:t>Validate this page</a:t>
            </a:r>
            <a:r>
              <a:rPr lang="en-US" sz="2000" dirty="0">
                <a:latin typeface="Arial" charset="0"/>
                <a:ea typeface="Arial" charset="0"/>
                <a:cs typeface="Arial" charset="0"/>
              </a:rPr>
              <a:t>. </a:t>
            </a:r>
          </a:p>
          <a:p>
            <a:pPr lvl="1" eaLnBrk="1" hangingPunct="1"/>
            <a:r>
              <a:rPr lang="en-US" sz="2000" dirty="0">
                <a:latin typeface="Arial" charset="0"/>
                <a:ea typeface="Arial" charset="0"/>
                <a:cs typeface="Arial" charset="0"/>
              </a:rPr>
              <a:t>For now, ignore any HTML errors that are shown and go to the bottom of the page to see the page's outline. </a:t>
            </a:r>
          </a:p>
          <a:p>
            <a:pPr lvl="1" eaLnBrk="1" hangingPunct="1"/>
            <a:r>
              <a:rPr lang="en-US" sz="2000" dirty="0">
                <a:latin typeface="Arial" charset="0"/>
                <a:ea typeface="Arial" charset="0"/>
                <a:cs typeface="Arial" charset="0"/>
              </a:rPr>
              <a:t>You will see an outline of the content structure of your Web page as defined by headers tags (&lt;h1&gt; - &lt;h6&gt;). </a:t>
            </a:r>
          </a:p>
          <a:p>
            <a:pPr lvl="1" eaLnBrk="1" hangingPunct="1"/>
            <a:r>
              <a:rPr lang="en-US" sz="2000" dirty="0">
                <a:latin typeface="Arial" charset="0"/>
                <a:ea typeface="Arial" charset="0"/>
                <a:cs typeface="Arial" charset="0"/>
              </a:rPr>
              <a:t>If the output does not look like a real outline, it is likely that the heading tags are not being used properly (or that there are not any heading tags).</a:t>
            </a:r>
          </a:p>
          <a:p>
            <a:r>
              <a:rPr lang="en-US" sz="2400" dirty="0">
                <a:latin typeface="Arial" charset="0"/>
                <a:ea typeface="Arial" charset="0"/>
                <a:cs typeface="Arial" charset="0"/>
              </a:rPr>
              <a:t>See also: </a:t>
            </a:r>
            <a:r>
              <a:rPr lang="en-US" sz="2400" dirty="0">
                <a:latin typeface="Arial" charset="0"/>
                <a:ea typeface="Arial" charset="0"/>
                <a:cs typeface="Arial" charset="0"/>
                <a:hlinkClick r:id="rId3"/>
              </a:rPr>
              <a:t>http://www.w3.org/2003/12/semantic-extractor.html</a:t>
            </a:r>
            <a:r>
              <a:rPr lang="en-US" sz="2400" dirty="0">
                <a:latin typeface="Arial" charset="0"/>
                <a:ea typeface="Arial" charset="0"/>
                <a:cs typeface="Arial" charset="0"/>
              </a:rPr>
              <a:t> </a:t>
            </a:r>
          </a:p>
        </p:txBody>
      </p:sp>
    </p:spTree>
    <p:extLst>
      <p:ext uri="{BB962C8B-B14F-4D97-AF65-F5344CB8AC3E}">
        <p14:creationId xmlns:p14="http://schemas.microsoft.com/office/powerpoint/2010/main" val="3499013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61443"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61444"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0165" name="Rectangle 5"/>
          <p:cNvSpPr>
            <a:spLocks noChangeArrowheads="1"/>
          </p:cNvSpPr>
          <p:nvPr/>
        </p:nvSpPr>
        <p:spPr bwMode="auto">
          <a:xfrm>
            <a:off x="4526280" y="1343795"/>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258756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0165"/>
                                        </p:tgtEl>
                                        <p:attrNameLst>
                                          <p:attrName>style.visibility</p:attrName>
                                        </p:attrNameLst>
                                      </p:cBhvr>
                                      <p:to>
                                        <p:strVal val="visible"/>
                                      </p:to>
                                    </p:set>
                                    <p:animEffect transition="in" filter="fade">
                                      <p:cBhvr>
                                        <p:cTn id="7" dur="1000"/>
                                        <p:tgtEl>
                                          <p:spTgt spid="2140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Keyboard-Only Users</a:t>
            </a:r>
          </a:p>
        </p:txBody>
      </p:sp>
      <p:sp>
        <p:nvSpPr>
          <p:cNvPr id="3" name="Content Placeholder 2"/>
          <p:cNvSpPr>
            <a:spLocks noGrp="1"/>
          </p:cNvSpPr>
          <p:nvPr>
            <p:ph idx="1"/>
          </p:nvPr>
        </p:nvSpPr>
        <p:spPr>
          <a:xfrm>
            <a:off x="152400" y="1752600"/>
            <a:ext cx="8534400" cy="4953000"/>
          </a:xfrm>
        </p:spPr>
        <p:txBody>
          <a:bodyPr>
            <a:normAutofit lnSpcReduction="10000"/>
          </a:bodyPr>
          <a:lstStyle/>
          <a:p>
            <a:pPr>
              <a:lnSpc>
                <a:spcPct val="80000"/>
              </a:lnSpc>
            </a:pPr>
            <a:r>
              <a:rPr lang="en-US" sz="2800" dirty="0">
                <a:latin typeface="Arial" charset="0"/>
              </a:rPr>
              <a:t>Screen reader users use their keyboard as their primary means of navigating the computer.</a:t>
            </a:r>
          </a:p>
          <a:p>
            <a:pPr>
              <a:lnSpc>
                <a:spcPct val="80000"/>
              </a:lnSpc>
            </a:pPr>
            <a:r>
              <a:rPr lang="en-US" sz="2800" dirty="0">
                <a:latin typeface="Arial" charset="0"/>
              </a:rPr>
              <a:t>Many people with motor disabilities also use input devices that simulate keyboard-only, not mouse.</a:t>
            </a:r>
          </a:p>
          <a:p>
            <a:pPr>
              <a:lnSpc>
                <a:spcPct val="80000"/>
              </a:lnSpc>
            </a:pPr>
            <a:r>
              <a:rPr lang="en-US" sz="2800" dirty="0">
                <a:latin typeface="Arial" charset="0"/>
                <a:ea typeface="Arial" charset="0"/>
                <a:cs typeface="Arial" charset="0"/>
              </a:rPr>
              <a:t>Elements of a webpage that depend on clicking or movement of the mouse will be problematic. </a:t>
            </a:r>
          </a:p>
          <a:p>
            <a:pPr lvl="1">
              <a:lnSpc>
                <a:spcPct val="80000"/>
              </a:lnSpc>
            </a:pPr>
            <a:r>
              <a:rPr lang="en-US" sz="2400" dirty="0">
                <a:latin typeface="Arial" charset="0"/>
                <a:ea typeface="Arial" charset="0"/>
                <a:cs typeface="Arial" charset="0"/>
              </a:rPr>
              <a:t>Menus which require you to aim </a:t>
            </a:r>
            <a:br>
              <a:rPr lang="en-US" sz="2400" dirty="0">
                <a:latin typeface="Arial" charset="0"/>
                <a:ea typeface="Arial" charset="0"/>
                <a:cs typeface="Arial" charset="0"/>
              </a:rPr>
            </a:br>
            <a:r>
              <a:rPr lang="en-US" sz="2400" dirty="0">
                <a:latin typeface="Arial" charset="0"/>
                <a:ea typeface="Arial" charset="0"/>
                <a:cs typeface="Arial" charset="0"/>
              </a:rPr>
              <a:t>your mouse on top of them before </a:t>
            </a:r>
            <a:br>
              <a:rPr lang="en-US" sz="2400" dirty="0">
                <a:latin typeface="Arial" charset="0"/>
                <a:ea typeface="Arial" charset="0"/>
                <a:cs typeface="Arial" charset="0"/>
              </a:rPr>
            </a:br>
            <a:r>
              <a:rPr lang="en-US" sz="2400" dirty="0">
                <a:latin typeface="Arial" charset="0"/>
                <a:ea typeface="Arial" charset="0"/>
                <a:cs typeface="Arial" charset="0"/>
              </a:rPr>
              <a:t>the options appear.</a:t>
            </a:r>
          </a:p>
          <a:p>
            <a:pPr lvl="1">
              <a:lnSpc>
                <a:spcPct val="80000"/>
              </a:lnSpc>
            </a:pPr>
            <a:r>
              <a:rPr lang="en-US" sz="2400" dirty="0">
                <a:latin typeface="Arial" charset="0"/>
                <a:ea typeface="Arial" charset="0"/>
                <a:cs typeface="Arial" charset="0"/>
              </a:rPr>
              <a:t>Animated/moving elements on the </a:t>
            </a:r>
            <a:br>
              <a:rPr lang="en-US" sz="2400" dirty="0">
                <a:latin typeface="Arial" charset="0"/>
                <a:ea typeface="Arial" charset="0"/>
                <a:cs typeface="Arial" charset="0"/>
              </a:rPr>
            </a:br>
            <a:r>
              <a:rPr lang="en-US" sz="2400" dirty="0">
                <a:latin typeface="Arial" charset="0"/>
                <a:ea typeface="Arial" charset="0"/>
                <a:cs typeface="Arial" charset="0"/>
              </a:rPr>
              <a:t>screen which someone must click.</a:t>
            </a:r>
          </a:p>
          <a:p>
            <a:pPr lvl="1">
              <a:lnSpc>
                <a:spcPct val="80000"/>
              </a:lnSpc>
            </a:pPr>
            <a:r>
              <a:rPr lang="en-US" sz="2400" dirty="0">
                <a:latin typeface="Arial" charset="0"/>
                <a:ea typeface="Arial" charset="0"/>
                <a:cs typeface="Arial" charset="0"/>
              </a:rPr>
              <a:t>"Flash" animated elements on a </a:t>
            </a:r>
            <a:br>
              <a:rPr lang="en-US" sz="2400" dirty="0">
                <a:latin typeface="Arial" charset="0"/>
                <a:ea typeface="Arial" charset="0"/>
                <a:cs typeface="Arial" charset="0"/>
              </a:rPr>
            </a:br>
            <a:r>
              <a:rPr lang="en-US" sz="2400" dirty="0">
                <a:latin typeface="Arial" charset="0"/>
                <a:ea typeface="Arial" charset="0"/>
                <a:cs typeface="Arial" charset="0"/>
              </a:rPr>
              <a:t>webpage that aren't set up to </a:t>
            </a:r>
            <a:br>
              <a:rPr lang="en-US" sz="2400" dirty="0">
                <a:latin typeface="Arial" charset="0"/>
                <a:ea typeface="Arial" charset="0"/>
                <a:cs typeface="Arial" charset="0"/>
              </a:rPr>
            </a:br>
            <a:r>
              <a:rPr lang="en-US" sz="2400" dirty="0">
                <a:latin typeface="Arial" charset="0"/>
                <a:ea typeface="Arial" charset="0"/>
                <a:cs typeface="Arial" charset="0"/>
              </a:rPr>
              <a:t>allow keyboard button interaction.</a:t>
            </a:r>
            <a:endParaRPr lang="en-US" sz="2400" dirty="0"/>
          </a:p>
          <a:p>
            <a:pPr lvl="1">
              <a:lnSpc>
                <a:spcPct val="80000"/>
              </a:lnSpc>
            </a:pPr>
            <a:endParaRPr lang="en-US" sz="2400" dirty="0">
              <a:latin typeface="Arial" charset="0"/>
              <a:ea typeface="Arial" charset="0"/>
              <a:cs typeface="Arial" charset="0"/>
            </a:endParaRPr>
          </a:p>
        </p:txBody>
      </p:sp>
      <p:pic>
        <p:nvPicPr>
          <p:cNvPr id="4" name="Picture 3"/>
          <p:cNvPicPr>
            <a:picLocks noChangeAspect="1"/>
          </p:cNvPicPr>
          <p:nvPr/>
        </p:nvPicPr>
        <p:blipFill rotWithShape="1">
          <a:blip r:embed="rId2"/>
          <a:srcRect l="14433" r="8924"/>
          <a:stretch/>
        </p:blipFill>
        <p:spPr>
          <a:xfrm>
            <a:off x="5468613" y="3960498"/>
            <a:ext cx="3429000" cy="2317838"/>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858000" y="4965700"/>
            <a:ext cx="650227" cy="520700"/>
          </a:xfrm>
          <a:prstGeom prst="rect">
            <a:avLst/>
          </a:prstGeom>
        </p:spPr>
      </p:pic>
    </p:spTree>
    <p:extLst>
      <p:ext uri="{BB962C8B-B14F-4D97-AF65-F5344CB8AC3E}">
        <p14:creationId xmlns:p14="http://schemas.microsoft.com/office/powerpoint/2010/main" val="3781024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 Handlers</a:t>
            </a:r>
          </a:p>
        </p:txBody>
      </p:sp>
      <p:sp>
        <p:nvSpPr>
          <p:cNvPr id="3" name="Content Placeholder 2"/>
          <p:cNvSpPr>
            <a:spLocks noGrp="1"/>
          </p:cNvSpPr>
          <p:nvPr>
            <p:ph idx="1"/>
          </p:nvPr>
        </p:nvSpPr>
        <p:spPr/>
        <p:txBody>
          <a:bodyPr/>
          <a:lstStyle/>
          <a:p>
            <a:r>
              <a:rPr lang="en-US" dirty="0"/>
              <a:t>To ensure accessibility, use either a device-independent event handler (one that works with both the mouse and the keyboard) or use both mouse-dependent and keyboard-dependent handlers.</a:t>
            </a:r>
          </a:p>
          <a:p>
            <a:r>
              <a:rPr lang="en-US" dirty="0"/>
              <a:t>E.g., </a:t>
            </a:r>
            <a:r>
              <a:rPr lang="en-US" dirty="0" err="1"/>
              <a:t>onMouseOver</a:t>
            </a:r>
            <a:r>
              <a:rPr lang="en-US" dirty="0"/>
              <a:t> is only triggered for users of a mouse</a:t>
            </a:r>
          </a:p>
          <a:p>
            <a:r>
              <a:rPr lang="en-US" dirty="0"/>
              <a:t>Combine </a:t>
            </a:r>
            <a:r>
              <a:rPr lang="en-US" dirty="0" err="1"/>
              <a:t>onMouseOver</a:t>
            </a:r>
            <a:r>
              <a:rPr lang="en-US" dirty="0"/>
              <a:t> and </a:t>
            </a:r>
            <a:r>
              <a:rPr lang="en-US" dirty="0" err="1"/>
              <a:t>onFocus</a:t>
            </a:r>
            <a:endParaRPr lang="en-US" dirty="0"/>
          </a:p>
        </p:txBody>
      </p:sp>
    </p:spTree>
    <p:extLst>
      <p:ext uri="{BB962C8B-B14F-4D97-AF65-F5344CB8AC3E}">
        <p14:creationId xmlns:p14="http://schemas.microsoft.com/office/powerpoint/2010/main" val="2909753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63491"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63492"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1189" name="Rectangle 5"/>
          <p:cNvSpPr>
            <a:spLocks noChangeArrowheads="1"/>
          </p:cNvSpPr>
          <p:nvPr/>
        </p:nvSpPr>
        <p:spPr bwMode="auto">
          <a:xfrm>
            <a:off x="4617722" y="1819473"/>
            <a:ext cx="4267200" cy="752277"/>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3957682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1189"/>
                                        </p:tgtEl>
                                        <p:attrNameLst>
                                          <p:attrName>style.visibility</p:attrName>
                                        </p:attrNameLst>
                                      </p:cBhvr>
                                      <p:to>
                                        <p:strVal val="visible"/>
                                      </p:to>
                                    </p:set>
                                    <p:animEffect transition="in" filter="fade">
                                      <p:cBhvr>
                                        <p:cTn id="7" dur="1000"/>
                                        <p:tgtEl>
                                          <p:spTgt spid="214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118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fontScale="90000"/>
          </a:bodyPr>
          <a:lstStyle/>
          <a:p>
            <a:pPr eaLnBrk="1" hangingPunct="1"/>
            <a:r>
              <a:rPr lang="en-US">
                <a:latin typeface="Arial" charset="0"/>
                <a:cs typeface="Arial" charset="0"/>
              </a:rPr>
              <a:t>Never Rely on Color-Coding</a:t>
            </a:r>
          </a:p>
        </p:txBody>
      </p:sp>
      <p:sp>
        <p:nvSpPr>
          <p:cNvPr id="64515" name="Rectangle 3"/>
          <p:cNvSpPr>
            <a:spLocks noGrp="1" noChangeArrowheads="1"/>
          </p:cNvSpPr>
          <p:nvPr>
            <p:ph idx="1"/>
          </p:nvPr>
        </p:nvSpPr>
        <p:spPr/>
        <p:txBody>
          <a:bodyPr>
            <a:normAutofit/>
          </a:bodyPr>
          <a:lstStyle/>
          <a:p>
            <a:pPr eaLnBrk="1" hangingPunct="1"/>
            <a:r>
              <a:rPr lang="en-US">
                <a:latin typeface="Arial" charset="0"/>
                <a:cs typeface="Arial" charset="0"/>
              </a:rPr>
              <a:t>Don</a:t>
            </a:r>
            <a:r>
              <a:rPr lang="ja-JP" altLang="en-US">
                <a:latin typeface="Arial" charset="0"/>
                <a:cs typeface="Arial" charset="0"/>
              </a:rPr>
              <a:t>’</a:t>
            </a:r>
            <a:r>
              <a:rPr lang="en-US">
                <a:latin typeface="Arial" charset="0"/>
                <a:cs typeface="Arial" charset="0"/>
              </a:rPr>
              <a:t>t rely on color alone to convey meaning.</a:t>
            </a:r>
          </a:p>
          <a:p>
            <a:pPr eaLnBrk="1" hangingPunct="1"/>
            <a:r>
              <a:rPr lang="en-US">
                <a:latin typeface="Arial" charset="0"/>
                <a:cs typeface="Arial" charset="0"/>
              </a:rPr>
              <a:t>The use of color can enhance comprehension, but do not use color alone to convey information. </a:t>
            </a:r>
          </a:p>
          <a:p>
            <a:pPr eaLnBrk="1" hangingPunct="1"/>
            <a:r>
              <a:rPr lang="en-US">
                <a:latin typeface="Arial" charset="0"/>
                <a:cs typeface="Arial" charset="0"/>
              </a:rPr>
              <a:t>That information may not be available to a person who is colorblind and will be unavailable to screen reader users. </a:t>
            </a:r>
          </a:p>
          <a:p>
            <a:pPr eaLnBrk="1" hangingPunct="1"/>
            <a:r>
              <a:rPr lang="en-US">
                <a:latin typeface="Arial" charset="0"/>
                <a:cs typeface="Arial" charset="0"/>
                <a:hlinkClick r:id="rId2"/>
              </a:rPr>
              <a:t>http://www.webaim.org/articles/visual/colorblind.php</a:t>
            </a:r>
            <a:r>
              <a:rPr lang="en-US">
                <a:latin typeface="Arial" charset="0"/>
                <a:cs typeface="Arial" charset="0"/>
              </a:rPr>
              <a:t> </a:t>
            </a:r>
          </a:p>
        </p:txBody>
      </p:sp>
    </p:spTree>
    <p:extLst>
      <p:ext uri="{BB962C8B-B14F-4D97-AF65-F5344CB8AC3E}">
        <p14:creationId xmlns:p14="http://schemas.microsoft.com/office/powerpoint/2010/main" val="187202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65539"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65540"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2213" name="Rectangle 5"/>
          <p:cNvSpPr>
            <a:spLocks noChangeArrowheads="1"/>
          </p:cNvSpPr>
          <p:nvPr/>
        </p:nvSpPr>
        <p:spPr bwMode="auto">
          <a:xfrm>
            <a:off x="4617722" y="2565623"/>
            <a:ext cx="4267200" cy="9906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387248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2213"/>
                                        </p:tgtEl>
                                        <p:attrNameLst>
                                          <p:attrName>style.visibility</p:attrName>
                                        </p:attrNameLst>
                                      </p:cBhvr>
                                      <p:to>
                                        <p:strVal val="visible"/>
                                      </p:to>
                                    </p:set>
                                    <p:animEffect transition="in" filter="fade">
                                      <p:cBhvr>
                                        <p:cTn id="7" dur="1000"/>
                                        <p:tgtEl>
                                          <p:spTgt spid="214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atin typeface="Arial" charset="0"/>
              </a:rPr>
              <a:t>Reading Level of Text</a:t>
            </a:r>
          </a:p>
        </p:txBody>
      </p:sp>
      <p:sp>
        <p:nvSpPr>
          <p:cNvPr id="66562" name="Content Placeholder 2"/>
          <p:cNvSpPr>
            <a:spLocks noGrp="1"/>
          </p:cNvSpPr>
          <p:nvPr>
            <p:ph idx="1"/>
          </p:nvPr>
        </p:nvSpPr>
        <p:spPr/>
        <p:txBody>
          <a:bodyPr>
            <a:normAutofit/>
          </a:bodyPr>
          <a:lstStyle/>
          <a:p>
            <a:r>
              <a:rPr lang="en-US" dirty="0">
                <a:latin typeface="Arial" charset="0"/>
              </a:rPr>
              <a:t>Keep the complexity level of the text on your website as simple as possible.</a:t>
            </a:r>
          </a:p>
          <a:p>
            <a:pPr lvl="1">
              <a:lnSpc>
                <a:spcPct val="90000"/>
              </a:lnSpc>
            </a:pPr>
            <a:r>
              <a:rPr lang="en-US" dirty="0">
                <a:latin typeface="Arial" charset="0"/>
              </a:rPr>
              <a:t>Be careful of non-literal text like sarcasm, or texts in which someone needs to </a:t>
            </a:r>
            <a:r>
              <a:rPr lang="ja-JP" altLang="en-US" dirty="0">
                <a:latin typeface="Arial" charset="0"/>
              </a:rPr>
              <a:t>“</a:t>
            </a:r>
            <a:r>
              <a:rPr lang="en-US" altLang="ja-JP" dirty="0">
                <a:latin typeface="Arial" charset="0"/>
              </a:rPr>
              <a:t>read between the lines</a:t>
            </a:r>
            <a:r>
              <a:rPr lang="ja-JP" altLang="en-US" dirty="0">
                <a:latin typeface="Arial" charset="0"/>
              </a:rPr>
              <a:t>”</a:t>
            </a:r>
            <a:r>
              <a:rPr lang="en-US" altLang="ja-JP" dirty="0">
                <a:latin typeface="Arial" charset="0"/>
              </a:rPr>
              <a:t> or make lots of inferences.</a:t>
            </a:r>
          </a:p>
          <a:p>
            <a:r>
              <a:rPr lang="en-US" dirty="0">
                <a:latin typeface="Arial" charset="0"/>
              </a:rPr>
              <a:t>There are online tools for scoring a text's difficulty level (or grade level).</a:t>
            </a:r>
          </a:p>
          <a:p>
            <a:r>
              <a:rPr lang="en-US" dirty="0">
                <a:latin typeface="Arial" charset="0"/>
              </a:rPr>
              <a:t>More people will be able to use the website.</a:t>
            </a:r>
          </a:p>
        </p:txBody>
      </p:sp>
      <p:sp>
        <p:nvSpPr>
          <p:cNvPr id="2" name="Rectangle 1"/>
          <p:cNvSpPr/>
          <p:nvPr/>
        </p:nvSpPr>
        <p:spPr>
          <a:xfrm>
            <a:off x="4650462" y="6488668"/>
            <a:ext cx="4493538" cy="369332"/>
          </a:xfrm>
          <a:prstGeom prst="rect">
            <a:avLst/>
          </a:prstGeom>
        </p:spPr>
        <p:txBody>
          <a:bodyPr wrap="none">
            <a:spAutoFit/>
          </a:bodyPr>
          <a:lstStyle/>
          <a:p>
            <a:r>
              <a:rPr lang="en-US" dirty="0">
                <a:latin typeface="Arial" charset="0"/>
                <a:cs typeface="Arial" charset="0"/>
                <a:hlinkClick r:id="rId2"/>
              </a:rPr>
              <a:t>http://www.webaim.org/techniques/writing/</a:t>
            </a:r>
            <a:r>
              <a:rPr lang="en-US" dirty="0">
                <a:latin typeface="Arial" charset="0"/>
                <a:cs typeface="Arial" charset="0"/>
              </a:rPr>
              <a:t> </a:t>
            </a:r>
          </a:p>
        </p:txBody>
      </p:sp>
    </p:spTree>
    <p:extLst>
      <p:ext uri="{BB962C8B-B14F-4D97-AF65-F5344CB8AC3E}">
        <p14:creationId xmlns:p14="http://schemas.microsoft.com/office/powerpoint/2010/main" val="242502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Universal Usability for the Web</a:t>
            </a:r>
            <a:endParaRPr lang="en-US" dirty="0"/>
          </a:p>
        </p:txBody>
      </p:sp>
      <p:sp>
        <p:nvSpPr>
          <p:cNvPr id="4" name="Rectangle 4"/>
          <p:cNvSpPr>
            <a:spLocks noChangeArrowheads="1"/>
          </p:cNvSpPr>
          <p:nvPr/>
        </p:nvSpPr>
        <p:spPr bwMode="auto">
          <a:xfrm>
            <a:off x="1168400" y="2089151"/>
            <a:ext cx="6553200" cy="212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en-US" altLang="en-US" sz="2400" dirty="0">
                <a:solidFill>
                  <a:srgbClr val="002060"/>
                </a:solidFill>
              </a:rPr>
              <a:t>“The power of the Web is in its universality.</a:t>
            </a:r>
          </a:p>
          <a:p>
            <a:pPr algn="ctr" eaLnBrk="1" hangingPunct="1"/>
            <a:r>
              <a:rPr lang="en-US" altLang="en-US" sz="2400" dirty="0">
                <a:solidFill>
                  <a:srgbClr val="002060"/>
                </a:solidFill>
              </a:rPr>
              <a:t>Access by everyone regardless of disability is an essential aspect.”</a:t>
            </a:r>
          </a:p>
          <a:p>
            <a:pPr algn="ctr" eaLnBrk="1" hangingPunct="1"/>
            <a:endParaRPr lang="en-US" altLang="en-US" sz="2000" dirty="0">
              <a:solidFill>
                <a:srgbClr val="002060"/>
              </a:solidFill>
            </a:endParaRPr>
          </a:p>
          <a:p>
            <a:pPr algn="ctr" eaLnBrk="1" hangingPunct="1"/>
            <a:r>
              <a:rPr lang="en-US" altLang="en-US" sz="2000" dirty="0">
                <a:solidFill>
                  <a:srgbClr val="002060"/>
                </a:solidFill>
              </a:rPr>
              <a:t>Tim Berners-Lee, W3C Director and inventor of the World Wide Web</a:t>
            </a:r>
          </a:p>
        </p:txBody>
      </p:sp>
      <p:sp>
        <p:nvSpPr>
          <p:cNvPr id="5" name="Rectangle 5"/>
          <p:cNvSpPr>
            <a:spLocks noChangeArrowheads="1"/>
          </p:cNvSpPr>
          <p:nvPr/>
        </p:nvSpPr>
        <p:spPr bwMode="auto">
          <a:xfrm>
            <a:off x="419100" y="4573588"/>
            <a:ext cx="71628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2000" dirty="0">
                <a:solidFill>
                  <a:srgbClr val="002060"/>
                </a:solidFill>
              </a:rPr>
              <a:t>The UN Convention on the Rights of Persons with Disabilities recognizes access to information and communications technologies, including the Web, as a </a:t>
            </a:r>
            <a:r>
              <a:rPr lang="en-US" altLang="en-US" sz="2000" b="1" dirty="0">
                <a:solidFill>
                  <a:srgbClr val="002060"/>
                </a:solidFill>
              </a:rPr>
              <a:t>basic human right.</a:t>
            </a:r>
          </a:p>
          <a:p>
            <a:pPr eaLnBrk="1" hangingPunct="1"/>
            <a:r>
              <a:rPr lang="en-US" altLang="en-US" sz="2000" dirty="0"/>
              <a:t> </a:t>
            </a:r>
          </a:p>
        </p:txBody>
      </p:sp>
    </p:spTree>
    <p:extLst>
      <p:ext uri="{BB962C8B-B14F-4D97-AF65-F5344CB8AC3E}">
        <p14:creationId xmlns:p14="http://schemas.microsoft.com/office/powerpoint/2010/main" val="1038124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a:xfrm>
            <a:off x="22859" y="100038"/>
            <a:ext cx="9144000" cy="1143000"/>
          </a:xfrm>
        </p:spPr>
        <p:txBody>
          <a:bodyPr>
            <a:normAutofit fontScale="90000"/>
          </a:bodyPr>
          <a:lstStyle/>
          <a:p>
            <a:r>
              <a:rPr lang="en-US" dirty="0">
                <a:latin typeface="Arial" charset="0"/>
              </a:rPr>
              <a:t>Design Impact: Text Comprehension</a:t>
            </a:r>
          </a:p>
        </p:txBody>
      </p:sp>
      <p:sp>
        <p:nvSpPr>
          <p:cNvPr id="99330" name="Rectangle 3"/>
          <p:cNvSpPr>
            <a:spLocks noGrp="1" noChangeArrowheads="1"/>
          </p:cNvSpPr>
          <p:nvPr>
            <p:ph idx="1"/>
          </p:nvPr>
        </p:nvSpPr>
        <p:spPr/>
        <p:txBody>
          <a:bodyPr>
            <a:normAutofit/>
          </a:bodyPr>
          <a:lstStyle/>
          <a:p>
            <a:r>
              <a:rPr lang="en-US" sz="2800">
                <a:latin typeface="Arial" charset="0"/>
              </a:rPr>
              <a:t>As a general statement, the more structured your document is, the easier it will be to understand. Structure in documents can be created by adding:</a:t>
            </a:r>
          </a:p>
          <a:p>
            <a:pPr lvl="1"/>
            <a:r>
              <a:rPr lang="en-US" sz="2400">
                <a:latin typeface="Arial" charset="0"/>
                <a:ea typeface="Arial" charset="0"/>
                <a:cs typeface="Arial" charset="0"/>
              </a:rPr>
              <a:t>headings </a:t>
            </a:r>
          </a:p>
          <a:p>
            <a:pPr lvl="1"/>
            <a:r>
              <a:rPr lang="en-US" sz="2400">
                <a:latin typeface="Arial" charset="0"/>
                <a:ea typeface="Arial" charset="0"/>
                <a:cs typeface="Arial" charset="0"/>
              </a:rPr>
              <a:t>bulleted lists </a:t>
            </a:r>
          </a:p>
          <a:p>
            <a:pPr lvl="1"/>
            <a:r>
              <a:rPr lang="en-US" sz="2400">
                <a:latin typeface="Arial" charset="0"/>
                <a:ea typeface="Arial" charset="0"/>
                <a:cs typeface="Arial" charset="0"/>
              </a:rPr>
              <a:t>numbered lists </a:t>
            </a:r>
          </a:p>
          <a:p>
            <a:pPr lvl="1"/>
            <a:r>
              <a:rPr lang="en-US" sz="2400">
                <a:latin typeface="Arial" charset="0"/>
                <a:ea typeface="Arial" charset="0"/>
                <a:cs typeface="Arial" charset="0"/>
              </a:rPr>
              <a:t>definition lists </a:t>
            </a:r>
          </a:p>
          <a:p>
            <a:pPr lvl="1"/>
            <a:r>
              <a:rPr lang="en-US" sz="2400">
                <a:latin typeface="Arial" charset="0"/>
                <a:ea typeface="Arial" charset="0"/>
                <a:cs typeface="Arial" charset="0"/>
              </a:rPr>
              <a:t>indented quotes (using the &lt;blockquote&gt; tag) </a:t>
            </a:r>
          </a:p>
          <a:p>
            <a:r>
              <a:rPr lang="en-US" sz="2800">
                <a:latin typeface="Arial" charset="0"/>
              </a:rPr>
              <a:t>Use of whitespace can also convey structure.</a:t>
            </a:r>
          </a:p>
        </p:txBody>
      </p:sp>
    </p:spTree>
    <p:extLst>
      <p:ext uri="{BB962C8B-B14F-4D97-AF65-F5344CB8AC3E}">
        <p14:creationId xmlns:p14="http://schemas.microsoft.com/office/powerpoint/2010/main" val="1671691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atin typeface="Arial" charset="0"/>
                <a:cs typeface="Arial" charset="0"/>
              </a:rPr>
              <a:t>Worth a Thousand Words</a:t>
            </a:r>
          </a:p>
        </p:txBody>
      </p:sp>
      <p:sp>
        <p:nvSpPr>
          <p:cNvPr id="65539" name="Rectangle 5"/>
          <p:cNvSpPr>
            <a:spLocks noGrp="1" noChangeArrowheads="1"/>
          </p:cNvSpPr>
          <p:nvPr>
            <p:ph sz="half" idx="1"/>
          </p:nvPr>
        </p:nvSpPr>
        <p:spPr>
          <a:xfrm>
            <a:off x="5105400" y="1752600"/>
            <a:ext cx="3733800" cy="4953000"/>
          </a:xfrm>
        </p:spPr>
        <p:txBody>
          <a:bodyPr>
            <a:normAutofit/>
          </a:bodyPr>
          <a:lstStyle/>
          <a:p>
            <a:pPr eaLnBrk="1" hangingPunct="1"/>
            <a:r>
              <a:rPr lang="en-US" dirty="0">
                <a:latin typeface="Arial" charset="0"/>
                <a:cs typeface="Arial" charset="0"/>
              </a:rPr>
              <a:t>Imagine trying to convey this complex anatomical structure to using words alone.</a:t>
            </a:r>
          </a:p>
          <a:p>
            <a:r>
              <a:rPr lang="en-US" dirty="0">
                <a:latin typeface="Arial" charset="0"/>
              </a:rPr>
              <a:t>Supplemental media such as illustrations, icons, video and audio have the potential to greatly enhance the accessibility of web content for people with cognitive disabilities.</a:t>
            </a:r>
          </a:p>
        </p:txBody>
      </p:sp>
      <p:pic>
        <p:nvPicPr>
          <p:cNvPr id="65540" name="hand_muscles" descr="Medical illustration of the muscles in the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121" y="1371600"/>
            <a:ext cx="4699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519357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68611"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68612"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3237" name="Rectangle 5"/>
          <p:cNvSpPr>
            <a:spLocks noChangeArrowheads="1"/>
          </p:cNvSpPr>
          <p:nvPr/>
        </p:nvSpPr>
        <p:spPr bwMode="auto">
          <a:xfrm>
            <a:off x="4648200" y="3032760"/>
            <a:ext cx="4267200" cy="6096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35116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3237"/>
                                        </p:tgtEl>
                                        <p:attrNameLst>
                                          <p:attrName>style.visibility</p:attrName>
                                        </p:attrNameLst>
                                      </p:cBhvr>
                                      <p:to>
                                        <p:strVal val="visible"/>
                                      </p:to>
                                    </p:set>
                                    <p:animEffect transition="in" filter="fade">
                                      <p:cBhvr>
                                        <p:cTn id="7" dur="1000"/>
                                        <p:tgtEl>
                                          <p:spTgt spid="2143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32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dirty="0">
                <a:latin typeface="Arial" charset="0"/>
              </a:rPr>
              <a:t>Design Impact: Memory</a:t>
            </a:r>
          </a:p>
        </p:txBody>
      </p:sp>
      <p:sp>
        <p:nvSpPr>
          <p:cNvPr id="102402" name="Rectangle 3"/>
          <p:cNvSpPr>
            <a:spLocks noGrp="1" noChangeArrowheads="1"/>
          </p:cNvSpPr>
          <p:nvPr>
            <p:ph idx="1"/>
          </p:nvPr>
        </p:nvSpPr>
        <p:spPr/>
        <p:txBody>
          <a:bodyPr>
            <a:normAutofit/>
          </a:bodyPr>
          <a:lstStyle/>
          <a:p>
            <a:r>
              <a:rPr lang="en-US" sz="2800">
                <a:latin typeface="Arial" charset="0"/>
              </a:rPr>
              <a:t>Any kind of reminder of the overall context of a web site can help people with memory deficits. </a:t>
            </a:r>
          </a:p>
          <a:p>
            <a:r>
              <a:rPr lang="en-US" sz="2800">
                <a:latin typeface="Arial" charset="0"/>
              </a:rPr>
              <a:t>Lengthy interactive processes, such as those required to purchase items online, should be kept as simple and brief as possible. </a:t>
            </a:r>
          </a:p>
          <a:p>
            <a:r>
              <a:rPr lang="en-US" sz="2800">
                <a:latin typeface="Arial" charset="0"/>
              </a:rPr>
              <a:t>To focus the users' attention on specific tasks, the interaction should probably be broken up into separate pages, but help users keep track of their progress so they do not get lost in the process.</a:t>
            </a:r>
          </a:p>
        </p:txBody>
      </p:sp>
    </p:spTree>
    <p:extLst>
      <p:ext uri="{BB962C8B-B14F-4D97-AF65-F5344CB8AC3E}">
        <p14:creationId xmlns:p14="http://schemas.microsoft.com/office/powerpoint/2010/main" val="1346626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822959" y="286605"/>
            <a:ext cx="7937319" cy="856396"/>
          </a:xfrm>
        </p:spPr>
        <p:txBody>
          <a:bodyPr>
            <a:normAutofit fontScale="90000"/>
          </a:bodyPr>
          <a:lstStyle/>
          <a:p>
            <a:r>
              <a:rPr lang="en-US" dirty="0">
                <a:latin typeface="Arial" charset="0"/>
              </a:rPr>
              <a:t>Design Impact: Problem Solving</a:t>
            </a:r>
          </a:p>
        </p:txBody>
      </p:sp>
      <p:sp>
        <p:nvSpPr>
          <p:cNvPr id="103426" name="Rectangle 3"/>
          <p:cNvSpPr>
            <a:spLocks noGrp="1" noChangeArrowheads="1"/>
          </p:cNvSpPr>
          <p:nvPr>
            <p:ph idx="1"/>
          </p:nvPr>
        </p:nvSpPr>
        <p:spPr/>
        <p:txBody>
          <a:bodyPr>
            <a:normAutofit/>
          </a:bodyPr>
          <a:lstStyle/>
          <a:p>
            <a:pPr>
              <a:lnSpc>
                <a:spcPct val="90000"/>
              </a:lnSpc>
            </a:pPr>
            <a:r>
              <a:rPr lang="en-US" sz="2400" dirty="0">
                <a:latin typeface="Arial" charset="0"/>
              </a:rPr>
              <a:t>Resilience can be low for errors and the resulting frustration may make someone abandon a computer program or website.</a:t>
            </a:r>
          </a:p>
          <a:p>
            <a:pPr lvl="1">
              <a:lnSpc>
                <a:spcPct val="90000"/>
              </a:lnSpc>
            </a:pPr>
            <a:r>
              <a:rPr lang="en-US" sz="2000" dirty="0">
                <a:latin typeface="Arial" charset="0"/>
                <a:ea typeface="Arial" charset="0"/>
                <a:cs typeface="Arial" charset="0"/>
              </a:rPr>
              <a:t>404 error from a bad link or a link that does not take them where they thought they were going</a:t>
            </a:r>
          </a:p>
          <a:p>
            <a:pPr>
              <a:lnSpc>
                <a:spcPct val="90000"/>
              </a:lnSpc>
            </a:pPr>
            <a:r>
              <a:rPr lang="en-US" sz="2400" dirty="0">
                <a:latin typeface="Arial" charset="0"/>
              </a:rPr>
              <a:t>Error messages should be as clear as possible, telling users what they did wrong and how to fix the problem. </a:t>
            </a:r>
          </a:p>
          <a:p>
            <a:pPr>
              <a:lnSpc>
                <a:spcPct val="90000"/>
              </a:lnSpc>
            </a:pPr>
            <a:r>
              <a:rPr lang="en-US" sz="2400" dirty="0">
                <a:latin typeface="Arial" charset="0"/>
              </a:rPr>
              <a:t>Search features should suggest alternate spellings to users if the original spelling seems suspicious</a:t>
            </a:r>
          </a:p>
          <a:p>
            <a:pPr>
              <a:lnSpc>
                <a:spcPct val="90000"/>
              </a:lnSpc>
            </a:pPr>
            <a:r>
              <a:rPr lang="en-US" sz="2400" dirty="0">
                <a:latin typeface="Arial" charset="0"/>
              </a:rPr>
              <a:t>Users should be warned when actions can cause potentially serious consequences, such as deleting a file. </a:t>
            </a:r>
          </a:p>
        </p:txBody>
      </p:sp>
    </p:spTree>
    <p:extLst>
      <p:ext uri="{BB962C8B-B14F-4D97-AF65-F5344CB8AC3E}">
        <p14:creationId xmlns:p14="http://schemas.microsoft.com/office/powerpoint/2010/main" val="3177113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a:lstStyle/>
          <a:p>
            <a:r>
              <a:rPr lang="en-US" dirty="0">
                <a:latin typeface="Arial" charset="0"/>
              </a:rPr>
              <a:t>Design Impact: Attention</a:t>
            </a:r>
          </a:p>
        </p:txBody>
      </p:sp>
      <p:sp>
        <p:nvSpPr>
          <p:cNvPr id="106498" name="Rectangle 3"/>
          <p:cNvSpPr>
            <a:spLocks noGrp="1" noChangeArrowheads="1"/>
          </p:cNvSpPr>
          <p:nvPr>
            <p:ph idx="1"/>
          </p:nvPr>
        </p:nvSpPr>
        <p:spPr/>
        <p:txBody>
          <a:bodyPr>
            <a:normAutofit/>
          </a:bodyPr>
          <a:lstStyle/>
          <a:p>
            <a:r>
              <a:rPr lang="en-US" sz="2800" dirty="0">
                <a:latin typeface="Arial" charset="0"/>
              </a:rPr>
              <a:t>Distractions such as scrolling text and blinking icons can make the web environment difficult. </a:t>
            </a:r>
          </a:p>
          <a:p>
            <a:r>
              <a:rPr lang="en-US" sz="2800" dirty="0">
                <a:latin typeface="Arial" charset="0"/>
              </a:rPr>
              <a:t>Use headings to draw attention to the important points and outline of the content. </a:t>
            </a:r>
          </a:p>
          <a:p>
            <a:r>
              <a:rPr lang="en-US" sz="2800" dirty="0">
                <a:latin typeface="Arial" charset="0"/>
              </a:rPr>
              <a:t>Avoid background noises or images that distract. </a:t>
            </a:r>
          </a:p>
        </p:txBody>
      </p:sp>
    </p:spTree>
    <p:extLst>
      <p:ext uri="{BB962C8B-B14F-4D97-AF65-F5344CB8AC3E}">
        <p14:creationId xmlns:p14="http://schemas.microsoft.com/office/powerpoint/2010/main" val="2796907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822959" y="286605"/>
            <a:ext cx="7888333" cy="856396"/>
          </a:xfrm>
        </p:spPr>
        <p:txBody>
          <a:bodyPr>
            <a:normAutofit fontScale="90000"/>
          </a:bodyPr>
          <a:lstStyle/>
          <a:p>
            <a:pPr eaLnBrk="1" hangingPunct="1"/>
            <a:r>
              <a:rPr lang="en-US" dirty="0">
                <a:latin typeface="Arial" charset="0"/>
                <a:cs typeface="Arial" charset="0"/>
              </a:rPr>
              <a:t>Design Impact: Flashing Images</a:t>
            </a:r>
          </a:p>
        </p:txBody>
      </p:sp>
      <p:sp>
        <p:nvSpPr>
          <p:cNvPr id="70659" name="Rectangle 3"/>
          <p:cNvSpPr>
            <a:spLocks noGrp="1" noChangeArrowheads="1"/>
          </p:cNvSpPr>
          <p:nvPr>
            <p:ph idx="1"/>
          </p:nvPr>
        </p:nvSpPr>
        <p:spPr/>
        <p:txBody>
          <a:bodyPr>
            <a:normAutofit lnSpcReduction="10000"/>
          </a:bodyPr>
          <a:lstStyle/>
          <a:p>
            <a:pPr eaLnBrk="1" hangingPunct="1"/>
            <a:r>
              <a:rPr lang="en-US" sz="2800" dirty="0">
                <a:latin typeface="Arial" charset="0"/>
                <a:cs typeface="Arial" charset="0"/>
              </a:rPr>
              <a:t>People with seizure disorders can be sensitive to images with flashing or with complex patterns that seem to </a:t>
            </a:r>
            <a:r>
              <a:rPr lang="ja-JP" altLang="en-US" sz="2800" dirty="0">
                <a:latin typeface="Arial" charset="0"/>
                <a:cs typeface="Arial" charset="0"/>
              </a:rPr>
              <a:t>“</a:t>
            </a:r>
            <a:r>
              <a:rPr lang="en-US" sz="2800" dirty="0">
                <a:latin typeface="Arial" charset="0"/>
                <a:cs typeface="Arial" charset="0"/>
              </a:rPr>
              <a:t>jump</a:t>
            </a:r>
            <a:r>
              <a:rPr lang="ja-JP" altLang="en-US" sz="2800" dirty="0">
                <a:latin typeface="Arial" charset="0"/>
                <a:cs typeface="Arial" charset="0"/>
              </a:rPr>
              <a:t>”</a:t>
            </a:r>
            <a:r>
              <a:rPr lang="en-US" sz="2800" dirty="0">
                <a:latin typeface="Arial" charset="0"/>
                <a:cs typeface="Arial" charset="0"/>
              </a:rPr>
              <a:t> or </a:t>
            </a:r>
            <a:r>
              <a:rPr lang="ja-JP" altLang="en-US" sz="2800" dirty="0">
                <a:latin typeface="Arial" charset="0"/>
                <a:cs typeface="Arial" charset="0"/>
              </a:rPr>
              <a:t>“</a:t>
            </a:r>
            <a:r>
              <a:rPr lang="en-US" sz="2800" dirty="0">
                <a:latin typeface="Arial" charset="0"/>
                <a:cs typeface="Arial" charset="0"/>
              </a:rPr>
              <a:t>wiggle</a:t>
            </a:r>
            <a:r>
              <a:rPr lang="ja-JP" altLang="en-US" sz="2800" dirty="0">
                <a:latin typeface="Arial" charset="0"/>
                <a:cs typeface="Arial" charset="0"/>
              </a:rPr>
              <a:t>”</a:t>
            </a:r>
            <a:r>
              <a:rPr lang="en-US" sz="2800" dirty="0">
                <a:latin typeface="Arial" charset="0"/>
                <a:cs typeface="Arial" charset="0"/>
              </a:rPr>
              <a:t> due to optical illusions.</a:t>
            </a:r>
          </a:p>
          <a:p>
            <a:pPr eaLnBrk="1" hangingPunct="1"/>
            <a:r>
              <a:rPr lang="en-US" sz="2800" dirty="0">
                <a:latin typeface="Arial" charset="0"/>
                <a:cs typeface="Arial" charset="0"/>
              </a:rPr>
              <a:t>Be careful when you design your animations. Don't cause a seizure!</a:t>
            </a:r>
          </a:p>
          <a:p>
            <a:pPr lvl="1" eaLnBrk="1" hangingPunct="1"/>
            <a:r>
              <a:rPr lang="en-US" sz="2400" dirty="0">
                <a:latin typeface="Arial" charset="0"/>
                <a:ea typeface="Arial" charset="0"/>
                <a:cs typeface="Arial" charset="0"/>
              </a:rPr>
              <a:t>Most designers don't create graphics that even approach the point that they might cause seizures, but some multimedia developers do venture into this territory. </a:t>
            </a:r>
          </a:p>
          <a:p>
            <a:pPr lvl="1" eaLnBrk="1" hangingPunct="1"/>
            <a:r>
              <a:rPr lang="en-US" sz="2400" dirty="0">
                <a:latin typeface="Arial" charset="0"/>
                <a:ea typeface="Arial" charset="0"/>
                <a:cs typeface="Arial" charset="0"/>
              </a:rPr>
              <a:t>Flash designers are especially notorious for creating modernistic animations that flicker and strobe across the screen. </a:t>
            </a:r>
          </a:p>
        </p:txBody>
      </p:sp>
    </p:spTree>
    <p:extLst>
      <p:ext uri="{BB962C8B-B14F-4D97-AF65-F5344CB8AC3E}">
        <p14:creationId xmlns:p14="http://schemas.microsoft.com/office/powerpoint/2010/main" val="3272950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9" y="286605"/>
            <a:ext cx="7778931" cy="856396"/>
          </a:xfrm>
        </p:spPr>
        <p:txBody>
          <a:bodyPr>
            <a:normAutofit fontScale="90000"/>
          </a:bodyPr>
          <a:lstStyle/>
          <a:p>
            <a:r>
              <a:rPr lang="en-US" dirty="0">
                <a:latin typeface="Arial" panose="020B0604020202020204" pitchFamily="34" charset="0"/>
                <a:cs typeface="Arial" panose="020B0604020202020204" pitchFamily="34" charset="0"/>
              </a:rPr>
              <a:t>Cognitive / Learning Disabilities</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Flashing images: seizure disorders</a:t>
            </a:r>
          </a:p>
          <a:p>
            <a:r>
              <a:rPr lang="en-US" dirty="0">
                <a:latin typeface="Arial" panose="020B0604020202020204" pitchFamily="34" charset="0"/>
                <a:cs typeface="Arial" panose="020B0604020202020204" pitchFamily="34" charset="0"/>
              </a:rPr>
              <a:t>Supporting Read-Aloud</a:t>
            </a:r>
          </a:p>
          <a:p>
            <a:pPr lvl="1"/>
            <a:r>
              <a:rPr lang="en-US" dirty="0">
                <a:latin typeface="Arial" panose="020B0604020202020204" pitchFamily="34" charset="0"/>
                <a:cs typeface="Arial" panose="020B0604020202020204" pitchFamily="34" charset="0"/>
              </a:rPr>
              <a:t>May prefer to have the computer automatically read the text on a website out loud.</a:t>
            </a:r>
          </a:p>
          <a:p>
            <a:r>
              <a:rPr lang="en-US" dirty="0">
                <a:latin typeface="Arial" panose="020B0604020202020204" pitchFamily="34" charset="0"/>
                <a:cs typeface="Arial" panose="020B0604020202020204" pitchFamily="34" charset="0"/>
              </a:rPr>
              <a:t>Spelling, writing difficulties</a:t>
            </a:r>
          </a:p>
          <a:p>
            <a:pPr lvl="1"/>
            <a:r>
              <a:rPr lang="en-US" dirty="0">
                <a:latin typeface="Arial" panose="020B0604020202020204" pitchFamily="34" charset="0"/>
                <a:cs typeface="Arial" panose="020B0604020202020204" pitchFamily="34" charset="0"/>
              </a:rPr>
              <a:t>May benefit from spell-checkers, other tools.</a:t>
            </a:r>
          </a:p>
          <a:p>
            <a:r>
              <a:rPr lang="en-US" dirty="0">
                <a:latin typeface="Arial" panose="020B0604020202020204" pitchFamily="34" charset="0"/>
                <a:cs typeface="Arial" panose="020B0604020202020204" pitchFamily="34" charset="0"/>
              </a:rPr>
              <a:t>Distractions on webpages (advertisements, many links, cluttered structure, decorative animations) may impact comprehension</a:t>
            </a:r>
          </a:p>
        </p:txBody>
      </p:sp>
    </p:spTree>
    <p:extLst>
      <p:ext uri="{BB962C8B-B14F-4D97-AF65-F5344CB8AC3E}">
        <p14:creationId xmlns:p14="http://schemas.microsoft.com/office/powerpoint/2010/main" val="126462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70659"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70660"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144261" name="Rectangle 5"/>
          <p:cNvSpPr>
            <a:spLocks noChangeArrowheads="1"/>
          </p:cNvSpPr>
          <p:nvPr/>
        </p:nvSpPr>
        <p:spPr bwMode="auto">
          <a:xfrm>
            <a:off x="4617722" y="3454787"/>
            <a:ext cx="4267200" cy="930275"/>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1520377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44261"/>
                                        </p:tgtEl>
                                        <p:attrNameLst>
                                          <p:attrName>style.visibility</p:attrName>
                                        </p:attrNameLst>
                                      </p:cBhvr>
                                      <p:to>
                                        <p:strVal val="visible"/>
                                      </p:to>
                                    </p:set>
                                    <p:animEffect transition="in" filter="fade">
                                      <p:cBhvr>
                                        <p:cTn id="7" dur="1000"/>
                                        <p:tgtEl>
                                          <p:spTgt spid="2144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6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atin typeface="Arial" charset="0"/>
                <a:cs typeface="Arial" charset="0"/>
              </a:rPr>
              <a:t>Conforming to Standards</a:t>
            </a:r>
          </a:p>
        </p:txBody>
      </p:sp>
      <p:sp>
        <p:nvSpPr>
          <p:cNvPr id="71683" name="Rectangle 3"/>
          <p:cNvSpPr>
            <a:spLocks noGrp="1" noChangeArrowheads="1"/>
          </p:cNvSpPr>
          <p:nvPr>
            <p:ph idx="1"/>
          </p:nvPr>
        </p:nvSpPr>
        <p:spPr/>
        <p:txBody>
          <a:bodyPr>
            <a:normAutofit/>
          </a:bodyPr>
          <a:lstStyle/>
          <a:p>
            <a:pPr eaLnBrk="1" hangingPunct="1"/>
            <a:r>
              <a:rPr lang="en-US" dirty="0">
                <a:latin typeface="Arial" charset="0"/>
                <a:cs typeface="Arial" charset="0"/>
              </a:rPr>
              <a:t>Making sure that your website follows the official HTML format will make it more likely that users with disabilities will be able to access your site, because their tools will interact with it in expected ways.</a:t>
            </a:r>
          </a:p>
          <a:p>
            <a:pPr eaLnBrk="1" hangingPunct="1"/>
            <a:r>
              <a:rPr lang="en-US" dirty="0">
                <a:latin typeface="Arial" charset="0"/>
                <a:cs typeface="Arial" charset="0"/>
              </a:rPr>
              <a:t>For instance, it is recommended to follow the modern standard of separating the specification of your content from its visual appearance…  </a:t>
            </a:r>
          </a:p>
        </p:txBody>
      </p:sp>
    </p:spTree>
    <p:extLst>
      <p:ext uri="{BB962C8B-B14F-4D97-AF65-F5344CB8AC3E}">
        <p14:creationId xmlns:p14="http://schemas.microsoft.com/office/powerpoint/2010/main" val="227024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ea typeface="MS PGothic" pitchFamily="34" charset="-128"/>
              </a:rPr>
              <a:t>Section 508</a:t>
            </a:r>
            <a:endParaRPr lang="en-US" dirty="0"/>
          </a:p>
        </p:txBody>
      </p:sp>
      <p:sp>
        <p:nvSpPr>
          <p:cNvPr id="3" name="Text Placeholder 2"/>
          <p:cNvSpPr>
            <a:spLocks noGrp="1"/>
          </p:cNvSpPr>
          <p:nvPr>
            <p:ph type="body" idx="1"/>
          </p:nvPr>
        </p:nvSpPr>
        <p:spPr/>
        <p:txBody>
          <a:bodyPr/>
          <a:lstStyle/>
          <a:p>
            <a:pPr marL="457200" indent="-457200">
              <a:buFont typeface="Arial"/>
              <a:buChar char="•"/>
            </a:pPr>
            <a:r>
              <a:rPr lang="en-US" altLang="en-US" sz="2400" dirty="0">
                <a:ea typeface="MS PGothic" pitchFamily="34" charset="-128"/>
              </a:rPr>
              <a:t>Section 508 is an amendment to the United States Workforce Rehabilitation Act of 1973</a:t>
            </a:r>
          </a:p>
          <a:p>
            <a:pPr marL="457200" indent="-457200">
              <a:buFont typeface="Arial"/>
              <a:buChar char="•"/>
            </a:pPr>
            <a:r>
              <a:rPr lang="en-US" altLang="en-US" sz="2400" dirty="0">
                <a:ea typeface="MS PGothic" pitchFamily="34" charset="-128"/>
              </a:rPr>
              <a:t>Mandates that all electronic and information technology developed, procured, maintained, or used by the federal government be accessible to people with disabilities</a:t>
            </a:r>
          </a:p>
          <a:p>
            <a:pPr marL="457200" indent="-457200">
              <a:buFont typeface="Arial"/>
              <a:buChar char="•"/>
            </a:pPr>
            <a:r>
              <a:rPr lang="en-US" altLang="en-US" sz="2400" dirty="0">
                <a:ea typeface="MS PGothic" pitchFamily="34" charset="-128"/>
              </a:rPr>
              <a:t>Good accessibility design guidelines in general</a:t>
            </a:r>
          </a:p>
        </p:txBody>
      </p:sp>
    </p:spTree>
    <p:extLst>
      <p:ext uri="{BB962C8B-B14F-4D97-AF65-F5344CB8AC3E}">
        <p14:creationId xmlns:p14="http://schemas.microsoft.com/office/powerpoint/2010/main" val="174269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Arial" panose="020B0604020202020204" pitchFamily="34" charset="0"/>
                <a:cs typeface="Arial" panose="020B0604020202020204" pitchFamily="34" charset="0"/>
              </a:rPr>
              <a:t>Several ways to control appearance</a:t>
            </a:r>
          </a:p>
        </p:txBody>
      </p:sp>
      <p:sp>
        <p:nvSpPr>
          <p:cNvPr id="3" name="Content Placeholder 2"/>
          <p:cNvSpPr>
            <a:spLocks noGrp="1"/>
          </p:cNvSpPr>
          <p:nvPr>
            <p:ph idx="1"/>
          </p:nvPr>
        </p:nvSpPr>
        <p:spPr/>
        <p:txBody>
          <a:bodyPr>
            <a:normAutofit/>
          </a:bodyPr>
          <a:lstStyle/>
          <a:p>
            <a:r>
              <a:rPr lang="en-US" dirty="0">
                <a:latin typeface="Arial" panose="020B0604020202020204" pitchFamily="34" charset="0"/>
                <a:cs typeface="Arial" panose="020B0604020202020204" pitchFamily="34" charset="0"/>
              </a:rPr>
              <a:t>There are several ways in which someone can set the visual appearance (size, color, boldness, font, placement, borders, etc.) of items on a webpage.</a:t>
            </a:r>
          </a:p>
          <a:p>
            <a:pPr lvl="1"/>
            <a:r>
              <a:rPr lang="en-US" dirty="0">
                <a:latin typeface="Arial" panose="020B0604020202020204" pitchFamily="34" charset="0"/>
                <a:cs typeface="Arial" panose="020B0604020202020204" pitchFamily="34" charset="0"/>
              </a:rPr>
              <a:t>Some ways of doing this are "hard coded" such that things don't resize or change appearance, even if the user asks their </a:t>
            </a:r>
            <a:r>
              <a:rPr lang="en-US" dirty="0" err="1">
                <a:latin typeface="Arial" panose="020B0604020202020204" pitchFamily="34" charset="0"/>
                <a:cs typeface="Arial" panose="020B0604020202020204" pitchFamily="34" charset="0"/>
              </a:rPr>
              <a:t>webbrowser</a:t>
            </a:r>
            <a:r>
              <a:rPr lang="en-US" dirty="0">
                <a:latin typeface="Arial" panose="020B0604020202020204" pitchFamily="34" charset="0"/>
                <a:cs typeface="Arial" panose="020B0604020202020204" pitchFamily="34" charset="0"/>
              </a:rPr>
              <a:t> to enlarge the page or override the colors.</a:t>
            </a:r>
          </a:p>
          <a:p>
            <a:pPr lvl="1"/>
            <a:r>
              <a:rPr lang="en-US" dirty="0">
                <a:latin typeface="Arial" panose="020B0604020202020204" pitchFamily="34" charset="0"/>
                <a:cs typeface="Arial" panose="020B0604020202020204" pitchFamily="34" charset="0"/>
              </a:rPr>
              <a:t>This makes the page less accessible for low vision users who many need this flexibility.</a:t>
            </a:r>
          </a:p>
        </p:txBody>
      </p:sp>
    </p:spTree>
    <p:extLst>
      <p:ext uri="{BB962C8B-B14F-4D97-AF65-F5344CB8AC3E}">
        <p14:creationId xmlns:p14="http://schemas.microsoft.com/office/powerpoint/2010/main" val="3345571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normAutofit fontScale="90000"/>
          </a:bodyPr>
          <a:lstStyle/>
          <a:p>
            <a:pPr eaLnBrk="1" hangingPunct="1"/>
            <a:r>
              <a:rPr lang="en-US" dirty="0">
                <a:latin typeface="Arial" charset="0"/>
              </a:rPr>
              <a:t>Using CSS for Visual Details</a:t>
            </a:r>
          </a:p>
        </p:txBody>
      </p:sp>
      <p:sp>
        <p:nvSpPr>
          <p:cNvPr id="71682" name="Rectangle 3"/>
          <p:cNvSpPr>
            <a:spLocks noGrp="1" noChangeArrowheads="1"/>
          </p:cNvSpPr>
          <p:nvPr>
            <p:ph idx="1"/>
          </p:nvPr>
        </p:nvSpPr>
        <p:spPr/>
        <p:txBody>
          <a:bodyPr>
            <a:normAutofit/>
          </a:bodyPr>
          <a:lstStyle/>
          <a:p>
            <a:pPr eaLnBrk="1" hangingPunct="1"/>
            <a:r>
              <a:rPr lang="en-US" dirty="0">
                <a:latin typeface="Arial" charset="0"/>
              </a:rPr>
              <a:t>Using "Cascading Style Sheets" (CSS) is the preferred way to set visual details.  </a:t>
            </a:r>
          </a:p>
          <a:p>
            <a:pPr lvl="1" eaLnBrk="1" hangingPunct="1"/>
            <a:r>
              <a:rPr lang="en-US" dirty="0">
                <a:latin typeface="Arial" charset="0"/>
              </a:rPr>
              <a:t>This allows the author of a webpage to separate the information content of a page from the details of its visual presentation. </a:t>
            </a:r>
          </a:p>
          <a:p>
            <a:pPr lvl="1" eaLnBrk="1" hangingPunct="1"/>
            <a:r>
              <a:rPr lang="en-US" dirty="0">
                <a:latin typeface="Arial" charset="0"/>
              </a:rPr>
              <a:t>This makes it easy for the author to set the order in which elements of the webpage should be read by a screen reader, regardless of how they are laid out visually on the screen.</a:t>
            </a:r>
          </a:p>
          <a:p>
            <a:pPr lvl="1" eaLnBrk="1" hangingPunct="1"/>
            <a:r>
              <a:rPr lang="en-US" dirty="0">
                <a:latin typeface="Arial" charset="0"/>
              </a:rPr>
              <a:t>This provides more flexibility and accessibility. </a:t>
            </a:r>
          </a:p>
        </p:txBody>
      </p:sp>
    </p:spTree>
    <p:extLst>
      <p:ext uri="{BB962C8B-B14F-4D97-AF65-F5344CB8AC3E}">
        <p14:creationId xmlns:p14="http://schemas.microsoft.com/office/powerpoint/2010/main" val="2705772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Responsive Design</a:t>
            </a:r>
          </a:p>
        </p:txBody>
      </p:sp>
      <p:sp>
        <p:nvSpPr>
          <p:cNvPr id="3" name="Content Placeholder 2"/>
          <p:cNvSpPr>
            <a:spLocks noGrp="1"/>
          </p:cNvSpPr>
          <p:nvPr>
            <p:ph idx="1"/>
          </p:nvPr>
        </p:nvSpPr>
        <p:spPr>
          <a:xfrm>
            <a:off x="457200" y="1997100"/>
            <a:ext cx="8229600" cy="4750465"/>
          </a:xfrm>
        </p:spPr>
        <p:txBody>
          <a:bodyPr>
            <a:normAutofit/>
          </a:bodyPr>
          <a:lstStyle/>
          <a:p>
            <a:r>
              <a:rPr lang="en-US" dirty="0"/>
              <a:t>Website design in which the presentation of pages adapts to the specific device or screen size of the user can benefit people with disabilities.</a:t>
            </a:r>
          </a:p>
          <a:p>
            <a:r>
              <a:rPr lang="en-US" dirty="0"/>
              <a:t>RD can help the user</a:t>
            </a:r>
            <a:br>
              <a:rPr lang="en-US" dirty="0"/>
            </a:br>
            <a:r>
              <a:rPr lang="en-US" dirty="0"/>
              <a:t>of a smartphone avoid</a:t>
            </a:r>
            <a:br>
              <a:rPr lang="en-US" dirty="0"/>
            </a:br>
            <a:r>
              <a:rPr lang="en-US" dirty="0"/>
              <a:t> “sideways scrolling” </a:t>
            </a:r>
            <a:br>
              <a:rPr lang="en-US" dirty="0"/>
            </a:br>
            <a:r>
              <a:rPr lang="en-US" dirty="0"/>
              <a:t>to read lines of text,</a:t>
            </a:r>
            <a:br>
              <a:rPr lang="en-US" dirty="0"/>
            </a:br>
            <a:r>
              <a:rPr lang="en-US" dirty="0"/>
              <a:t>and it also benefits</a:t>
            </a:r>
            <a:br>
              <a:rPr lang="en-US" dirty="0"/>
            </a:br>
            <a:r>
              <a:rPr lang="en-US" dirty="0"/>
              <a:t>people who use </a:t>
            </a:r>
            <a:br>
              <a:rPr lang="en-US" dirty="0"/>
            </a:br>
            <a:r>
              <a:rPr lang="en-US" dirty="0"/>
              <a:t>screen magnifiers.</a:t>
            </a:r>
          </a:p>
        </p:txBody>
      </p:sp>
      <p:pic>
        <p:nvPicPr>
          <p:cNvPr id="4" name="Picture 3" descr="ATCM-Responsive-Desig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294" y="2861089"/>
            <a:ext cx="5051678" cy="3169477"/>
          </a:xfrm>
          <a:prstGeom prst="rect">
            <a:avLst/>
          </a:prstGeom>
        </p:spPr>
      </p:pic>
    </p:spTree>
    <p:extLst>
      <p:ext uri="{BB962C8B-B14F-4D97-AF65-F5344CB8AC3E}">
        <p14:creationId xmlns:p14="http://schemas.microsoft.com/office/powerpoint/2010/main" val="3963743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ChangeArrowheads="1"/>
          </p:cNvSpPr>
          <p:nvPr>
            <p:ph type="title"/>
          </p:nvPr>
        </p:nvSpPr>
        <p:spPr/>
        <p:txBody>
          <a:bodyPr>
            <a:normAutofit/>
          </a:bodyPr>
          <a:lstStyle/>
          <a:p>
            <a:pPr eaLnBrk="1" hangingPunct="1"/>
            <a:r>
              <a:rPr lang="en-US" dirty="0">
                <a:latin typeface="Arial" charset="0"/>
                <a:cs typeface="Arial" charset="0"/>
              </a:rPr>
              <a:t>Additional Topics &amp; References</a:t>
            </a:r>
          </a:p>
        </p:txBody>
      </p:sp>
      <p:sp>
        <p:nvSpPr>
          <p:cNvPr id="128003" name="Rectangle 5"/>
          <p:cNvSpPr>
            <a:spLocks noGrp="1" noChangeArrowheads="1"/>
          </p:cNvSpPr>
          <p:nvPr>
            <p:ph type="body" idx="1"/>
          </p:nvPr>
        </p:nvSpPr>
        <p:spPr/>
        <p:txBody>
          <a:bodyPr/>
          <a:lstStyle/>
          <a:p>
            <a:endParaRPr lang="en-US" dirty="0">
              <a:latin typeface="Arial" charset="0"/>
              <a:cs typeface="Arial" charset="0"/>
            </a:endParaRPr>
          </a:p>
        </p:txBody>
      </p:sp>
    </p:spTree>
    <p:extLst>
      <p:ext uri="{BB962C8B-B14F-4D97-AF65-F5344CB8AC3E}">
        <p14:creationId xmlns:p14="http://schemas.microsoft.com/office/powerpoint/2010/main" val="902474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W3C Accessibility Design Guidelines</a:t>
            </a:r>
          </a:p>
        </p:txBody>
      </p:sp>
      <p:sp>
        <p:nvSpPr>
          <p:cNvPr id="3" name="Text Placeholder 2"/>
          <p:cNvSpPr>
            <a:spLocks noGrp="1"/>
          </p:cNvSpPr>
          <p:nvPr>
            <p:ph type="body" idx="1"/>
          </p:nvPr>
        </p:nvSpPr>
        <p:spPr/>
        <p:txBody>
          <a:bodyPr/>
          <a:lstStyle/>
          <a:p>
            <a:pPr marL="457200" indent="-457200">
              <a:buFont typeface="Arial"/>
              <a:buChar char="•"/>
            </a:pPr>
            <a:r>
              <a:rPr lang="en-US" dirty="0"/>
              <a:t>Web Content Accessibility Guidelines (WCAG) </a:t>
            </a:r>
            <a:r>
              <a:rPr lang="en-US" dirty="0">
                <a:hlinkClick r:id="rId2"/>
              </a:rPr>
              <a:t>http://www.w3.org/WAI/intro/wcag</a:t>
            </a:r>
            <a:endParaRPr lang="en-US" dirty="0"/>
          </a:p>
          <a:p>
            <a:pPr marL="749300" lvl="1" indent="-342900">
              <a:buFont typeface="Arial"/>
              <a:buChar char="•"/>
            </a:pPr>
            <a:r>
              <a:rPr lang="en-US" sz="1600" dirty="0"/>
              <a:t>“explain how to make web content more accessible to people with disabilities”; principles …</a:t>
            </a:r>
          </a:p>
          <a:p>
            <a:pPr marL="749300" lvl="1" indent="-342900">
              <a:buFont typeface="Arial"/>
              <a:buChar char="•"/>
            </a:pPr>
            <a:r>
              <a:rPr lang="en-US" sz="1600" b="1" dirty="0"/>
              <a:t>Perceivable</a:t>
            </a:r>
            <a:r>
              <a:rPr lang="en-US" sz="1600" dirty="0"/>
              <a:t> objects and content</a:t>
            </a:r>
          </a:p>
          <a:p>
            <a:pPr marL="749300" lvl="1" indent="-342900">
              <a:buFont typeface="Arial"/>
              <a:buChar char="•"/>
            </a:pPr>
            <a:r>
              <a:rPr lang="en-US" sz="1600" b="1" dirty="0"/>
              <a:t>Operable</a:t>
            </a:r>
            <a:r>
              <a:rPr lang="en-US" sz="1600" dirty="0"/>
              <a:t> objects and navigation</a:t>
            </a:r>
          </a:p>
          <a:p>
            <a:pPr marL="749300" lvl="1" indent="-342900">
              <a:buFont typeface="Arial"/>
              <a:buChar char="•"/>
            </a:pPr>
            <a:r>
              <a:rPr lang="en-US" sz="1600" b="1" dirty="0"/>
              <a:t>Understandable</a:t>
            </a:r>
            <a:r>
              <a:rPr lang="en-US" sz="1600" dirty="0"/>
              <a:t> content and interactive operation</a:t>
            </a:r>
          </a:p>
          <a:p>
            <a:pPr marL="749300" lvl="1" indent="-342900">
              <a:buFont typeface="Arial"/>
              <a:buChar char="•"/>
            </a:pPr>
            <a:r>
              <a:rPr lang="en-US" sz="1600" b="1" dirty="0"/>
              <a:t>Robust</a:t>
            </a:r>
            <a:r>
              <a:rPr lang="en-US" sz="1600" dirty="0"/>
              <a:t> – reliably interpretable by assistive technologies</a:t>
            </a:r>
          </a:p>
          <a:p>
            <a:pPr marL="457200" indent="-457200">
              <a:buFont typeface="Arial"/>
              <a:buChar char="•"/>
            </a:pPr>
            <a:r>
              <a:rPr lang="en-US" dirty="0"/>
              <a:t>Accessible Rich Internet Applications (ARIA) </a:t>
            </a:r>
            <a:r>
              <a:rPr lang="en-US" dirty="0">
                <a:hlinkClick r:id="rId3"/>
              </a:rPr>
              <a:t>http://www.w3.org/WAI/intro/aria</a:t>
            </a:r>
            <a:endParaRPr lang="en-US" dirty="0"/>
          </a:p>
          <a:p>
            <a:pPr marL="749300" lvl="1" indent="-342900">
              <a:buFont typeface="Arial"/>
              <a:buChar char="•"/>
            </a:pPr>
            <a:r>
              <a:rPr lang="en-US" sz="1600" dirty="0"/>
              <a:t>Guidelines for how to make dynamic web app functionality available to assistive technologies</a:t>
            </a:r>
          </a:p>
          <a:p>
            <a:pPr marL="457200" indent="-457200">
              <a:buFont typeface="Arial"/>
              <a:buChar char="•"/>
            </a:pPr>
            <a:endParaRPr lang="en-US" dirty="0"/>
          </a:p>
        </p:txBody>
      </p:sp>
    </p:spTree>
    <p:extLst>
      <p:ext uri="{BB962C8B-B14F-4D97-AF65-F5344CB8AC3E}">
        <p14:creationId xmlns:p14="http://schemas.microsoft.com/office/powerpoint/2010/main" val="34650218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31968" y="100038"/>
            <a:ext cx="9125782" cy="1143000"/>
          </a:xfrm>
        </p:spPr>
        <p:txBody>
          <a:bodyPr>
            <a:normAutofit/>
          </a:bodyPr>
          <a:lstStyle/>
          <a:p>
            <a:pPr eaLnBrk="1" hangingPunct="1"/>
            <a:r>
              <a:rPr lang="en-US" dirty="0">
                <a:latin typeface="Arial" charset="0"/>
              </a:rPr>
              <a:t>Accessibility Auto-Checking Tools</a:t>
            </a:r>
          </a:p>
        </p:txBody>
      </p:sp>
      <p:sp>
        <p:nvSpPr>
          <p:cNvPr id="130050" name="Rectangle 3"/>
          <p:cNvSpPr>
            <a:spLocks noGrp="1" noChangeArrowheads="1"/>
          </p:cNvSpPr>
          <p:nvPr>
            <p:ph idx="1"/>
          </p:nvPr>
        </p:nvSpPr>
        <p:spPr/>
        <p:txBody>
          <a:bodyPr>
            <a:normAutofit/>
          </a:bodyPr>
          <a:lstStyle/>
          <a:p>
            <a:pPr eaLnBrk="1" hangingPunct="1">
              <a:lnSpc>
                <a:spcPct val="90000"/>
              </a:lnSpc>
            </a:pPr>
            <a:r>
              <a:rPr lang="en-US" dirty="0">
                <a:latin typeface="Arial" charset="0"/>
              </a:rPr>
              <a:t>Free "WAVE" tool: </a:t>
            </a:r>
            <a:r>
              <a:rPr lang="en-US" dirty="0">
                <a:latin typeface="Arial" charset="0"/>
                <a:hlinkClick r:id="rId3" tooltip="Link to External Site"/>
              </a:rPr>
              <a:t>wave.webaim.org</a:t>
            </a:r>
            <a:r>
              <a:rPr lang="en-US" dirty="0">
                <a:latin typeface="Arial" charset="0"/>
              </a:rPr>
              <a:t> </a:t>
            </a:r>
          </a:p>
          <a:p>
            <a:pPr lvl="1" eaLnBrk="1" hangingPunct="1">
              <a:lnSpc>
                <a:spcPct val="90000"/>
              </a:lnSpc>
            </a:pPr>
            <a:r>
              <a:rPr lang="en-US" dirty="0">
                <a:latin typeface="Arial" charset="0"/>
                <a:ea typeface="Arial" charset="0"/>
                <a:cs typeface="Arial" charset="0"/>
              </a:rPr>
              <a:t>Website will analyze other webpages for you, adding icons to a version of the page that represent structural, content, and accessibility features or problems. </a:t>
            </a:r>
          </a:p>
          <a:p>
            <a:pPr lvl="1" eaLnBrk="1" hangingPunct="1">
              <a:lnSpc>
                <a:spcPct val="90000"/>
              </a:lnSpc>
            </a:pPr>
            <a:r>
              <a:rPr lang="en-US" dirty="0">
                <a:latin typeface="Arial" charset="0"/>
                <a:ea typeface="Arial" charset="0"/>
                <a:cs typeface="Arial" charset="0"/>
              </a:rPr>
              <a:t>It also has a toolbar </a:t>
            </a:r>
            <a:br>
              <a:rPr lang="en-US" dirty="0">
                <a:latin typeface="Arial" charset="0"/>
                <a:ea typeface="Arial" charset="0"/>
                <a:cs typeface="Arial" charset="0"/>
              </a:rPr>
            </a:br>
            <a:r>
              <a:rPr lang="en-US" dirty="0">
                <a:latin typeface="Arial" charset="0"/>
                <a:ea typeface="Arial" charset="0"/>
                <a:cs typeface="Arial" charset="0"/>
              </a:rPr>
              <a:t>you can add to your </a:t>
            </a:r>
            <a:br>
              <a:rPr lang="en-US" dirty="0">
                <a:latin typeface="Arial" charset="0"/>
                <a:ea typeface="Arial" charset="0"/>
                <a:cs typeface="Arial" charset="0"/>
              </a:rPr>
            </a:br>
            <a:r>
              <a:rPr lang="en-US" dirty="0" err="1">
                <a:latin typeface="Arial" charset="0"/>
                <a:ea typeface="Arial" charset="0"/>
                <a:cs typeface="Arial" charset="0"/>
              </a:rPr>
              <a:t>webbrowser</a:t>
            </a:r>
            <a:r>
              <a:rPr lang="en-US" dirty="0">
                <a:latin typeface="Arial" charset="0"/>
                <a:ea typeface="Arial" charset="0"/>
                <a:cs typeface="Arial" charset="0"/>
              </a:rPr>
              <a:t> for quick access to features.</a:t>
            </a:r>
          </a:p>
          <a:p>
            <a:pPr lvl="1" eaLnBrk="1" hangingPunct="1">
              <a:lnSpc>
                <a:spcPct val="90000"/>
              </a:lnSpc>
            </a:pPr>
            <a:r>
              <a:rPr lang="en-US" dirty="0">
                <a:latin typeface="Arial" charset="0"/>
                <a:ea typeface="Arial" charset="0"/>
                <a:cs typeface="Arial" charset="0"/>
              </a:rPr>
              <a:t>It can also turn off images and styles/formatting on your page to help you see if it would be screen-reader friendly.</a:t>
            </a:r>
          </a:p>
        </p:txBody>
      </p:sp>
      <p:pic>
        <p:nvPicPr>
          <p:cNvPr id="3" name="Picture 2" descr="Screen Shot 2011-12-10 at 10.58.33 PM.png"/>
          <p:cNvPicPr>
            <a:picLocks noChangeAspect="1"/>
          </p:cNvPicPr>
          <p:nvPr/>
        </p:nvPicPr>
        <p:blipFill rotWithShape="1">
          <a:blip r:embed="rId4">
            <a:extLst>
              <a:ext uri="{28A0092B-C50C-407E-A947-70E740481C1C}">
                <a14:useLocalDpi xmlns:a14="http://schemas.microsoft.com/office/drawing/2010/main" val="0"/>
              </a:ext>
            </a:extLst>
          </a:blip>
          <a:srcRect t="43181"/>
          <a:stretch/>
        </p:blipFill>
        <p:spPr>
          <a:xfrm>
            <a:off x="4857147" y="3769856"/>
            <a:ext cx="4268635" cy="775845"/>
          </a:xfrm>
          <a:prstGeom prst="rect">
            <a:avLst/>
          </a:prstGeom>
        </p:spPr>
      </p:pic>
    </p:spTree>
    <p:extLst>
      <p:ext uri="{BB962C8B-B14F-4D97-AF65-F5344CB8AC3E}">
        <p14:creationId xmlns:p14="http://schemas.microsoft.com/office/powerpoint/2010/main" val="1792528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1-12-11 at 2.13.24 PM.png"/>
          <p:cNvPicPr>
            <a:picLocks noChangeAspect="1"/>
          </p:cNvPicPr>
          <p:nvPr/>
        </p:nvPicPr>
        <p:blipFill rotWithShape="1">
          <a:blip r:embed="rId2">
            <a:extLst>
              <a:ext uri="{28A0092B-C50C-407E-A947-70E740481C1C}">
                <a14:useLocalDpi xmlns:a14="http://schemas.microsoft.com/office/drawing/2010/main" val="0"/>
              </a:ext>
            </a:extLst>
          </a:blip>
          <a:srcRect b="7217"/>
          <a:stretch/>
        </p:blipFill>
        <p:spPr>
          <a:xfrm>
            <a:off x="0" y="0"/>
            <a:ext cx="9203941" cy="6858000"/>
          </a:xfrm>
          <a:prstGeom prst="rect">
            <a:avLst/>
          </a:prstGeom>
        </p:spPr>
      </p:pic>
    </p:spTree>
    <p:extLst>
      <p:ext uri="{BB962C8B-B14F-4D97-AF65-F5344CB8AC3E}">
        <p14:creationId xmlns:p14="http://schemas.microsoft.com/office/powerpoint/2010/main" val="250247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1" b="-4445"/>
          <a:stretch/>
        </p:blipFill>
        <p:spPr>
          <a:xfrm>
            <a:off x="0" y="0"/>
            <a:ext cx="9155630" cy="7162800"/>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2895600" y="914400"/>
            <a:ext cx="650227" cy="520700"/>
          </a:xfrm>
          <a:prstGeom prst="rect">
            <a:avLst/>
          </a:prstGeom>
        </p:spPr>
      </p:pic>
    </p:spTree>
    <p:extLst>
      <p:ext uri="{BB962C8B-B14F-4D97-AF65-F5344CB8AC3E}">
        <p14:creationId xmlns:p14="http://schemas.microsoft.com/office/powerpoint/2010/main" val="3019833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FANGS Screen Reader Simulator</a:t>
            </a:r>
          </a:p>
        </p:txBody>
      </p:sp>
      <p:sp>
        <p:nvSpPr>
          <p:cNvPr id="3" name="Content Placeholder 2"/>
          <p:cNvSpPr>
            <a:spLocks noGrp="1"/>
          </p:cNvSpPr>
          <p:nvPr>
            <p:ph idx="1"/>
          </p:nvPr>
        </p:nvSpPr>
        <p:spPr>
          <a:xfrm>
            <a:off x="457200" y="1467393"/>
            <a:ext cx="8229600" cy="4525963"/>
          </a:xfrm>
        </p:spPr>
        <p:txBody>
          <a:bodyPr>
            <a:normAutofit lnSpcReduction="10000"/>
          </a:bodyPr>
          <a:lstStyle/>
          <a:p>
            <a:r>
              <a:rPr lang="en-US" sz="2800" dirty="0"/>
              <a:t>FANGS is a plug-in you can install on your Firefox </a:t>
            </a:r>
            <a:r>
              <a:rPr lang="en-US" sz="2800" dirty="0" err="1"/>
              <a:t>webbrowser</a:t>
            </a:r>
            <a:r>
              <a:rPr lang="en-US" sz="2800" dirty="0"/>
              <a:t> that will present a script of what a screen-reader would say aloud to a blind person viewing the page.</a:t>
            </a:r>
          </a:p>
          <a:p>
            <a:pPr lvl="1" eaLnBrk="1" hangingPunct="1">
              <a:lnSpc>
                <a:spcPct val="90000"/>
              </a:lnSpc>
            </a:pPr>
            <a:r>
              <a:rPr lang="en-US" sz="2400" dirty="0">
                <a:latin typeface="Arial" charset="0"/>
              </a:rPr>
              <a:t>Does the webpage text still make sense without images? Do all the images have good "alt" tags?</a:t>
            </a:r>
          </a:p>
          <a:p>
            <a:pPr marL="800100" lvl="3" indent="-342900"/>
            <a:r>
              <a:rPr lang="en-US" sz="2400" dirty="0">
                <a:latin typeface="Arial" charset="0"/>
              </a:rPr>
              <a:t>Is the page understandable without being able to visually scan it (to figure out its organization)?  Imagine if you couldn't visually skip ahead with you eyes and had to listen to all of this.  Would you "get it"?</a:t>
            </a:r>
          </a:p>
          <a:p>
            <a:r>
              <a:rPr lang="en-US" sz="2800" dirty="0"/>
              <a:t>It can also show you a list of all the headings and links on the page (how a blind user would scan).</a:t>
            </a:r>
          </a:p>
        </p:txBody>
      </p:sp>
      <p:sp>
        <p:nvSpPr>
          <p:cNvPr id="4" name="Rectangle 3"/>
          <p:cNvSpPr/>
          <p:nvPr/>
        </p:nvSpPr>
        <p:spPr>
          <a:xfrm>
            <a:off x="236764" y="6098359"/>
            <a:ext cx="9144000" cy="338554"/>
          </a:xfrm>
          <a:prstGeom prst="rect">
            <a:avLst/>
          </a:prstGeom>
        </p:spPr>
        <p:txBody>
          <a:bodyPr wrap="square">
            <a:spAutoFit/>
          </a:bodyPr>
          <a:lstStyle/>
          <a:p>
            <a:r>
              <a:rPr lang="en-US" sz="1600" dirty="0"/>
              <a:t>Or try </a:t>
            </a:r>
            <a:r>
              <a:rPr lang="en-US" sz="1600" dirty="0" err="1"/>
              <a:t>ChromeVox</a:t>
            </a:r>
            <a:r>
              <a:rPr lang="en-US" sz="1600" dirty="0"/>
              <a:t>: https://</a:t>
            </a:r>
            <a:r>
              <a:rPr lang="en-US" sz="1600" dirty="0" err="1"/>
              <a:t>chrome.google.com</a:t>
            </a:r>
            <a:r>
              <a:rPr lang="en-US" sz="1600" dirty="0"/>
              <a:t>/</a:t>
            </a:r>
            <a:r>
              <a:rPr lang="en-US" sz="1600" dirty="0" err="1"/>
              <a:t>webstore</a:t>
            </a:r>
            <a:r>
              <a:rPr lang="en-US" sz="1600" dirty="0"/>
              <a:t>/detail/</a:t>
            </a:r>
            <a:r>
              <a:rPr lang="en-US" sz="1600" dirty="0" err="1"/>
              <a:t>kgejglhpjiefppelpmljglcjbhoiplfn</a:t>
            </a:r>
            <a:endParaRPr lang="en-US" sz="1600" dirty="0"/>
          </a:p>
        </p:txBody>
      </p:sp>
      <p:sp>
        <p:nvSpPr>
          <p:cNvPr id="5" name="Rectangle 4"/>
          <p:cNvSpPr/>
          <p:nvPr/>
        </p:nvSpPr>
        <p:spPr>
          <a:xfrm>
            <a:off x="122465" y="5735683"/>
            <a:ext cx="9144000" cy="369332"/>
          </a:xfrm>
          <a:prstGeom prst="rect">
            <a:avLst/>
          </a:prstGeom>
        </p:spPr>
        <p:txBody>
          <a:bodyPr wrap="square">
            <a:spAutoFit/>
          </a:bodyPr>
          <a:lstStyle/>
          <a:p>
            <a:r>
              <a:rPr lang="en-US" dirty="0"/>
              <a:t>FANGS: https://</a:t>
            </a:r>
            <a:r>
              <a:rPr lang="en-US" dirty="0" err="1"/>
              <a:t>addons.mozilla.org</a:t>
            </a:r>
            <a:r>
              <a:rPr lang="en-US" dirty="0"/>
              <a:t>/en-us/</a:t>
            </a:r>
            <a:r>
              <a:rPr lang="en-US" dirty="0" err="1"/>
              <a:t>firefox</a:t>
            </a:r>
            <a:r>
              <a:rPr lang="en-US" dirty="0"/>
              <a:t>/</a:t>
            </a:r>
            <a:r>
              <a:rPr lang="en-US" dirty="0" err="1"/>
              <a:t>addon</a:t>
            </a:r>
            <a:r>
              <a:rPr lang="en-US" dirty="0"/>
              <a:t>/fangs-screen-reader-emulator/</a:t>
            </a:r>
          </a:p>
        </p:txBody>
      </p:sp>
    </p:spTree>
    <p:extLst>
      <p:ext uri="{BB962C8B-B14F-4D97-AF65-F5344CB8AC3E}">
        <p14:creationId xmlns:p14="http://schemas.microsoft.com/office/powerpoint/2010/main" val="8445739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304800" y="533400"/>
            <a:ext cx="8610600" cy="884237"/>
          </a:xfrm>
        </p:spPr>
        <p:txBody>
          <a:bodyPr/>
          <a:lstStyle/>
          <a:p>
            <a:r>
              <a:rPr lang="en-US">
                <a:latin typeface="Arial" charset="0"/>
              </a:rPr>
              <a:t>VisCheck</a:t>
            </a:r>
          </a:p>
        </p:txBody>
      </p:sp>
      <p:sp>
        <p:nvSpPr>
          <p:cNvPr id="77826" name="Rectangle 3"/>
          <p:cNvSpPr>
            <a:spLocks noGrp="1" noChangeArrowheads="1"/>
          </p:cNvSpPr>
          <p:nvPr>
            <p:ph idx="1"/>
          </p:nvPr>
        </p:nvSpPr>
        <p:spPr>
          <a:xfrm>
            <a:off x="304800" y="1493837"/>
            <a:ext cx="8534400" cy="4953000"/>
          </a:xfrm>
        </p:spPr>
        <p:txBody>
          <a:bodyPr/>
          <a:lstStyle/>
          <a:p>
            <a:pPr>
              <a:lnSpc>
                <a:spcPct val="90000"/>
              </a:lnSpc>
            </a:pPr>
            <a:r>
              <a:rPr lang="en-US" dirty="0" err="1">
                <a:latin typeface="Arial" charset="0"/>
              </a:rPr>
              <a:t>Vischeck</a:t>
            </a:r>
            <a:r>
              <a:rPr lang="en-US" dirty="0">
                <a:latin typeface="Arial" charset="0"/>
              </a:rPr>
              <a:t> shows what a web page or image looks like to a person who is colorblind. </a:t>
            </a:r>
            <a:br>
              <a:rPr lang="en-US" dirty="0">
                <a:latin typeface="Arial" charset="0"/>
              </a:rPr>
            </a:br>
            <a:r>
              <a:rPr lang="en-US" dirty="0">
                <a:latin typeface="Arial" charset="0"/>
              </a:rPr>
              <a:t>http://</a:t>
            </a:r>
            <a:r>
              <a:rPr lang="en-US" dirty="0" err="1">
                <a:latin typeface="Arial" charset="0"/>
              </a:rPr>
              <a:t>www.vischeck.com</a:t>
            </a:r>
            <a:r>
              <a:rPr lang="en-US" dirty="0">
                <a:latin typeface="Arial" charset="0"/>
              </a:rPr>
              <a:t>/</a:t>
            </a:r>
          </a:p>
        </p:txBody>
      </p:sp>
      <p:pic>
        <p:nvPicPr>
          <p:cNvPr id="4" name="Picture 4" descr="goo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2"/>
            <a:ext cx="4535714" cy="3677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deutero-goo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567663" cy="36772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8185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Section 508</a:t>
            </a:r>
            <a:endParaRPr lang="en-US" dirty="0"/>
          </a:p>
        </p:txBody>
      </p:sp>
      <p:sp>
        <p:nvSpPr>
          <p:cNvPr id="3" name="Text Placeholder 2"/>
          <p:cNvSpPr>
            <a:spLocks noGrp="1"/>
          </p:cNvSpPr>
          <p:nvPr>
            <p:ph type="body" idx="1"/>
          </p:nvPr>
        </p:nvSpPr>
        <p:spPr/>
        <p:txBody>
          <a:bodyPr/>
          <a:lstStyle/>
          <a:p>
            <a:pPr marL="457200" indent="-457200">
              <a:buFont typeface="Arial"/>
              <a:buChar char="•"/>
            </a:pPr>
            <a:r>
              <a:rPr lang="en-US" altLang="en-US" sz="2400" dirty="0"/>
              <a:t>Technical standards:</a:t>
            </a:r>
          </a:p>
          <a:p>
            <a:pPr marL="749300" lvl="1" indent="-342900">
              <a:buFont typeface="Arial"/>
              <a:buChar char="•"/>
            </a:pPr>
            <a:r>
              <a:rPr lang="en-US" altLang="en-US" dirty="0"/>
              <a:t>1194.21 Software applications and operating systems.</a:t>
            </a:r>
          </a:p>
          <a:p>
            <a:pPr marL="749300" lvl="1" indent="-342900">
              <a:buFont typeface="Arial"/>
              <a:buChar char="•"/>
            </a:pPr>
            <a:r>
              <a:rPr lang="en-US" altLang="en-US" dirty="0"/>
              <a:t>1194.22 Web-based intranet and internet information and applications. 16 rules.</a:t>
            </a:r>
          </a:p>
          <a:p>
            <a:pPr marL="749300" lvl="1" indent="-342900">
              <a:buFont typeface="Arial"/>
              <a:buChar char="•"/>
            </a:pPr>
            <a:r>
              <a:rPr lang="en-US" altLang="en-US" dirty="0"/>
              <a:t>1194.23 Telecommunications products.</a:t>
            </a:r>
          </a:p>
          <a:p>
            <a:pPr marL="749300" lvl="1" indent="-342900">
              <a:buFont typeface="Arial"/>
              <a:buChar char="•"/>
            </a:pPr>
            <a:r>
              <a:rPr lang="en-US" altLang="en-US" dirty="0"/>
              <a:t>1194.24 Video and multimedia products.</a:t>
            </a:r>
          </a:p>
          <a:p>
            <a:pPr marL="749300" lvl="1" indent="-342900">
              <a:buFont typeface="Arial"/>
              <a:buChar char="•"/>
            </a:pPr>
            <a:r>
              <a:rPr lang="en-US" altLang="en-US" dirty="0"/>
              <a:t>1194.25 Self contained, closed products.</a:t>
            </a:r>
          </a:p>
          <a:p>
            <a:pPr marL="749300" lvl="1" indent="-342900">
              <a:buFont typeface="Arial"/>
              <a:buChar char="•"/>
            </a:pPr>
            <a:r>
              <a:rPr lang="en-US" altLang="en-US" dirty="0"/>
              <a:t>1194.26 Desktop and portable computers.</a:t>
            </a:r>
          </a:p>
          <a:p>
            <a:pPr marL="457200" indent="-457200">
              <a:buFont typeface="Arial"/>
              <a:buChar char="•"/>
            </a:pPr>
            <a:r>
              <a:rPr lang="en-US" altLang="en-US" sz="2400" dirty="0"/>
              <a:t>Section 508 validators available</a:t>
            </a:r>
          </a:p>
        </p:txBody>
      </p:sp>
    </p:spTree>
    <p:extLst>
      <p:ext uri="{BB962C8B-B14F-4D97-AF65-F5344CB8AC3E}">
        <p14:creationId xmlns:p14="http://schemas.microsoft.com/office/powerpoint/2010/main" val="93093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508 Principles</a:t>
            </a:r>
          </a:p>
        </p:txBody>
      </p:sp>
      <p:sp>
        <p:nvSpPr>
          <p:cNvPr id="3" name="Text Placeholder 2"/>
          <p:cNvSpPr>
            <a:spLocks noGrp="1"/>
          </p:cNvSpPr>
          <p:nvPr>
            <p:ph type="body"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73102687"/>
              </p:ext>
            </p:extLst>
          </p:nvPr>
        </p:nvGraphicFramePr>
        <p:xfrm>
          <a:off x="457200" y="1484630"/>
          <a:ext cx="8001000" cy="4820920"/>
        </p:xfrm>
        <a:graphic>
          <a:graphicData uri="http://schemas.openxmlformats.org/drawingml/2006/table">
            <a:tbl>
              <a:tblPr firstRow="1" bandRow="1">
                <a:tableStyleId>{5C22544A-7EE6-4342-B048-85BDC9FD1C3A}</a:tableStyleId>
              </a:tblPr>
              <a:tblGrid>
                <a:gridCol w="8001000">
                  <a:extLst>
                    <a:ext uri="{9D8B030D-6E8A-4147-A177-3AD203B41FA5}">
                      <a16:colId xmlns:a16="http://schemas.microsoft.com/office/drawing/2014/main" val="20000"/>
                    </a:ext>
                  </a:extLst>
                </a:gridCol>
              </a:tblGrid>
              <a:tr h="370840">
                <a:tc>
                  <a:txBody>
                    <a:bodyPr/>
                    <a:lstStyle/>
                    <a:p>
                      <a:pPr algn="ctr"/>
                      <a:r>
                        <a:rPr lang="en-US" dirty="0"/>
                        <a:t>Section 508 Mandates</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dirty="0"/>
                        <a:t>Use a keyboard for text interaction</a:t>
                      </a:r>
                    </a:p>
                  </a:txBody>
                  <a:tcPr/>
                </a:tc>
                <a:extLst>
                  <a:ext uri="{0D108BD9-81ED-4DB2-BD59-A6C34878D82A}">
                    <a16:rowId xmlns:a16="http://schemas.microsoft.com/office/drawing/2014/main" val="10001"/>
                  </a:ext>
                </a:extLst>
              </a:tr>
              <a:tr h="370840">
                <a:tc>
                  <a:txBody>
                    <a:bodyPr/>
                    <a:lstStyle/>
                    <a:p>
                      <a:r>
                        <a:rPr lang="en-US" dirty="0"/>
                        <a:t>Accessibility</a:t>
                      </a:r>
                      <a:r>
                        <a:rPr lang="en-US" baseline="0" dirty="0"/>
                        <a:t> features must always be available</a:t>
                      </a:r>
                    </a:p>
                  </a:txBody>
                  <a:tcPr/>
                </a:tc>
                <a:extLst>
                  <a:ext uri="{0D108BD9-81ED-4DB2-BD59-A6C34878D82A}">
                    <a16:rowId xmlns:a16="http://schemas.microsoft.com/office/drawing/2014/main" val="10002"/>
                  </a:ext>
                </a:extLst>
              </a:tr>
              <a:tr h="370840">
                <a:tc>
                  <a:txBody>
                    <a:bodyPr/>
                    <a:lstStyle/>
                    <a:p>
                      <a:r>
                        <a:rPr lang="en-US" dirty="0"/>
                        <a:t>Provide indication of current screen focus</a:t>
                      </a:r>
                    </a:p>
                  </a:txBody>
                  <a:tcPr/>
                </a:tc>
                <a:extLst>
                  <a:ext uri="{0D108BD9-81ED-4DB2-BD59-A6C34878D82A}">
                    <a16:rowId xmlns:a16="http://schemas.microsoft.com/office/drawing/2014/main" val="10003"/>
                  </a:ext>
                </a:extLst>
              </a:tr>
              <a:tr h="370840">
                <a:tc>
                  <a:txBody>
                    <a:bodyPr/>
                    <a:lstStyle/>
                    <a:p>
                      <a:r>
                        <a:rPr lang="en-US" dirty="0"/>
                        <a:t>Sufficient information about user interface element</a:t>
                      </a:r>
                      <a:r>
                        <a:rPr lang="en-US" baseline="0" dirty="0"/>
                        <a:t> operation should be available</a:t>
                      </a:r>
                      <a:endParaRPr lang="en-US" dirty="0"/>
                    </a:p>
                  </a:txBody>
                  <a:tcPr/>
                </a:tc>
                <a:extLst>
                  <a:ext uri="{0D108BD9-81ED-4DB2-BD59-A6C34878D82A}">
                    <a16:rowId xmlns:a16="http://schemas.microsoft.com/office/drawing/2014/main" val="10004"/>
                  </a:ext>
                </a:extLst>
              </a:tr>
              <a:tr h="370840">
                <a:tc>
                  <a:txBody>
                    <a:bodyPr/>
                    <a:lstStyle/>
                    <a:p>
                      <a:r>
                        <a:rPr lang="en-US" dirty="0"/>
                        <a:t>Image representation of UI elements should also have explanatory text</a:t>
                      </a:r>
                    </a:p>
                  </a:txBody>
                  <a:tcPr/>
                </a:tc>
                <a:extLst>
                  <a:ext uri="{0D108BD9-81ED-4DB2-BD59-A6C34878D82A}">
                    <a16:rowId xmlns:a16="http://schemas.microsoft.com/office/drawing/2014/main" val="10005"/>
                  </a:ext>
                </a:extLst>
              </a:tr>
              <a:tr h="370840">
                <a:tc>
                  <a:txBody>
                    <a:bodyPr/>
                    <a:lstStyle/>
                    <a:p>
                      <a:r>
                        <a:rPr lang="en-US" dirty="0"/>
                        <a:t>The use of images should be consistent</a:t>
                      </a:r>
                    </a:p>
                  </a:txBody>
                  <a:tcPr/>
                </a:tc>
                <a:extLst>
                  <a:ext uri="{0D108BD9-81ED-4DB2-BD59-A6C34878D82A}">
                    <a16:rowId xmlns:a16="http://schemas.microsoft.com/office/drawing/2014/main" val="10006"/>
                  </a:ext>
                </a:extLst>
              </a:tr>
              <a:tr h="370840">
                <a:tc>
                  <a:txBody>
                    <a:bodyPr/>
                    <a:lstStyle/>
                    <a:p>
                      <a:r>
                        <a:rPr lang="en-US" dirty="0"/>
                        <a:t>Minimum text information should include content, input cursor location,</a:t>
                      </a:r>
                      <a:r>
                        <a:rPr lang="en-US" baseline="0" dirty="0"/>
                        <a:t> attributes</a:t>
                      </a:r>
                      <a:endParaRPr lang="en-US" dirty="0"/>
                    </a:p>
                  </a:txBody>
                  <a:tcPr/>
                </a:tc>
                <a:extLst>
                  <a:ext uri="{0D108BD9-81ED-4DB2-BD59-A6C34878D82A}">
                    <a16:rowId xmlns:a16="http://schemas.microsoft.com/office/drawing/2014/main" val="10007"/>
                  </a:ext>
                </a:extLst>
              </a:tr>
              <a:tr h="370840">
                <a:tc>
                  <a:txBody>
                    <a:bodyPr/>
                    <a:lstStyle/>
                    <a:p>
                      <a:r>
                        <a:rPr lang="en-US" dirty="0"/>
                        <a:t>Don’t override individual display preferences</a:t>
                      </a:r>
                    </a:p>
                  </a:txBody>
                  <a:tcPr/>
                </a:tc>
                <a:extLst>
                  <a:ext uri="{0D108BD9-81ED-4DB2-BD59-A6C34878D82A}">
                    <a16:rowId xmlns:a16="http://schemas.microsoft.com/office/drawing/2014/main" val="10008"/>
                  </a:ext>
                </a:extLst>
              </a:tr>
              <a:tr h="370840">
                <a:tc>
                  <a:txBody>
                    <a:bodyPr/>
                    <a:lstStyle/>
                    <a:p>
                      <a:r>
                        <a:rPr lang="en-US" dirty="0"/>
                        <a:t>Information</a:t>
                      </a:r>
                      <a:r>
                        <a:rPr lang="en-US" baseline="0" dirty="0"/>
                        <a:t> displayed as animation must also be available without animation</a:t>
                      </a:r>
                      <a:endParaRPr lang="en-US" dirty="0"/>
                    </a:p>
                  </a:txBody>
                  <a:tcPr/>
                </a:tc>
                <a:extLst>
                  <a:ext uri="{0D108BD9-81ED-4DB2-BD59-A6C34878D82A}">
                    <a16:rowId xmlns:a16="http://schemas.microsoft.com/office/drawing/2014/main" val="10009"/>
                  </a:ext>
                </a:extLst>
              </a:tr>
              <a:tr h="370840">
                <a:tc>
                  <a:txBody>
                    <a:bodyPr/>
                    <a:lstStyle/>
                    <a:p>
                      <a:r>
                        <a:rPr lang="en-US" dirty="0"/>
                        <a:t>Color should not be the only means of communicating</a:t>
                      </a:r>
                      <a:r>
                        <a:rPr lang="en-US" baseline="0" dirty="0"/>
                        <a:t> information</a:t>
                      </a:r>
                      <a:endParaRPr lang="en-US" dirty="0"/>
                    </a:p>
                  </a:txBody>
                  <a:tcPr/>
                </a:tc>
                <a:extLst>
                  <a:ext uri="{0D108BD9-81ED-4DB2-BD59-A6C34878D82A}">
                    <a16:rowId xmlns:a16="http://schemas.microsoft.com/office/drawing/2014/main" val="10010"/>
                  </a:ext>
                </a:extLst>
              </a:tr>
              <a:tr h="370840">
                <a:tc>
                  <a:txBody>
                    <a:bodyPr/>
                    <a:lstStyle/>
                    <a:p>
                      <a:r>
                        <a:rPr lang="en-US" dirty="0"/>
                        <a:t>No flash or blink frequency greater than 2 Hz and lower than 55 Hz</a:t>
                      </a:r>
                    </a:p>
                  </a:txBody>
                  <a:tcPr/>
                </a:tc>
                <a:extLst>
                  <a:ext uri="{0D108BD9-81ED-4DB2-BD59-A6C34878D82A}">
                    <a16:rowId xmlns:a16="http://schemas.microsoft.com/office/drawing/2014/main" val="10011"/>
                  </a:ext>
                </a:extLst>
              </a:tr>
              <a:tr h="370840">
                <a:tc>
                  <a:txBody>
                    <a:bodyPr/>
                    <a:lstStyle/>
                    <a:p>
                      <a:r>
                        <a:rPr lang="en-US" dirty="0"/>
                        <a:t>Form interaction should support accessibility</a:t>
                      </a:r>
                      <a:r>
                        <a:rPr lang="en-US" baseline="0" dirty="0"/>
                        <a:t> methods</a:t>
                      </a:r>
                      <a:endParaRPr lang="en-US"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177917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1911350"/>
            <a:ext cx="8229600" cy="857250"/>
          </a:xfrm>
        </p:spPr>
        <p:txBody>
          <a:bodyPr/>
          <a:lstStyle/>
          <a:p>
            <a:r>
              <a:rPr lang="en-US" dirty="0"/>
              <a:t>Profile</a:t>
            </a:r>
          </a:p>
        </p:txBody>
      </p:sp>
      <p:sp>
        <p:nvSpPr>
          <p:cNvPr id="3" name="Text Placeholder 2"/>
          <p:cNvSpPr>
            <a:spLocks noGrp="1"/>
          </p:cNvSpPr>
          <p:nvPr>
            <p:ph type="body" idx="1"/>
          </p:nvPr>
        </p:nvSpPr>
        <p:spPr/>
        <p:txBody>
          <a:bodyPr/>
          <a:lstStyle/>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endParaRPr lang="en-US" altLang="en-US" dirty="0">
              <a:solidFill>
                <a:srgbClr val="006600"/>
              </a:solidFill>
            </a:endParaRPr>
          </a:p>
          <a:p>
            <a:r>
              <a:rPr lang="en-US" altLang="en-US" b="1" dirty="0"/>
              <a:t>Avoid lowest common denominator design</a:t>
            </a:r>
            <a:r>
              <a:rPr lang="en-US" altLang="en-US" dirty="0"/>
              <a:t> – less useful to mainstream users, limits innovation</a:t>
            </a:r>
          </a:p>
          <a:p>
            <a:endParaRPr lang="en-US" altLang="en-US" dirty="0"/>
          </a:p>
          <a:p>
            <a:endParaRPr lang="en-US" dirty="0"/>
          </a:p>
        </p:txBody>
      </p:sp>
      <p:grpSp>
        <p:nvGrpSpPr>
          <p:cNvPr id="4" name="Group 14"/>
          <p:cNvGrpSpPr>
            <a:grpSpLocks/>
          </p:cNvGrpSpPr>
          <p:nvPr/>
        </p:nvGrpSpPr>
        <p:grpSpPr bwMode="auto">
          <a:xfrm>
            <a:off x="2451100" y="1325336"/>
            <a:ext cx="6172200" cy="3352800"/>
            <a:chOff x="1219200" y="1600200"/>
            <a:chExt cx="6172200" cy="3352800"/>
          </a:xfrm>
        </p:grpSpPr>
        <p:sp>
          <p:nvSpPr>
            <p:cNvPr id="5" name="Rectangle 3"/>
            <p:cNvSpPr>
              <a:spLocks noChangeArrowheads="1"/>
            </p:cNvSpPr>
            <p:nvPr/>
          </p:nvSpPr>
          <p:spPr bwMode="auto">
            <a:xfrm>
              <a:off x="1219200" y="1600200"/>
              <a:ext cx="6172200" cy="3352800"/>
            </a:xfrm>
            <a:prstGeom prst="rect">
              <a:avLst/>
            </a:prstGeom>
            <a:solidFill>
              <a:srgbClr val="D0EBB3"/>
            </a:solidFill>
            <a:ln w="38100" algn="ctr">
              <a:solidFill>
                <a:schemeClr val="tx1"/>
              </a:solidFill>
              <a:round/>
              <a:headEnd/>
              <a:tailEnd type="triangle" w="med" len="lg"/>
            </a:ln>
          </p:spPr>
          <p:txBody>
            <a:bodyPr lIns="82296" rIns="82296"/>
            <a:lstStyle>
              <a:lvl1pPr defTabSz="841375" eaLnBrk="0" hangingPunct="0">
                <a:defRPr>
                  <a:solidFill>
                    <a:schemeClr val="tx1"/>
                  </a:solidFill>
                  <a:latin typeface="Arial" charset="0"/>
                  <a:ea typeface="MS PGothic" pitchFamily="34" charset="-128"/>
                </a:defRPr>
              </a:lvl1pPr>
              <a:lvl2pPr marL="742950" indent="-285750" defTabSz="841375" eaLnBrk="0" hangingPunct="0">
                <a:defRPr>
                  <a:solidFill>
                    <a:schemeClr val="tx1"/>
                  </a:solidFill>
                  <a:latin typeface="Arial" charset="0"/>
                  <a:ea typeface="MS PGothic" pitchFamily="34" charset="-128"/>
                </a:defRPr>
              </a:lvl2pPr>
              <a:lvl3pPr marL="1143000" indent="-228600" defTabSz="841375" eaLnBrk="0" hangingPunct="0">
                <a:defRPr>
                  <a:solidFill>
                    <a:schemeClr val="tx1"/>
                  </a:solidFill>
                  <a:latin typeface="Arial" charset="0"/>
                  <a:ea typeface="MS PGothic" pitchFamily="34" charset="-128"/>
                </a:defRPr>
              </a:lvl3pPr>
              <a:lvl4pPr marL="1600200" indent="-228600" defTabSz="841375" eaLnBrk="0" hangingPunct="0">
                <a:defRPr>
                  <a:solidFill>
                    <a:schemeClr val="tx1"/>
                  </a:solidFill>
                  <a:latin typeface="Arial" charset="0"/>
                  <a:ea typeface="MS PGothic" pitchFamily="34" charset="-128"/>
                </a:defRPr>
              </a:lvl4pPr>
              <a:lvl5pPr marL="2057400" indent="-228600" defTabSz="841375" eaLnBrk="0" hangingPunct="0">
                <a:defRPr>
                  <a:solidFill>
                    <a:schemeClr val="tx1"/>
                  </a:solidFill>
                  <a:latin typeface="Arial" charset="0"/>
                  <a:ea typeface="MS PGothic" pitchFamily="34" charset="-128"/>
                </a:defRPr>
              </a:lvl5pPr>
              <a:lvl6pPr marL="2514600" indent="-228600" defTabSz="841375"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41375"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41375"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41375" eaLnBrk="0" fontAlgn="base" hangingPunct="0">
                <a:spcBef>
                  <a:spcPct val="0"/>
                </a:spcBef>
                <a:spcAft>
                  <a:spcPct val="0"/>
                </a:spcAft>
                <a:defRPr>
                  <a:solidFill>
                    <a:schemeClr val="tx1"/>
                  </a:solidFill>
                  <a:latin typeface="Arial" charset="0"/>
                  <a:ea typeface="MS PGothic" pitchFamily="34" charset="-128"/>
                </a:defRPr>
              </a:lvl9pPr>
            </a:lstStyle>
            <a:p>
              <a:pPr algn="ctr"/>
              <a:endParaRPr lang="en-US" altLang="en-US" sz="2000"/>
            </a:p>
          </p:txBody>
        </p:sp>
        <p:grpSp>
          <p:nvGrpSpPr>
            <p:cNvPr id="6" name="Group 12"/>
            <p:cNvGrpSpPr>
              <a:grpSpLocks/>
            </p:cNvGrpSpPr>
            <p:nvPr/>
          </p:nvGrpSpPr>
          <p:grpSpPr bwMode="auto">
            <a:xfrm>
              <a:off x="1600200" y="2057400"/>
              <a:ext cx="1887538" cy="990600"/>
              <a:chOff x="1905000" y="1981200"/>
              <a:chExt cx="1729238" cy="685800"/>
            </a:xfrm>
          </p:grpSpPr>
          <p:sp>
            <p:nvSpPr>
              <p:cNvPr id="14" name="Rectangle 13"/>
              <p:cNvSpPr/>
              <p:nvPr/>
            </p:nvSpPr>
            <p:spPr bwMode="auto">
              <a:xfrm>
                <a:off x="1905000" y="1981200"/>
                <a:ext cx="1601254" cy="685800"/>
              </a:xfrm>
              <a:prstGeom prst="rect">
                <a:avLst/>
              </a:prstGeom>
              <a:solidFill>
                <a:schemeClr val="bg1">
                  <a:lumMod val="75000"/>
                </a:schemeClr>
              </a:solidFill>
              <a:ln w="38100" cap="flat" cmpd="sng" algn="ctr">
                <a:solidFill>
                  <a:schemeClr val="tx1"/>
                </a:solidFill>
                <a:prstDash val="solid"/>
                <a:round/>
                <a:headEnd type="none" w="med" len="med"/>
                <a:tailEnd type="triangle" w="med" len="lg"/>
              </a:ln>
              <a:effectLst/>
            </p:spPr>
            <p:txBody>
              <a:bodyPr lIns="82296" rIns="82296"/>
              <a:lstStyle/>
              <a:p>
                <a:pPr algn="ctr" defTabSz="841375" eaLnBrk="0" hangingPunct="0">
                  <a:defRPr/>
                </a:pPr>
                <a:endParaRPr lang="en-US" sz="1400" dirty="0">
                  <a:ea typeface="ＭＳ Ｐゴシック" pitchFamily="34" charset="-128"/>
                </a:endParaRPr>
              </a:p>
            </p:txBody>
          </p:sp>
          <p:sp>
            <p:nvSpPr>
              <p:cNvPr id="15" name="TextBox 7"/>
              <p:cNvSpPr txBox="1">
                <a:spLocks noChangeArrowheads="1"/>
              </p:cNvSpPr>
              <p:nvPr/>
            </p:nvSpPr>
            <p:spPr bwMode="auto">
              <a:xfrm>
                <a:off x="1974809" y="1981200"/>
                <a:ext cx="1659429" cy="511383"/>
              </a:xfrm>
              <a:prstGeom prst="rect">
                <a:avLst/>
              </a:prstGeom>
              <a:noFill/>
              <a:ln w="9525">
                <a:noFill/>
                <a:miter lim="800000"/>
                <a:headEnd/>
                <a:tailEnd/>
              </a:ln>
            </p:spPr>
            <p:txBody>
              <a:bodyPr>
                <a:spAutoFit/>
              </a:bodyPr>
              <a:lstStyle/>
              <a:p>
                <a:pPr>
                  <a:defRPr/>
                </a:pPr>
                <a:r>
                  <a:rPr lang="en-US" sz="1050" b="1" dirty="0">
                    <a:ea typeface="ＭＳ Ｐゴシック" pitchFamily="34" charset="-128"/>
                  </a:rPr>
                  <a:t>Skills</a:t>
                </a:r>
              </a:p>
              <a:p>
                <a:pPr>
                  <a:defRPr/>
                </a:pPr>
                <a:r>
                  <a:rPr lang="en-US" sz="1050" dirty="0">
                    <a:ea typeface="ＭＳ Ｐゴシック" pitchFamily="34" charset="-128"/>
                  </a:rPr>
                  <a:t>  Computer newbie to hacker</a:t>
                </a:r>
              </a:p>
              <a:p>
                <a:pPr>
                  <a:defRPr/>
                </a:pPr>
                <a:r>
                  <a:rPr lang="en-US" sz="1050" b="1" dirty="0">
                    <a:ea typeface="ＭＳ Ｐゴシック" pitchFamily="34" charset="-128"/>
                  </a:rPr>
                  <a:t>Knowledge</a:t>
                </a:r>
              </a:p>
              <a:p>
                <a:pPr>
                  <a:defRPr/>
                </a:pPr>
                <a:r>
                  <a:rPr lang="en-US" sz="1050" dirty="0">
                    <a:ea typeface="ＭＳ Ｐゴシック" pitchFamily="34" charset="-128"/>
                  </a:rPr>
                  <a:t>Domain novice to expert</a:t>
                </a:r>
              </a:p>
            </p:txBody>
          </p:sp>
        </p:grpSp>
        <p:sp>
          <p:nvSpPr>
            <p:cNvPr id="7" name="Rectangle 8"/>
            <p:cNvSpPr>
              <a:spLocks noChangeArrowheads="1"/>
            </p:cNvSpPr>
            <p:nvPr/>
          </p:nvSpPr>
          <p:spPr bwMode="auto">
            <a:xfrm>
              <a:off x="1828800" y="3276600"/>
              <a:ext cx="1219200" cy="838200"/>
            </a:xfrm>
            <a:prstGeom prst="rect">
              <a:avLst/>
            </a:prstGeom>
            <a:solidFill>
              <a:srgbClr val="FFFFCC"/>
            </a:solidFill>
            <a:ln w="38100" algn="ctr">
              <a:solidFill>
                <a:schemeClr val="tx1"/>
              </a:solidFill>
              <a:round/>
              <a:headEnd/>
              <a:tailEnd type="triangle" w="med" len="lg"/>
            </a:ln>
          </p:spPr>
          <p:txBody>
            <a:bodyPr lIns="82296" rIns="82296"/>
            <a:lstStyle>
              <a:lvl1pPr defTabSz="841375" eaLnBrk="0" hangingPunct="0">
                <a:defRPr>
                  <a:solidFill>
                    <a:schemeClr val="tx1"/>
                  </a:solidFill>
                  <a:latin typeface="Arial" charset="0"/>
                  <a:ea typeface="MS PGothic" pitchFamily="34" charset="-128"/>
                </a:defRPr>
              </a:lvl1pPr>
              <a:lvl2pPr marL="742950" indent="-285750" defTabSz="841375" eaLnBrk="0" hangingPunct="0">
                <a:defRPr>
                  <a:solidFill>
                    <a:schemeClr val="tx1"/>
                  </a:solidFill>
                  <a:latin typeface="Arial" charset="0"/>
                  <a:ea typeface="MS PGothic" pitchFamily="34" charset="-128"/>
                </a:defRPr>
              </a:lvl2pPr>
              <a:lvl3pPr marL="1143000" indent="-228600" defTabSz="841375" eaLnBrk="0" hangingPunct="0">
                <a:defRPr>
                  <a:solidFill>
                    <a:schemeClr val="tx1"/>
                  </a:solidFill>
                  <a:latin typeface="Arial" charset="0"/>
                  <a:ea typeface="MS PGothic" pitchFamily="34" charset="-128"/>
                </a:defRPr>
              </a:lvl3pPr>
              <a:lvl4pPr marL="1600200" indent="-228600" defTabSz="841375" eaLnBrk="0" hangingPunct="0">
                <a:defRPr>
                  <a:solidFill>
                    <a:schemeClr val="tx1"/>
                  </a:solidFill>
                  <a:latin typeface="Arial" charset="0"/>
                  <a:ea typeface="MS PGothic" pitchFamily="34" charset="-128"/>
                </a:defRPr>
              </a:lvl4pPr>
              <a:lvl5pPr marL="2057400" indent="-228600" defTabSz="841375" eaLnBrk="0" hangingPunct="0">
                <a:defRPr>
                  <a:solidFill>
                    <a:schemeClr val="tx1"/>
                  </a:solidFill>
                  <a:latin typeface="Arial" charset="0"/>
                  <a:ea typeface="MS PGothic" pitchFamily="34" charset="-128"/>
                </a:defRPr>
              </a:lvl5pPr>
              <a:lvl6pPr marL="2514600" indent="-228600" defTabSz="841375"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41375"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41375"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41375" eaLnBrk="0" fontAlgn="base" hangingPunct="0">
                <a:spcBef>
                  <a:spcPct val="0"/>
                </a:spcBef>
                <a:spcAft>
                  <a:spcPct val="0"/>
                </a:spcAft>
                <a:defRPr>
                  <a:solidFill>
                    <a:schemeClr val="tx1"/>
                  </a:solidFill>
                  <a:latin typeface="Arial" charset="0"/>
                  <a:ea typeface="MS PGothic" pitchFamily="34" charset="-128"/>
                </a:defRPr>
              </a:lvl9pPr>
            </a:lstStyle>
            <a:p>
              <a:pPr algn="ctr"/>
              <a:endParaRPr lang="en-US" altLang="en-US" sz="2000"/>
            </a:p>
          </p:txBody>
        </p:sp>
        <p:sp>
          <p:nvSpPr>
            <p:cNvPr id="8" name="TextBox 9"/>
            <p:cNvSpPr txBox="1">
              <a:spLocks noChangeArrowheads="1"/>
            </p:cNvSpPr>
            <p:nvPr/>
          </p:nvSpPr>
          <p:spPr bwMode="auto">
            <a:xfrm>
              <a:off x="1828800" y="3352800"/>
              <a:ext cx="1170513" cy="577081"/>
            </a:xfrm>
            <a:prstGeom prst="rect">
              <a:avLst/>
            </a:prstGeom>
            <a:noFill/>
            <a:ln w="9525">
              <a:noFill/>
              <a:miter lim="800000"/>
              <a:headEnd/>
              <a:tailEnd/>
            </a:ln>
          </p:spPr>
          <p:txBody>
            <a:bodyPr wrap="none">
              <a:spAutoFit/>
            </a:bodyPr>
            <a:lstStyle/>
            <a:p>
              <a:pPr>
                <a:defRPr/>
              </a:pPr>
              <a:r>
                <a:rPr lang="en-US" sz="1050" b="1" dirty="0">
                  <a:ea typeface="ＭＳ Ｐゴシック" pitchFamily="34" charset="-128"/>
                </a:rPr>
                <a:t>Income</a:t>
              </a:r>
            </a:p>
            <a:p>
              <a:pPr>
                <a:defRPr/>
              </a:pPr>
              <a:r>
                <a:rPr lang="en-US" sz="1050" dirty="0">
                  <a:ea typeface="ＭＳ Ｐゴシック" pitchFamily="34" charset="-128"/>
                </a:rPr>
                <a:t>  Impoverished to </a:t>
              </a:r>
            </a:p>
            <a:p>
              <a:pPr>
                <a:defRPr/>
              </a:pPr>
              <a:r>
                <a:rPr lang="en-US" sz="1050" dirty="0">
                  <a:ea typeface="ＭＳ Ｐゴシック" pitchFamily="34" charset="-128"/>
                </a:rPr>
                <a:t>  wealthy</a:t>
              </a:r>
            </a:p>
          </p:txBody>
        </p:sp>
        <p:sp>
          <p:nvSpPr>
            <p:cNvPr id="9" name="TextBox 11"/>
            <p:cNvSpPr txBox="1">
              <a:spLocks noChangeArrowheads="1"/>
            </p:cNvSpPr>
            <p:nvPr/>
          </p:nvSpPr>
          <p:spPr bwMode="auto">
            <a:xfrm>
              <a:off x="2286000" y="1600200"/>
              <a:ext cx="46259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r>
                <a:rPr lang="en-US" altLang="en-US" sz="1600" b="1" dirty="0"/>
                <a:t>User Diversity: Accommodate Different Users</a:t>
              </a:r>
            </a:p>
          </p:txBody>
        </p:sp>
        <p:sp>
          <p:nvSpPr>
            <p:cNvPr id="10" name="Rectangle 14"/>
            <p:cNvSpPr>
              <a:spLocks noChangeArrowheads="1"/>
            </p:cNvSpPr>
            <p:nvPr/>
          </p:nvSpPr>
          <p:spPr bwMode="auto">
            <a:xfrm>
              <a:off x="2667000" y="4038600"/>
              <a:ext cx="1524000" cy="762000"/>
            </a:xfrm>
            <a:prstGeom prst="rect">
              <a:avLst/>
            </a:prstGeom>
            <a:solidFill>
              <a:srgbClr val="FFCABD"/>
            </a:solidFill>
            <a:ln w="38100" algn="ctr">
              <a:solidFill>
                <a:schemeClr val="tx1"/>
              </a:solidFill>
              <a:round/>
              <a:headEnd/>
              <a:tailEnd type="triangle" w="med" len="lg"/>
            </a:ln>
          </p:spPr>
          <p:txBody>
            <a:bodyPr lIns="82296" rIns="82296"/>
            <a:lstStyle/>
            <a:p>
              <a:pPr defTabSz="841375" eaLnBrk="0" hangingPunct="0">
                <a:defRPr/>
              </a:pPr>
              <a:r>
                <a:rPr lang="en-US" sz="1050" b="1" dirty="0">
                  <a:ea typeface="ＭＳ Ｐゴシック" pitchFamily="34" charset="-128"/>
                </a:rPr>
                <a:t>Literacy</a:t>
              </a:r>
            </a:p>
            <a:p>
              <a:pPr defTabSz="841375" eaLnBrk="0" hangingPunct="0">
                <a:defRPr/>
              </a:pPr>
              <a:r>
                <a:rPr lang="en-US" sz="1050" dirty="0">
                  <a:ea typeface="ＭＳ Ｐゴシック" pitchFamily="34" charset="-128"/>
                </a:rPr>
                <a:t>  Fluent to illiterate</a:t>
              </a:r>
            </a:p>
            <a:p>
              <a:pPr defTabSz="841375" eaLnBrk="0" hangingPunct="0">
                <a:defRPr/>
              </a:pPr>
              <a:r>
                <a:rPr lang="en-US" sz="1050" dirty="0">
                  <a:ea typeface="ＭＳ Ｐゴシック" pitchFamily="34" charset="-128"/>
                </a:rPr>
                <a:t>  Multiple languages</a:t>
              </a:r>
            </a:p>
            <a:p>
              <a:pPr defTabSz="841375" eaLnBrk="0" hangingPunct="0">
                <a:defRPr/>
              </a:pPr>
              <a:endParaRPr lang="en-US" sz="900" dirty="0">
                <a:ea typeface="ＭＳ Ｐゴシック" pitchFamily="34" charset="-128"/>
              </a:endParaRPr>
            </a:p>
            <a:p>
              <a:pPr defTabSz="841375" eaLnBrk="0" hangingPunct="0">
                <a:defRPr/>
              </a:pPr>
              <a:r>
                <a:rPr lang="en-US" sz="900" dirty="0">
                  <a:ea typeface="ＭＳ Ｐゴシック" pitchFamily="34" charset="-128"/>
                </a:rPr>
                <a:t>  </a:t>
              </a:r>
            </a:p>
          </p:txBody>
        </p:sp>
        <p:sp>
          <p:nvSpPr>
            <p:cNvPr id="11" name="Rectangle 13"/>
            <p:cNvSpPr>
              <a:spLocks noChangeArrowheads="1"/>
            </p:cNvSpPr>
            <p:nvPr/>
          </p:nvSpPr>
          <p:spPr bwMode="auto">
            <a:xfrm>
              <a:off x="3276600" y="2590800"/>
              <a:ext cx="2057400" cy="1600200"/>
            </a:xfrm>
            <a:prstGeom prst="rect">
              <a:avLst/>
            </a:prstGeom>
            <a:solidFill>
              <a:srgbClr val="FFD08B"/>
            </a:solidFill>
            <a:ln w="38100" algn="ctr">
              <a:solidFill>
                <a:schemeClr val="tx1"/>
              </a:solidFill>
              <a:round/>
              <a:headEnd/>
              <a:tailEnd type="triangle" w="med" len="lg"/>
            </a:ln>
          </p:spPr>
          <p:txBody>
            <a:bodyPr lIns="82296" rIns="82296"/>
            <a:lstStyle/>
            <a:p>
              <a:pPr defTabSz="841375" eaLnBrk="0" hangingPunct="0">
                <a:defRPr/>
              </a:pPr>
              <a:r>
                <a:rPr lang="en-US" sz="1050" b="1" dirty="0">
                  <a:ea typeface="ＭＳ Ｐゴシック" pitchFamily="34" charset="-128"/>
                </a:rPr>
                <a:t>Culture</a:t>
              </a:r>
            </a:p>
            <a:p>
              <a:pPr defTabSz="841375" eaLnBrk="0" hangingPunct="0">
                <a:defRPr/>
              </a:pPr>
              <a:r>
                <a:rPr lang="en-US" sz="1050" dirty="0">
                  <a:ea typeface="ＭＳ Ｐゴシック" pitchFamily="34" charset="-128"/>
                </a:rPr>
                <a:t>  Western, Eastern, </a:t>
              </a:r>
            </a:p>
            <a:p>
              <a:pPr defTabSz="841375" eaLnBrk="0" hangingPunct="0">
                <a:defRPr/>
              </a:pPr>
              <a:r>
                <a:rPr lang="en-US" sz="1050" dirty="0">
                  <a:ea typeface="ＭＳ Ｐゴシック" pitchFamily="34" charset="-128"/>
                </a:rPr>
                <a:t>  developing, …</a:t>
              </a:r>
            </a:p>
            <a:p>
              <a:pPr defTabSz="841375" eaLnBrk="0" hangingPunct="0">
                <a:defRPr/>
              </a:pPr>
              <a:r>
                <a:rPr lang="en-US" sz="1050" b="1" dirty="0">
                  <a:ea typeface="ＭＳ Ｐゴシック" pitchFamily="34" charset="-128"/>
                </a:rPr>
                <a:t>Personality</a:t>
              </a:r>
            </a:p>
            <a:p>
              <a:pPr defTabSz="841375" eaLnBrk="0" hangingPunct="0">
                <a:defRPr/>
              </a:pPr>
              <a:r>
                <a:rPr lang="en-US" sz="1050" dirty="0">
                  <a:ea typeface="ＭＳ Ｐゴシック" pitchFamily="34" charset="-128"/>
                </a:rPr>
                <a:t>  Introvert versus extrovert</a:t>
              </a:r>
            </a:p>
            <a:p>
              <a:pPr defTabSz="841375" eaLnBrk="0" hangingPunct="0">
                <a:defRPr/>
              </a:pPr>
              <a:r>
                <a:rPr lang="en-US" sz="1050" dirty="0">
                  <a:ea typeface="ＭＳ Ｐゴシック" pitchFamily="34" charset="-128"/>
                </a:rPr>
                <a:t>  Thinking vs. feeling</a:t>
              </a:r>
            </a:p>
            <a:p>
              <a:pPr defTabSz="841375" eaLnBrk="0" hangingPunct="0">
                <a:defRPr/>
              </a:pPr>
              <a:r>
                <a:rPr lang="en-US" sz="1050" dirty="0">
                  <a:ea typeface="ＭＳ Ｐゴシック" pitchFamily="34" charset="-128"/>
                </a:rPr>
                <a:t>  Risk aversion</a:t>
              </a:r>
            </a:p>
            <a:p>
              <a:pPr defTabSz="841375" eaLnBrk="0" hangingPunct="0">
                <a:defRPr/>
              </a:pPr>
              <a:r>
                <a:rPr lang="en-US" sz="1050" dirty="0">
                  <a:ea typeface="ＭＳ Ｐゴシック" pitchFamily="34" charset="-128"/>
                </a:rPr>
                <a:t>  Locus of control</a:t>
              </a:r>
            </a:p>
            <a:p>
              <a:pPr defTabSz="841375" eaLnBrk="0" hangingPunct="0">
                <a:defRPr/>
              </a:pPr>
              <a:r>
                <a:rPr lang="en-US" sz="1050" dirty="0">
                  <a:ea typeface="ＭＳ Ｐゴシック" pitchFamily="34" charset="-128"/>
                </a:rPr>
                <a:t>  </a:t>
              </a:r>
              <a:r>
                <a:rPr lang="en-US" sz="1050" dirty="0" err="1">
                  <a:ea typeface="ＭＳ Ｐゴシック" pitchFamily="34" charset="-128"/>
                </a:rPr>
                <a:t>Planful</a:t>
              </a:r>
              <a:r>
                <a:rPr lang="en-US" sz="1050" dirty="0">
                  <a:ea typeface="ＭＳ Ｐゴシック" pitchFamily="34" charset="-128"/>
                </a:rPr>
                <a:t> vs. playful</a:t>
              </a:r>
            </a:p>
            <a:p>
              <a:pPr defTabSz="841375" eaLnBrk="0" hangingPunct="0">
                <a:defRPr/>
              </a:pPr>
              <a:r>
                <a:rPr lang="en-US" sz="900" dirty="0">
                  <a:ea typeface="ＭＳ Ｐゴシック" pitchFamily="34" charset="-128"/>
                </a:rPr>
                <a:t>  </a:t>
              </a:r>
            </a:p>
          </p:txBody>
        </p:sp>
        <p:sp>
          <p:nvSpPr>
            <p:cNvPr id="12" name="Rectangle 11"/>
            <p:cNvSpPr/>
            <p:nvPr/>
          </p:nvSpPr>
          <p:spPr bwMode="auto">
            <a:xfrm>
              <a:off x="4953000" y="1981200"/>
              <a:ext cx="1905000" cy="1143000"/>
            </a:xfrm>
            <a:prstGeom prst="rect">
              <a:avLst/>
            </a:prstGeom>
            <a:solidFill>
              <a:schemeClr val="tx2">
                <a:lumMod val="10000"/>
                <a:lumOff val="90000"/>
              </a:schemeClr>
            </a:solidFill>
            <a:ln w="38100" cap="flat" cmpd="sng" algn="ctr">
              <a:solidFill>
                <a:schemeClr val="tx1"/>
              </a:solidFill>
              <a:prstDash val="solid"/>
              <a:round/>
              <a:headEnd type="none" w="med" len="med"/>
              <a:tailEnd type="triangle" w="med" len="lg"/>
            </a:ln>
            <a:effectLst/>
          </p:spPr>
          <p:txBody>
            <a:bodyPr lIns="82296" rIns="82296"/>
            <a:lstStyle/>
            <a:p>
              <a:pPr defTabSz="841375" eaLnBrk="0" hangingPunct="0">
                <a:defRPr/>
              </a:pPr>
              <a:r>
                <a:rPr lang="en-US" sz="1050" b="1" dirty="0">
                  <a:ea typeface="ＭＳ Ｐゴシック" pitchFamily="34" charset="-128"/>
                </a:rPr>
                <a:t>Disabilities</a:t>
              </a:r>
            </a:p>
            <a:p>
              <a:pPr defTabSz="841375" eaLnBrk="0" hangingPunct="0">
                <a:defRPr/>
              </a:pPr>
              <a:r>
                <a:rPr lang="en-US" sz="1050" dirty="0">
                  <a:ea typeface="ＭＳ Ｐゴシック" pitchFamily="34" charset="-128"/>
                </a:rPr>
                <a:t>  Visual, auditory, motor, cognitive</a:t>
              </a:r>
            </a:p>
            <a:p>
              <a:pPr defTabSz="841375" eaLnBrk="0" hangingPunct="0">
                <a:defRPr/>
              </a:pPr>
              <a:r>
                <a:rPr lang="en-US" sz="1050" b="1" dirty="0">
                  <a:ea typeface="ＭＳ Ｐゴシック" pitchFamily="34" charset="-128"/>
                </a:rPr>
                <a:t>Disabling conditions</a:t>
              </a:r>
            </a:p>
            <a:p>
              <a:pPr defTabSz="841375" eaLnBrk="0" hangingPunct="0">
                <a:defRPr/>
              </a:pPr>
              <a:r>
                <a:rPr lang="en-US" sz="1050" dirty="0">
                  <a:ea typeface="ＭＳ Ｐゴシック" pitchFamily="34" charset="-128"/>
                </a:rPr>
                <a:t>  Mobility, injury, noise, sunlight</a:t>
              </a:r>
            </a:p>
            <a:p>
              <a:pPr defTabSz="841375" eaLnBrk="0" hangingPunct="0">
                <a:defRPr/>
              </a:pPr>
              <a:endParaRPr lang="en-US" sz="2000" dirty="0">
                <a:ea typeface="ＭＳ Ｐゴシック" pitchFamily="34" charset="-128"/>
              </a:endParaRPr>
            </a:p>
            <a:p>
              <a:pPr algn="ctr" defTabSz="841375" eaLnBrk="0" hangingPunct="0">
                <a:defRPr/>
              </a:pPr>
              <a:endParaRPr lang="en-US" sz="2000" dirty="0">
                <a:ea typeface="ＭＳ Ｐゴシック" pitchFamily="34" charset="-128"/>
              </a:endParaRPr>
            </a:p>
          </p:txBody>
        </p:sp>
        <p:sp>
          <p:nvSpPr>
            <p:cNvPr id="13" name="Rectangle 15"/>
            <p:cNvSpPr>
              <a:spLocks noChangeArrowheads="1"/>
            </p:cNvSpPr>
            <p:nvPr/>
          </p:nvSpPr>
          <p:spPr bwMode="auto">
            <a:xfrm>
              <a:off x="4953000" y="3581400"/>
              <a:ext cx="1219200" cy="1066800"/>
            </a:xfrm>
            <a:prstGeom prst="rect">
              <a:avLst/>
            </a:prstGeom>
            <a:solidFill>
              <a:srgbClr val="F8F8F8"/>
            </a:solidFill>
            <a:ln w="38100" algn="ctr">
              <a:solidFill>
                <a:schemeClr val="tx1"/>
              </a:solidFill>
              <a:round/>
              <a:headEnd/>
              <a:tailEnd type="triangle" w="med" len="lg"/>
            </a:ln>
          </p:spPr>
          <p:txBody>
            <a:bodyPr lIns="82296" rIns="82296"/>
            <a:lstStyle/>
            <a:p>
              <a:pPr defTabSz="841375" eaLnBrk="0" hangingPunct="0">
                <a:defRPr/>
              </a:pPr>
              <a:r>
                <a:rPr lang="en-US" sz="1050" b="1" dirty="0">
                  <a:ea typeface="ＭＳ Ｐゴシック" pitchFamily="34" charset="-128"/>
                </a:rPr>
                <a:t>Age</a:t>
              </a:r>
            </a:p>
            <a:p>
              <a:pPr defTabSz="841375" eaLnBrk="0" hangingPunct="0">
                <a:defRPr/>
              </a:pPr>
              <a:r>
                <a:rPr lang="en-US" sz="1050" b="1" dirty="0">
                  <a:ea typeface="ＭＳ Ｐゴシック" pitchFamily="34" charset="-128"/>
                </a:rPr>
                <a:t>Gender</a:t>
              </a:r>
            </a:p>
            <a:p>
              <a:pPr defTabSz="841375" eaLnBrk="0" hangingPunct="0">
                <a:defRPr/>
              </a:pPr>
              <a:r>
                <a:rPr lang="en-US" sz="1050" b="1" dirty="0">
                  <a:ea typeface="ＭＳ Ｐゴシック" pitchFamily="34" charset="-128"/>
                </a:rPr>
                <a:t>Race </a:t>
              </a:r>
            </a:p>
            <a:p>
              <a:pPr defTabSz="841375" eaLnBrk="0" hangingPunct="0">
                <a:defRPr/>
              </a:pPr>
              <a:r>
                <a:rPr lang="en-US" sz="1050" b="1" dirty="0">
                  <a:ea typeface="ＭＳ Ｐゴシック" pitchFamily="34" charset="-128"/>
                </a:rPr>
                <a:t>Ethnicity</a:t>
              </a:r>
            </a:p>
            <a:p>
              <a:pPr defTabSz="841375" eaLnBrk="0" hangingPunct="0">
                <a:defRPr/>
              </a:pPr>
              <a:r>
                <a:rPr lang="en-US" sz="1050" b="1" dirty="0">
                  <a:ea typeface="ＭＳ Ｐゴシック" pitchFamily="34" charset="-128"/>
                </a:rPr>
                <a:t>National Origin</a:t>
              </a:r>
            </a:p>
            <a:p>
              <a:pPr defTabSz="841375" eaLnBrk="0" hangingPunct="0">
                <a:defRPr/>
              </a:pPr>
              <a:endParaRPr lang="en-US" sz="900" dirty="0">
                <a:ea typeface="ＭＳ Ｐゴシック" pitchFamily="34" charset="-128"/>
              </a:endParaRPr>
            </a:p>
            <a:p>
              <a:pPr defTabSz="841375" eaLnBrk="0" hangingPunct="0">
                <a:defRPr/>
              </a:pPr>
              <a:r>
                <a:rPr lang="en-US" sz="900" dirty="0">
                  <a:ea typeface="ＭＳ Ｐゴシック" pitchFamily="34" charset="-128"/>
                </a:rPr>
                <a:t>  </a:t>
              </a:r>
            </a:p>
          </p:txBody>
        </p:sp>
      </p:grpSp>
    </p:spTree>
    <p:extLst>
      <p:ext uri="{BB962C8B-B14F-4D97-AF65-F5344CB8AC3E}">
        <p14:creationId xmlns:p14="http://schemas.microsoft.com/office/powerpoint/2010/main" val="187375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atin typeface="Arial" charset="0"/>
                <a:cs typeface="Arial" charset="0"/>
              </a:rPr>
              <a:t>Web Accessibility Principles</a:t>
            </a:r>
          </a:p>
        </p:txBody>
      </p:sp>
      <p:sp>
        <p:nvSpPr>
          <p:cNvPr id="36867" name="Rectangle 3"/>
          <p:cNvSpPr>
            <a:spLocks noGrp="1" noChangeArrowheads="1"/>
          </p:cNvSpPr>
          <p:nvPr>
            <p:ph idx="1"/>
          </p:nvPr>
        </p:nvSpPr>
        <p:spPr/>
        <p:txBody>
          <a:bodyPr>
            <a:normAutofit fontScale="92500"/>
          </a:bodyPr>
          <a:lstStyle/>
          <a:p>
            <a:pPr>
              <a:lnSpc>
                <a:spcPct val="80000"/>
              </a:lnSpc>
              <a:buFontTx/>
              <a:buNone/>
            </a:pPr>
            <a:r>
              <a:rPr lang="en-US" sz="2400" dirty="0">
                <a:latin typeface="Arial" charset="0"/>
                <a:cs typeface="Arial" charset="0"/>
              </a:rPr>
              <a:t>Web accessibility principles for users:</a:t>
            </a:r>
          </a:p>
          <a:p>
            <a:pPr marL="182880">
              <a:lnSpc>
                <a:spcPct val="80000"/>
              </a:lnSpc>
            </a:pPr>
            <a:r>
              <a:rPr lang="en-US" sz="2400" b="1" dirty="0">
                <a:latin typeface="Arial" charset="0"/>
                <a:cs typeface="Arial" charset="0"/>
              </a:rPr>
              <a:t>Make pages </a:t>
            </a:r>
            <a:r>
              <a:rPr lang="en-US" sz="2400" b="1" dirty="0">
                <a:latin typeface="Arial" charset="0"/>
                <a:cs typeface="Arial" charset="0"/>
                <a:hlinkClick r:id="rId2"/>
              </a:rPr>
              <a:t>perceivable</a:t>
            </a:r>
            <a:r>
              <a:rPr lang="en-US" sz="2400" b="1" dirty="0">
                <a:latin typeface="Arial" charset="0"/>
                <a:cs typeface="Arial" charset="0"/>
              </a:rPr>
              <a:t>:</a:t>
            </a:r>
            <a:r>
              <a:rPr lang="en-US" sz="2400" dirty="0">
                <a:latin typeface="Arial" charset="0"/>
                <a:cs typeface="Arial" charset="0"/>
              </a:rPr>
              <a:t> because they cannot perceive (see) visual information such as graphics, layout, or color-based cues </a:t>
            </a:r>
          </a:p>
          <a:p>
            <a:pPr marL="182880">
              <a:lnSpc>
                <a:spcPct val="80000"/>
              </a:lnSpc>
              <a:spcBef>
                <a:spcPts val="0"/>
              </a:spcBef>
            </a:pPr>
            <a:r>
              <a:rPr lang="en-US" sz="2400" b="1" dirty="0">
                <a:latin typeface="Arial" charset="0"/>
                <a:cs typeface="Arial" charset="0"/>
              </a:rPr>
              <a:t>Make pages </a:t>
            </a:r>
            <a:r>
              <a:rPr lang="en-US" sz="2400" b="1" dirty="0">
                <a:latin typeface="Arial" charset="0"/>
                <a:cs typeface="Arial" charset="0"/>
                <a:hlinkClick r:id="rId3"/>
              </a:rPr>
              <a:t>operable</a:t>
            </a:r>
            <a:r>
              <a:rPr lang="en-US" sz="2400" b="1" dirty="0">
                <a:latin typeface="Arial" charset="0"/>
                <a:cs typeface="Arial" charset="0"/>
              </a:rPr>
              <a:t>:</a:t>
            </a:r>
            <a:r>
              <a:rPr lang="en-US" sz="2400" dirty="0">
                <a:latin typeface="Arial" charset="0"/>
                <a:cs typeface="Arial" charset="0"/>
              </a:rPr>
              <a:t> because they usually depend on a keyboard to operate (navigate) web content functionality, rather than a mouse </a:t>
            </a:r>
          </a:p>
          <a:p>
            <a:pPr marL="182880">
              <a:lnSpc>
                <a:spcPct val="80000"/>
              </a:lnSpc>
            </a:pPr>
            <a:r>
              <a:rPr lang="en-US" sz="2400" b="1" dirty="0">
                <a:latin typeface="Arial" charset="0"/>
                <a:cs typeface="Arial" charset="0"/>
              </a:rPr>
              <a:t>Make pages </a:t>
            </a:r>
            <a:r>
              <a:rPr lang="en-US" sz="2400" b="1" dirty="0">
                <a:latin typeface="Arial" charset="0"/>
                <a:cs typeface="Arial" charset="0"/>
                <a:hlinkClick r:id="rId4"/>
              </a:rPr>
              <a:t>understandable</a:t>
            </a:r>
            <a:r>
              <a:rPr lang="en-US" sz="2400" b="1" dirty="0">
                <a:latin typeface="Arial" charset="0"/>
                <a:cs typeface="Arial" charset="0"/>
              </a:rPr>
              <a:t>:</a:t>
            </a:r>
            <a:r>
              <a:rPr lang="en-US" sz="2400" dirty="0">
                <a:latin typeface="Arial" charset="0"/>
                <a:cs typeface="Arial" charset="0"/>
              </a:rPr>
              <a:t> because they cannot understand content that is presented in an illogical linear order, or which contains extraneous text not meant to be read word for word or character by character (such as long Web addresses), etc. </a:t>
            </a:r>
          </a:p>
          <a:p>
            <a:pPr marL="182880">
              <a:lnSpc>
                <a:spcPct val="80000"/>
              </a:lnSpc>
            </a:pPr>
            <a:r>
              <a:rPr lang="en-US" sz="2400" b="1" dirty="0">
                <a:latin typeface="Arial" charset="0"/>
                <a:cs typeface="Arial" charset="0"/>
              </a:rPr>
              <a:t>Make pages </a:t>
            </a:r>
            <a:r>
              <a:rPr lang="en-US" sz="2400" b="1" dirty="0">
                <a:latin typeface="Arial" charset="0"/>
                <a:cs typeface="Arial" charset="0"/>
                <a:hlinkClick r:id="rId5"/>
              </a:rPr>
              <a:t>robust</a:t>
            </a:r>
            <a:r>
              <a:rPr lang="en-US" sz="2400" b="1" dirty="0">
                <a:latin typeface="Arial" charset="0"/>
                <a:cs typeface="Arial" charset="0"/>
              </a:rPr>
              <a:t>:</a:t>
            </a:r>
            <a:r>
              <a:rPr lang="en-US" sz="2400" dirty="0">
                <a:latin typeface="Arial" charset="0"/>
                <a:cs typeface="Arial" charset="0"/>
              </a:rPr>
              <a:t> because the assistive technologies used by the people are not always capable of accessing a broad range of technologies, especially if they are new.</a:t>
            </a:r>
          </a:p>
          <a:p>
            <a:pPr>
              <a:lnSpc>
                <a:spcPct val="80000"/>
              </a:lnSpc>
            </a:pPr>
            <a:endParaRPr lang="en-US" sz="2400" dirty="0">
              <a:latin typeface="Arial" charset="0"/>
              <a:cs typeface="Arial" charset="0"/>
            </a:endParaRPr>
          </a:p>
        </p:txBody>
      </p:sp>
    </p:spTree>
    <p:extLst>
      <p:ext uri="{BB962C8B-B14F-4D97-AF65-F5344CB8AC3E}">
        <p14:creationId xmlns:p14="http://schemas.microsoft.com/office/powerpoint/2010/main" val="373992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en-US" sz="4000">
                <a:latin typeface="Arial" charset="0"/>
                <a:cs typeface="Arial" charset="0"/>
              </a:rPr>
              <a:t>Accessible Web Design Approaches</a:t>
            </a:r>
          </a:p>
        </p:txBody>
      </p:sp>
      <p:sp>
        <p:nvSpPr>
          <p:cNvPr id="37891" name="Rectangle 3"/>
          <p:cNvSpPr>
            <a:spLocks noGrp="1" noChangeArrowheads="1"/>
          </p:cNvSpPr>
          <p:nvPr>
            <p:ph sz="half" idx="1"/>
          </p:nvPr>
        </p:nvSpPr>
        <p:spPr/>
        <p:txBody>
          <a:bodyPr>
            <a:normAutofit/>
          </a:bodyPr>
          <a:lstStyle/>
          <a:p>
            <a:pPr eaLnBrk="1" hangingPunct="1"/>
            <a:r>
              <a:rPr lang="en-US">
                <a:latin typeface="Arial" charset="0"/>
                <a:cs typeface="Arial" charset="0"/>
              </a:rPr>
              <a:t>Alternate Text</a:t>
            </a:r>
          </a:p>
          <a:p>
            <a:pPr eaLnBrk="1" hangingPunct="1"/>
            <a:r>
              <a:rPr lang="en-US">
                <a:latin typeface="Arial" charset="0"/>
                <a:cs typeface="Arial" charset="0"/>
              </a:rPr>
              <a:t>Table Headings</a:t>
            </a:r>
          </a:p>
          <a:p>
            <a:pPr eaLnBrk="1" hangingPunct="1"/>
            <a:r>
              <a:rPr lang="en-US">
                <a:latin typeface="Arial" charset="0"/>
                <a:cs typeface="Arial" charset="0"/>
              </a:rPr>
              <a:t>Forms</a:t>
            </a:r>
          </a:p>
          <a:p>
            <a:pPr eaLnBrk="1" hangingPunct="1"/>
            <a:r>
              <a:rPr lang="en-US">
                <a:latin typeface="Arial" charset="0"/>
                <a:cs typeface="Arial" charset="0"/>
              </a:rPr>
              <a:t>Meaningful Link Text</a:t>
            </a:r>
          </a:p>
          <a:p>
            <a:pPr eaLnBrk="1" hangingPunct="1"/>
            <a:r>
              <a:rPr lang="en-US">
                <a:latin typeface="Arial" charset="0"/>
                <a:cs typeface="Arial" charset="0"/>
              </a:rPr>
              <a:t>Captions and Transcripts</a:t>
            </a:r>
          </a:p>
          <a:p>
            <a:pPr eaLnBrk="1" hangingPunct="1"/>
            <a:r>
              <a:rPr lang="en-US">
                <a:latin typeface="Arial" charset="0"/>
                <a:cs typeface="Arial" charset="0"/>
              </a:rPr>
              <a:t>Other File Formats</a:t>
            </a:r>
          </a:p>
          <a:p>
            <a:pPr eaLnBrk="1" hangingPunct="1"/>
            <a:r>
              <a:rPr lang="en-US">
                <a:latin typeface="Arial" charset="0"/>
                <a:cs typeface="Arial" charset="0"/>
              </a:rPr>
              <a:t>Using Headings for Semantic Structure</a:t>
            </a:r>
          </a:p>
          <a:p>
            <a:pPr eaLnBrk="1" hangingPunct="1"/>
            <a:endParaRPr lang="en-US">
              <a:latin typeface="Arial" charset="0"/>
              <a:cs typeface="Arial" charset="0"/>
            </a:endParaRPr>
          </a:p>
        </p:txBody>
      </p:sp>
      <p:sp>
        <p:nvSpPr>
          <p:cNvPr id="37892" name="Rectangle 4"/>
          <p:cNvSpPr>
            <a:spLocks noGrp="1" noChangeArrowheads="1"/>
          </p:cNvSpPr>
          <p:nvPr>
            <p:ph sz="half" idx="2"/>
          </p:nvPr>
        </p:nvSpPr>
        <p:spPr/>
        <p:txBody>
          <a:bodyPr>
            <a:normAutofit/>
          </a:bodyPr>
          <a:lstStyle/>
          <a:p>
            <a:pPr eaLnBrk="1" hangingPunct="1"/>
            <a:r>
              <a:rPr lang="en-US" dirty="0">
                <a:latin typeface="Arial" charset="0"/>
                <a:cs typeface="Arial" charset="0"/>
              </a:rPr>
              <a:t>Keyboard &amp; Navigation</a:t>
            </a:r>
          </a:p>
          <a:p>
            <a:pPr eaLnBrk="1" hangingPunct="1"/>
            <a:r>
              <a:rPr lang="en-US" dirty="0">
                <a:latin typeface="Arial" charset="0"/>
                <a:cs typeface="Arial" charset="0"/>
              </a:rPr>
              <a:t>Never Rely on Color-Coding Only</a:t>
            </a:r>
          </a:p>
          <a:p>
            <a:pPr eaLnBrk="1" hangingPunct="1"/>
            <a:r>
              <a:rPr lang="en-US" dirty="0">
                <a:latin typeface="Arial" charset="0"/>
                <a:cs typeface="Arial" charset="0"/>
              </a:rPr>
              <a:t>Readability Level of Text</a:t>
            </a:r>
          </a:p>
          <a:p>
            <a:pPr eaLnBrk="1" hangingPunct="1"/>
            <a:r>
              <a:rPr lang="en-US" dirty="0">
                <a:latin typeface="Arial" charset="0"/>
                <a:cs typeface="Arial" charset="0"/>
              </a:rPr>
              <a:t>Cognitive Disabilities</a:t>
            </a:r>
          </a:p>
          <a:p>
            <a:pPr eaLnBrk="1" hangingPunct="1"/>
            <a:r>
              <a:rPr lang="en-US" dirty="0">
                <a:latin typeface="Arial" charset="0"/>
                <a:cs typeface="Arial" charset="0"/>
              </a:rPr>
              <a:t>Conforming to Standards</a:t>
            </a:r>
          </a:p>
          <a:p>
            <a:pPr eaLnBrk="1" hangingPunct="1"/>
            <a:r>
              <a:rPr lang="en-US" dirty="0">
                <a:latin typeface="Arial" charset="0"/>
                <a:cs typeface="Arial" charset="0"/>
              </a:rPr>
              <a:t>Site Maps, Site Search</a:t>
            </a:r>
          </a:p>
        </p:txBody>
      </p:sp>
      <p:sp>
        <p:nvSpPr>
          <p:cNvPr id="2083845" name="Rectangle 5"/>
          <p:cNvSpPr>
            <a:spLocks noChangeArrowheads="1"/>
          </p:cNvSpPr>
          <p:nvPr/>
        </p:nvSpPr>
        <p:spPr bwMode="auto">
          <a:xfrm>
            <a:off x="304800" y="1379632"/>
            <a:ext cx="4267200" cy="533400"/>
          </a:xfrm>
          <a:prstGeom prst="rect">
            <a:avLst/>
          </a:prstGeom>
          <a:noFill/>
          <a:ln w="57150">
            <a:solidFill>
              <a:srgbClr val="FF9933"/>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endParaRPr lang="en-US" sz="1800"/>
          </a:p>
        </p:txBody>
      </p:sp>
    </p:spTree>
    <p:extLst>
      <p:ext uri="{BB962C8B-B14F-4D97-AF65-F5344CB8AC3E}">
        <p14:creationId xmlns:p14="http://schemas.microsoft.com/office/powerpoint/2010/main" val="4256901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83845"/>
                                        </p:tgtEl>
                                        <p:attrNameLst>
                                          <p:attrName>style.visibility</p:attrName>
                                        </p:attrNameLst>
                                      </p:cBhvr>
                                      <p:to>
                                        <p:strVal val="visible"/>
                                      </p:to>
                                    </p:set>
                                    <p:animEffect transition="in" filter="fade">
                                      <p:cBhvr>
                                        <p:cTn id="7" dur="1000"/>
                                        <p:tgtEl>
                                          <p:spTgt spid="2083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3845"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3350</TotalTime>
  <Words>3447</Words>
  <Application>Microsoft Office PowerPoint</Application>
  <PresentationFormat>On-screen Show (4:3)</PresentationFormat>
  <Paragraphs>406</Paragraphs>
  <Slides>49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Retrospect</vt:lpstr>
      <vt:lpstr>Accessible Design</vt:lpstr>
      <vt:lpstr>Universal Usability – a Case of Software Ethics </vt:lpstr>
      <vt:lpstr>Universal Usability for the Web</vt:lpstr>
      <vt:lpstr>Section 508</vt:lpstr>
      <vt:lpstr>Section 508</vt:lpstr>
      <vt:lpstr>508 Principles</vt:lpstr>
      <vt:lpstr>Profile</vt:lpstr>
      <vt:lpstr>Web Accessibility Principles</vt:lpstr>
      <vt:lpstr>Accessible Web Design Approaches</vt:lpstr>
      <vt:lpstr>Details of “alt” attribute</vt:lpstr>
      <vt:lpstr>What is good "alt" text?</vt:lpstr>
      <vt:lpstr>Other alt-text issues</vt:lpstr>
      <vt:lpstr>Accessible Web Design Approaches</vt:lpstr>
      <vt:lpstr>Forms</vt:lpstr>
      <vt:lpstr>Accessible Web Design Approaches</vt:lpstr>
      <vt:lpstr>Meaningful Link Text</vt:lpstr>
      <vt:lpstr>Accessible Web Design Approaches</vt:lpstr>
      <vt:lpstr>Captions for Deaf Users</vt:lpstr>
      <vt:lpstr>Deafness and Literacy</vt:lpstr>
      <vt:lpstr>Accessible Web Design Approaches</vt:lpstr>
      <vt:lpstr>Headings as Semantic Structure</vt:lpstr>
      <vt:lpstr>Checking Semantic Headings</vt:lpstr>
      <vt:lpstr>Accessible Web Design Approaches</vt:lpstr>
      <vt:lpstr>Keyboard-Only Users</vt:lpstr>
      <vt:lpstr>Event Handlers</vt:lpstr>
      <vt:lpstr>Accessible Web Design Approaches</vt:lpstr>
      <vt:lpstr>Never Rely on Color-Coding</vt:lpstr>
      <vt:lpstr>Accessible Web Design Approaches</vt:lpstr>
      <vt:lpstr>Reading Level of Text</vt:lpstr>
      <vt:lpstr>Design Impact: Text Comprehension</vt:lpstr>
      <vt:lpstr>Worth a Thousand Words</vt:lpstr>
      <vt:lpstr>Accessible Web Design Approaches</vt:lpstr>
      <vt:lpstr>Design Impact: Memory</vt:lpstr>
      <vt:lpstr>Design Impact: Problem Solving</vt:lpstr>
      <vt:lpstr>Design Impact: Attention</vt:lpstr>
      <vt:lpstr>Design Impact: Flashing Images</vt:lpstr>
      <vt:lpstr>Cognitive / Learning Disabilities</vt:lpstr>
      <vt:lpstr>Accessible Web Design Approaches</vt:lpstr>
      <vt:lpstr>Conforming to Standards</vt:lpstr>
      <vt:lpstr>Several ways to control appearance</vt:lpstr>
      <vt:lpstr>Using CSS for Visual Details</vt:lpstr>
      <vt:lpstr>Responsive Design</vt:lpstr>
      <vt:lpstr>Additional Topics &amp; References</vt:lpstr>
      <vt:lpstr>W3C Accessibility Design Guidelines</vt:lpstr>
      <vt:lpstr>Accessibility Auto-Checking Tools</vt:lpstr>
      <vt:lpstr>PowerPoint Presentation</vt:lpstr>
      <vt:lpstr>PowerPoint Presentation</vt:lpstr>
      <vt:lpstr>FANGS Screen Reader Simulator</vt:lpstr>
      <vt:lpstr>VisCheck</vt:lpstr>
    </vt:vector>
  </TitlesOfParts>
  <Company>Queens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Huenerfauth</dc:creator>
  <cp:lastModifiedBy>Kal Rabb</cp:lastModifiedBy>
  <cp:revision>214</cp:revision>
  <cp:lastPrinted>2014-06-23T01:40:31Z</cp:lastPrinted>
  <dcterms:created xsi:type="dcterms:W3CDTF">2014-06-21T14:06:04Z</dcterms:created>
  <dcterms:modified xsi:type="dcterms:W3CDTF">2021-04-21T18:53:58Z</dcterms:modified>
</cp:coreProperties>
</file>