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2" r:id="rId4"/>
    <p:sldId id="268" r:id="rId5"/>
    <p:sldId id="273" r:id="rId6"/>
    <p:sldId id="274" r:id="rId7"/>
    <p:sldId id="267" r:id="rId8"/>
    <p:sldId id="258" r:id="rId9"/>
    <p:sldId id="259" r:id="rId10"/>
    <p:sldId id="275" r:id="rId11"/>
    <p:sldId id="260" r:id="rId12"/>
    <p:sldId id="276" r:id="rId13"/>
    <p:sldId id="277" r:id="rId14"/>
    <p:sldId id="261" r:id="rId15"/>
    <p:sldId id="278" r:id="rId16"/>
    <p:sldId id="279" r:id="rId17"/>
    <p:sldId id="262" r:id="rId18"/>
    <p:sldId id="280" r:id="rId19"/>
    <p:sldId id="263" r:id="rId20"/>
    <p:sldId id="281" r:id="rId21"/>
    <p:sldId id="264" r:id="rId22"/>
    <p:sldId id="282" r:id="rId23"/>
    <p:sldId id="283" r:id="rId24"/>
    <p:sldId id="270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BE27210-708D-4154-A618-C76D3D0FD943}" v="73" dt="2022-09-09T20:49:43.58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97" autoAdjust="0"/>
    <p:restoredTop sz="94404" autoAdjust="0"/>
  </p:normalViewPr>
  <p:slideViewPr>
    <p:cSldViewPr snapToGrid="0">
      <p:cViewPr>
        <p:scale>
          <a:sx n="69" d="100"/>
          <a:sy n="69" d="100"/>
        </p:scale>
        <p:origin x="524" y="6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l Rabb" userId="3edf06299a4717ec" providerId="LiveId" clId="{A2286BD8-EAAB-4AE8-8B76-5855AEDF159C}"/>
    <pc:docChg chg="custSel modSld">
      <pc:chgData name="Kal Rabb" userId="3edf06299a4717ec" providerId="LiveId" clId="{A2286BD8-EAAB-4AE8-8B76-5855AEDF159C}" dt="2020-07-07T12:42:56.441" v="352" actId="20577"/>
      <pc:docMkLst>
        <pc:docMk/>
      </pc:docMkLst>
      <pc:sldChg chg="modSp mod">
        <pc:chgData name="Kal Rabb" userId="3edf06299a4717ec" providerId="LiveId" clId="{A2286BD8-EAAB-4AE8-8B76-5855AEDF159C}" dt="2020-07-07T12:42:56.441" v="352" actId="20577"/>
        <pc:sldMkLst>
          <pc:docMk/>
          <pc:sldMk cId="3937462686" sldId="265"/>
        </pc:sldMkLst>
        <pc:spChg chg="mod">
          <ac:chgData name="Kal Rabb" userId="3edf06299a4717ec" providerId="LiveId" clId="{A2286BD8-EAAB-4AE8-8B76-5855AEDF159C}" dt="2020-07-07T12:41:25.790" v="148" actId="20577"/>
          <ac:spMkLst>
            <pc:docMk/>
            <pc:sldMk cId="3937462686" sldId="265"/>
            <ac:spMk id="2" creationId="{0E1D07AF-0262-4DD3-96B6-4A08AA0DE4E6}"/>
          </ac:spMkLst>
        </pc:spChg>
        <pc:spChg chg="mod">
          <ac:chgData name="Kal Rabb" userId="3edf06299a4717ec" providerId="LiveId" clId="{A2286BD8-EAAB-4AE8-8B76-5855AEDF159C}" dt="2020-07-07T12:42:56.441" v="352" actId="20577"/>
          <ac:spMkLst>
            <pc:docMk/>
            <pc:sldMk cId="3937462686" sldId="265"/>
            <ac:spMk id="3" creationId="{08C28E28-839B-4923-9B85-53DA8D8C14E5}"/>
          </ac:spMkLst>
        </pc:spChg>
      </pc:sldChg>
    </pc:docChg>
  </pc:docChgLst>
  <pc:docChgLst>
    <pc:chgData name="Kal Rabb" userId="3edf06299a4717ec" providerId="LiveId" clId="{DF362E1F-2E87-4385-B1D8-CB936C645260}"/>
    <pc:docChg chg="undo custSel addSld modSld">
      <pc:chgData name="Kal Rabb" userId="3edf06299a4717ec" providerId="LiveId" clId="{DF362E1F-2E87-4385-B1D8-CB936C645260}" dt="2020-06-24T12:48:10.566" v="1808" actId="20577"/>
      <pc:docMkLst>
        <pc:docMk/>
      </pc:docMkLst>
      <pc:sldChg chg="modSp mod">
        <pc:chgData name="Kal Rabb" userId="3edf06299a4717ec" providerId="LiveId" clId="{DF362E1F-2E87-4385-B1D8-CB936C645260}" dt="2020-06-18T12:25:41.751" v="22" actId="20577"/>
        <pc:sldMkLst>
          <pc:docMk/>
          <pc:sldMk cId="2117504376" sldId="257"/>
        </pc:sldMkLst>
        <pc:spChg chg="mod">
          <ac:chgData name="Kal Rabb" userId="3edf06299a4717ec" providerId="LiveId" clId="{DF362E1F-2E87-4385-B1D8-CB936C645260}" dt="2020-06-18T12:25:41.751" v="22" actId="20577"/>
          <ac:spMkLst>
            <pc:docMk/>
            <pc:sldMk cId="2117504376" sldId="257"/>
            <ac:spMk id="3" creationId="{659F79CB-FBE8-4090-AAD1-9EE20CF1CA9C}"/>
          </ac:spMkLst>
        </pc:spChg>
      </pc:sldChg>
      <pc:sldChg chg="modSp mod">
        <pc:chgData name="Kal Rabb" userId="3edf06299a4717ec" providerId="LiveId" clId="{DF362E1F-2E87-4385-B1D8-CB936C645260}" dt="2020-06-24T12:48:10.566" v="1808" actId="20577"/>
        <pc:sldMkLst>
          <pc:docMk/>
          <pc:sldMk cId="3937462686" sldId="265"/>
        </pc:sldMkLst>
        <pc:spChg chg="mod">
          <ac:chgData name="Kal Rabb" userId="3edf06299a4717ec" providerId="LiveId" clId="{DF362E1F-2E87-4385-B1D8-CB936C645260}" dt="2020-06-24T12:48:10.566" v="1808" actId="20577"/>
          <ac:spMkLst>
            <pc:docMk/>
            <pc:sldMk cId="3937462686" sldId="265"/>
            <ac:spMk id="3" creationId="{08C28E28-839B-4923-9B85-53DA8D8C14E5}"/>
          </ac:spMkLst>
        </pc:spChg>
      </pc:sldChg>
      <pc:sldChg chg="addSp delSp modSp new mod">
        <pc:chgData name="Kal Rabb" userId="3edf06299a4717ec" providerId="LiveId" clId="{DF362E1F-2E87-4385-B1D8-CB936C645260}" dt="2020-06-18T12:36:48.935" v="715" actId="20577"/>
        <pc:sldMkLst>
          <pc:docMk/>
          <pc:sldMk cId="194682649" sldId="266"/>
        </pc:sldMkLst>
        <pc:spChg chg="mod">
          <ac:chgData name="Kal Rabb" userId="3edf06299a4717ec" providerId="LiveId" clId="{DF362E1F-2E87-4385-B1D8-CB936C645260}" dt="2020-06-18T12:36:48.935" v="715" actId="20577"/>
          <ac:spMkLst>
            <pc:docMk/>
            <pc:sldMk cId="194682649" sldId="266"/>
            <ac:spMk id="2" creationId="{8927633A-0E61-481A-A5B5-8995F460E4B1}"/>
          </ac:spMkLst>
        </pc:spChg>
        <pc:spChg chg="del">
          <ac:chgData name="Kal Rabb" userId="3edf06299a4717ec" providerId="LiveId" clId="{DF362E1F-2E87-4385-B1D8-CB936C645260}" dt="2020-06-18T12:26:25.311" v="49" actId="3680"/>
          <ac:spMkLst>
            <pc:docMk/>
            <pc:sldMk cId="194682649" sldId="266"/>
            <ac:spMk id="3" creationId="{254C3309-D259-44F0-B204-D3D2EFC68AD4}"/>
          </ac:spMkLst>
        </pc:spChg>
        <pc:spChg chg="add mod">
          <ac:chgData name="Kal Rabb" userId="3edf06299a4717ec" providerId="LiveId" clId="{DF362E1F-2E87-4385-B1D8-CB936C645260}" dt="2020-06-18T12:36:05.026" v="664" actId="1035"/>
          <ac:spMkLst>
            <pc:docMk/>
            <pc:sldMk cId="194682649" sldId="266"/>
            <ac:spMk id="6" creationId="{2DD7DDB2-B0FA-48A1-91F0-BF74BCEBBD44}"/>
          </ac:spMkLst>
        </pc:spChg>
        <pc:spChg chg="add mod">
          <ac:chgData name="Kal Rabb" userId="3edf06299a4717ec" providerId="LiveId" clId="{DF362E1F-2E87-4385-B1D8-CB936C645260}" dt="2020-06-18T12:36:05.026" v="664" actId="1035"/>
          <ac:spMkLst>
            <pc:docMk/>
            <pc:sldMk cId="194682649" sldId="266"/>
            <ac:spMk id="7" creationId="{6AC5D195-3BC2-4A5C-A095-178E3DD2E62A}"/>
          </ac:spMkLst>
        </pc:spChg>
        <pc:spChg chg="add del mod">
          <ac:chgData name="Kal Rabb" userId="3edf06299a4717ec" providerId="LiveId" clId="{DF362E1F-2E87-4385-B1D8-CB936C645260}" dt="2020-06-18T12:27:50.482" v="130" actId="767"/>
          <ac:spMkLst>
            <pc:docMk/>
            <pc:sldMk cId="194682649" sldId="266"/>
            <ac:spMk id="8" creationId="{16468437-6436-49BB-A45C-6AD0DA857A42}"/>
          </ac:spMkLst>
        </pc:spChg>
        <pc:spChg chg="add mod">
          <ac:chgData name="Kal Rabb" userId="3edf06299a4717ec" providerId="LiveId" clId="{DF362E1F-2E87-4385-B1D8-CB936C645260}" dt="2020-06-18T12:36:05.026" v="664" actId="1035"/>
          <ac:spMkLst>
            <pc:docMk/>
            <pc:sldMk cId="194682649" sldId="266"/>
            <ac:spMk id="10" creationId="{659FDAF2-6E54-43ED-81BE-636531C8B07E}"/>
          </ac:spMkLst>
        </pc:spChg>
        <pc:spChg chg="add mod">
          <ac:chgData name="Kal Rabb" userId="3edf06299a4717ec" providerId="LiveId" clId="{DF362E1F-2E87-4385-B1D8-CB936C645260}" dt="2020-06-18T12:36:21.622" v="695" actId="20577"/>
          <ac:spMkLst>
            <pc:docMk/>
            <pc:sldMk cId="194682649" sldId="266"/>
            <ac:spMk id="11" creationId="{9B0433ED-D494-4B28-AEA1-2759C0C28803}"/>
          </ac:spMkLst>
        </pc:spChg>
        <pc:spChg chg="add mod">
          <ac:chgData name="Kal Rabb" userId="3edf06299a4717ec" providerId="LiveId" clId="{DF362E1F-2E87-4385-B1D8-CB936C645260}" dt="2020-06-18T12:36:05.026" v="664" actId="1035"/>
          <ac:spMkLst>
            <pc:docMk/>
            <pc:sldMk cId="194682649" sldId="266"/>
            <ac:spMk id="13" creationId="{BDFF5A9E-497C-4358-9C94-B004DBAAAE7B}"/>
          </ac:spMkLst>
        </pc:spChg>
        <pc:spChg chg="add mod">
          <ac:chgData name="Kal Rabb" userId="3edf06299a4717ec" providerId="LiveId" clId="{DF362E1F-2E87-4385-B1D8-CB936C645260}" dt="2020-06-18T12:36:05.026" v="664" actId="1035"/>
          <ac:spMkLst>
            <pc:docMk/>
            <pc:sldMk cId="194682649" sldId="266"/>
            <ac:spMk id="14" creationId="{B3289779-09C7-42DB-96AA-2DBC179DF61E}"/>
          </ac:spMkLst>
        </pc:spChg>
        <pc:spChg chg="add mod">
          <ac:chgData name="Kal Rabb" userId="3edf06299a4717ec" providerId="LiveId" clId="{DF362E1F-2E87-4385-B1D8-CB936C645260}" dt="2020-06-18T12:36:05.026" v="664" actId="1035"/>
          <ac:spMkLst>
            <pc:docMk/>
            <pc:sldMk cId="194682649" sldId="266"/>
            <ac:spMk id="15" creationId="{F51B99CF-68F2-424E-ABD6-6806DC23D530}"/>
          </ac:spMkLst>
        </pc:spChg>
        <pc:spChg chg="add mod">
          <ac:chgData name="Kal Rabb" userId="3edf06299a4717ec" providerId="LiveId" clId="{DF362E1F-2E87-4385-B1D8-CB936C645260}" dt="2020-06-18T12:36:05.026" v="664" actId="1035"/>
          <ac:spMkLst>
            <pc:docMk/>
            <pc:sldMk cId="194682649" sldId="266"/>
            <ac:spMk id="16" creationId="{D5249DFD-13F2-47DE-ABB5-D1875AF28D45}"/>
          </ac:spMkLst>
        </pc:spChg>
        <pc:spChg chg="add mod">
          <ac:chgData name="Kal Rabb" userId="3edf06299a4717ec" providerId="LiveId" clId="{DF362E1F-2E87-4385-B1D8-CB936C645260}" dt="2020-06-18T12:36:34.329" v="698" actId="13822"/>
          <ac:spMkLst>
            <pc:docMk/>
            <pc:sldMk cId="194682649" sldId="266"/>
            <ac:spMk id="31" creationId="{110D642B-8B9C-48A5-986D-47DE0260574C}"/>
          </ac:spMkLst>
        </pc:spChg>
        <pc:graphicFrameChg chg="add mod ord modGraphic">
          <ac:chgData name="Kal Rabb" userId="3edf06299a4717ec" providerId="LiveId" clId="{DF362E1F-2E87-4385-B1D8-CB936C645260}" dt="2020-06-18T12:36:05.026" v="664" actId="1035"/>
          <ac:graphicFrameMkLst>
            <pc:docMk/>
            <pc:sldMk cId="194682649" sldId="266"/>
            <ac:graphicFrameMk id="4" creationId="{BD504782-C790-4FE9-B367-28968053BA67}"/>
          </ac:graphicFrameMkLst>
        </pc:graphicFrameChg>
        <pc:graphicFrameChg chg="add mod modGraphic">
          <ac:chgData name="Kal Rabb" userId="3edf06299a4717ec" providerId="LiveId" clId="{DF362E1F-2E87-4385-B1D8-CB936C645260}" dt="2020-06-18T12:36:05.026" v="664" actId="1035"/>
          <ac:graphicFrameMkLst>
            <pc:docMk/>
            <pc:sldMk cId="194682649" sldId="266"/>
            <ac:graphicFrameMk id="9" creationId="{677CA809-158F-4E20-B6E8-DDDEF56631E7}"/>
          </ac:graphicFrameMkLst>
        </pc:graphicFrameChg>
        <pc:graphicFrameChg chg="add mod">
          <ac:chgData name="Kal Rabb" userId="3edf06299a4717ec" providerId="LiveId" clId="{DF362E1F-2E87-4385-B1D8-CB936C645260}" dt="2020-06-18T12:36:05.026" v="664" actId="1035"/>
          <ac:graphicFrameMkLst>
            <pc:docMk/>
            <pc:sldMk cId="194682649" sldId="266"/>
            <ac:graphicFrameMk id="12" creationId="{157E530D-B0AD-4BD1-A695-0734F5E7D4A2}"/>
          </ac:graphicFrameMkLst>
        </pc:graphicFrameChg>
        <pc:cxnChg chg="add mod">
          <ac:chgData name="Kal Rabb" userId="3edf06299a4717ec" providerId="LiveId" clId="{DF362E1F-2E87-4385-B1D8-CB936C645260}" dt="2020-06-18T12:36:05.026" v="664" actId="1035"/>
          <ac:cxnSpMkLst>
            <pc:docMk/>
            <pc:sldMk cId="194682649" sldId="266"/>
            <ac:cxnSpMk id="18" creationId="{78D8D61E-983B-4055-9986-90D75D8A40DB}"/>
          </ac:cxnSpMkLst>
        </pc:cxnChg>
        <pc:cxnChg chg="add mod">
          <ac:chgData name="Kal Rabb" userId="3edf06299a4717ec" providerId="LiveId" clId="{DF362E1F-2E87-4385-B1D8-CB936C645260}" dt="2020-06-18T12:36:05.026" v="664" actId="1035"/>
          <ac:cxnSpMkLst>
            <pc:docMk/>
            <pc:sldMk cId="194682649" sldId="266"/>
            <ac:cxnSpMk id="19" creationId="{60E33F17-C31C-44E5-960A-CF201DF4128F}"/>
          </ac:cxnSpMkLst>
        </pc:cxnChg>
        <pc:cxnChg chg="add mod">
          <ac:chgData name="Kal Rabb" userId="3edf06299a4717ec" providerId="LiveId" clId="{DF362E1F-2E87-4385-B1D8-CB936C645260}" dt="2020-06-18T12:36:05.026" v="664" actId="1035"/>
          <ac:cxnSpMkLst>
            <pc:docMk/>
            <pc:sldMk cId="194682649" sldId="266"/>
            <ac:cxnSpMk id="20" creationId="{55F09601-62B0-4ED9-837D-8E4EA9168DC6}"/>
          </ac:cxnSpMkLst>
        </pc:cxnChg>
        <pc:cxnChg chg="add mod">
          <ac:chgData name="Kal Rabb" userId="3edf06299a4717ec" providerId="LiveId" clId="{DF362E1F-2E87-4385-B1D8-CB936C645260}" dt="2020-06-18T12:36:05.026" v="664" actId="1035"/>
          <ac:cxnSpMkLst>
            <pc:docMk/>
            <pc:sldMk cId="194682649" sldId="266"/>
            <ac:cxnSpMk id="21" creationId="{940B28D8-D39D-44EF-A39F-FB201A2BE657}"/>
          </ac:cxnSpMkLst>
        </pc:cxnChg>
        <pc:cxnChg chg="add mod">
          <ac:chgData name="Kal Rabb" userId="3edf06299a4717ec" providerId="LiveId" clId="{DF362E1F-2E87-4385-B1D8-CB936C645260}" dt="2020-06-18T12:36:05.026" v="664" actId="1035"/>
          <ac:cxnSpMkLst>
            <pc:docMk/>
            <pc:sldMk cId="194682649" sldId="266"/>
            <ac:cxnSpMk id="24" creationId="{FDAB94B9-4336-495D-B2C1-5195D7EE8565}"/>
          </ac:cxnSpMkLst>
        </pc:cxnChg>
        <pc:cxnChg chg="add mod">
          <ac:chgData name="Kal Rabb" userId="3edf06299a4717ec" providerId="LiveId" clId="{DF362E1F-2E87-4385-B1D8-CB936C645260}" dt="2020-06-18T12:36:05.026" v="664" actId="1035"/>
          <ac:cxnSpMkLst>
            <pc:docMk/>
            <pc:sldMk cId="194682649" sldId="266"/>
            <ac:cxnSpMk id="27" creationId="{86F3A1C9-E3B1-4E06-BDA0-617B5761C176}"/>
          </ac:cxnSpMkLst>
        </pc:cxnChg>
      </pc:sldChg>
      <pc:sldChg chg="modSp new mod">
        <pc:chgData name="Kal Rabb" userId="3edf06299a4717ec" providerId="LiveId" clId="{DF362E1F-2E87-4385-B1D8-CB936C645260}" dt="2020-06-18T12:39:26.490" v="1090" actId="108"/>
        <pc:sldMkLst>
          <pc:docMk/>
          <pc:sldMk cId="3539886481" sldId="267"/>
        </pc:sldMkLst>
        <pc:spChg chg="mod">
          <ac:chgData name="Kal Rabb" userId="3edf06299a4717ec" providerId="LiveId" clId="{DF362E1F-2E87-4385-B1D8-CB936C645260}" dt="2020-06-18T12:37:16.893" v="800" actId="20577"/>
          <ac:spMkLst>
            <pc:docMk/>
            <pc:sldMk cId="3539886481" sldId="267"/>
            <ac:spMk id="2" creationId="{0F5C84E5-82C5-44C2-92BE-A81465E34B31}"/>
          </ac:spMkLst>
        </pc:spChg>
        <pc:spChg chg="mod">
          <ac:chgData name="Kal Rabb" userId="3edf06299a4717ec" providerId="LiveId" clId="{DF362E1F-2E87-4385-B1D8-CB936C645260}" dt="2020-06-18T12:39:26.490" v="1090" actId="108"/>
          <ac:spMkLst>
            <pc:docMk/>
            <pc:sldMk cId="3539886481" sldId="267"/>
            <ac:spMk id="3" creationId="{4DFB9511-1EFC-4169-A6E3-6387892E271A}"/>
          </ac:spMkLst>
        </pc:spChg>
      </pc:sldChg>
      <pc:sldChg chg="addSp modSp new mod modAnim">
        <pc:chgData name="Kal Rabb" userId="3edf06299a4717ec" providerId="LiveId" clId="{DF362E1F-2E87-4385-B1D8-CB936C645260}" dt="2020-06-18T13:04:04.869" v="1718"/>
        <pc:sldMkLst>
          <pc:docMk/>
          <pc:sldMk cId="1849258808" sldId="268"/>
        </pc:sldMkLst>
        <pc:spChg chg="mod">
          <ac:chgData name="Kal Rabb" userId="3edf06299a4717ec" providerId="LiveId" clId="{DF362E1F-2E87-4385-B1D8-CB936C645260}" dt="2020-06-18T12:49:46.082" v="1102" actId="5793"/>
          <ac:spMkLst>
            <pc:docMk/>
            <pc:sldMk cId="1849258808" sldId="268"/>
            <ac:spMk id="2" creationId="{F67CD513-8E3F-4118-B570-E257E87298A9}"/>
          </ac:spMkLst>
        </pc:spChg>
        <pc:spChg chg="mod">
          <ac:chgData name="Kal Rabb" userId="3edf06299a4717ec" providerId="LiveId" clId="{DF362E1F-2E87-4385-B1D8-CB936C645260}" dt="2020-06-18T13:03:31.210" v="1712" actId="20577"/>
          <ac:spMkLst>
            <pc:docMk/>
            <pc:sldMk cId="1849258808" sldId="268"/>
            <ac:spMk id="3" creationId="{A5A1D0B7-6F2A-4461-933E-6313D8E38CA8}"/>
          </ac:spMkLst>
        </pc:spChg>
        <pc:spChg chg="add mod">
          <ac:chgData name="Kal Rabb" userId="3edf06299a4717ec" providerId="LiveId" clId="{DF362E1F-2E87-4385-B1D8-CB936C645260}" dt="2020-06-18T13:03:57.124" v="1717" actId="1076"/>
          <ac:spMkLst>
            <pc:docMk/>
            <pc:sldMk cId="1849258808" sldId="268"/>
            <ac:spMk id="4" creationId="{989DDB4B-678B-4E78-90EA-9542FEE7EBAE}"/>
          </ac:spMkLst>
        </pc:spChg>
      </pc:sldChg>
    </pc:docChg>
  </pc:docChgLst>
  <pc:docChgLst>
    <pc:chgData name="Kal Rabb" userId="3edf06299a4717ec" providerId="LiveId" clId="{6F602323-9D17-4717-8B96-A1C352E8EDCC}"/>
    <pc:docChg chg="undo custSel addSld modSld">
      <pc:chgData name="Kal Rabb" userId="3edf06299a4717ec" providerId="LiveId" clId="{6F602323-9D17-4717-8B96-A1C352E8EDCC}" dt="2020-05-21T13:03:23.179" v="1857" actId="20577"/>
      <pc:docMkLst>
        <pc:docMk/>
      </pc:docMkLst>
      <pc:sldChg chg="addSp modSp new mod modClrScheme chgLayout">
        <pc:chgData name="Kal Rabb" userId="3edf06299a4717ec" providerId="LiveId" clId="{6F602323-9D17-4717-8B96-A1C352E8EDCC}" dt="2020-05-21T12:51:59.249" v="46"/>
        <pc:sldMkLst>
          <pc:docMk/>
          <pc:sldMk cId="3538509065" sldId="258"/>
        </pc:sldMkLst>
        <pc:spChg chg="mod ord">
          <ac:chgData name="Kal Rabb" userId="3edf06299a4717ec" providerId="LiveId" clId="{6F602323-9D17-4717-8B96-A1C352E8EDCC}" dt="2020-05-21T12:48:51.350" v="20" actId="700"/>
          <ac:spMkLst>
            <pc:docMk/>
            <pc:sldMk cId="3538509065" sldId="258"/>
            <ac:spMk id="2" creationId="{D88C33E4-50BE-43E8-9382-6C06A98BEC3F}"/>
          </ac:spMkLst>
        </pc:spChg>
        <pc:spChg chg="mod ord">
          <ac:chgData name="Kal Rabb" userId="3edf06299a4717ec" providerId="LiveId" clId="{6F602323-9D17-4717-8B96-A1C352E8EDCC}" dt="2020-05-21T12:51:59.249" v="46"/>
          <ac:spMkLst>
            <pc:docMk/>
            <pc:sldMk cId="3538509065" sldId="258"/>
            <ac:spMk id="3" creationId="{D66AA104-2559-43EB-A6C5-833E55D6BA23}"/>
          </ac:spMkLst>
        </pc:spChg>
        <pc:spChg chg="add mod ord">
          <ac:chgData name="Kal Rabb" userId="3edf06299a4717ec" providerId="LiveId" clId="{6F602323-9D17-4717-8B96-A1C352E8EDCC}" dt="2020-05-21T12:48:57.815" v="26"/>
          <ac:spMkLst>
            <pc:docMk/>
            <pc:sldMk cId="3538509065" sldId="258"/>
            <ac:spMk id="4" creationId="{1DC4BD69-887A-4D66-8E0A-B96B550530AF}"/>
          </ac:spMkLst>
        </pc:spChg>
      </pc:sldChg>
      <pc:sldChg chg="addSp delSp modSp new mod modClrScheme chgLayout">
        <pc:chgData name="Kal Rabb" userId="3edf06299a4717ec" providerId="LiveId" clId="{6F602323-9D17-4717-8B96-A1C352E8EDCC}" dt="2020-05-21T12:53:01.988" v="210" actId="20577"/>
        <pc:sldMkLst>
          <pc:docMk/>
          <pc:sldMk cId="2114783977" sldId="259"/>
        </pc:sldMkLst>
        <pc:spChg chg="del mod ord">
          <ac:chgData name="Kal Rabb" userId="3edf06299a4717ec" providerId="LiveId" clId="{6F602323-9D17-4717-8B96-A1C352E8EDCC}" dt="2020-05-21T12:50:13.654" v="29" actId="700"/>
          <ac:spMkLst>
            <pc:docMk/>
            <pc:sldMk cId="2114783977" sldId="259"/>
            <ac:spMk id="2" creationId="{6D0B3650-702B-4C3F-8A78-DC2BD784B7BF}"/>
          </ac:spMkLst>
        </pc:spChg>
        <pc:spChg chg="del mod ord">
          <ac:chgData name="Kal Rabb" userId="3edf06299a4717ec" providerId="LiveId" clId="{6F602323-9D17-4717-8B96-A1C352E8EDCC}" dt="2020-05-21T12:50:13.654" v="29" actId="700"/>
          <ac:spMkLst>
            <pc:docMk/>
            <pc:sldMk cId="2114783977" sldId="259"/>
            <ac:spMk id="3" creationId="{34C7BA0F-9DBA-40C3-B585-012829E8072E}"/>
          </ac:spMkLst>
        </pc:spChg>
        <pc:spChg chg="del">
          <ac:chgData name="Kal Rabb" userId="3edf06299a4717ec" providerId="LiveId" clId="{6F602323-9D17-4717-8B96-A1C352E8EDCC}" dt="2020-05-21T12:50:13.654" v="29" actId="700"/>
          <ac:spMkLst>
            <pc:docMk/>
            <pc:sldMk cId="2114783977" sldId="259"/>
            <ac:spMk id="4" creationId="{7F8AA35D-D3F6-445E-97D8-F638487B6DB3}"/>
          </ac:spMkLst>
        </pc:spChg>
        <pc:spChg chg="add mod ord">
          <ac:chgData name="Kal Rabb" userId="3edf06299a4717ec" providerId="LiveId" clId="{6F602323-9D17-4717-8B96-A1C352E8EDCC}" dt="2020-05-21T12:52:03.956" v="57" actId="20577"/>
          <ac:spMkLst>
            <pc:docMk/>
            <pc:sldMk cId="2114783977" sldId="259"/>
            <ac:spMk id="5" creationId="{A0D97D7C-1EC6-40A7-9955-46A8727F2F60}"/>
          </ac:spMkLst>
        </pc:spChg>
        <pc:spChg chg="add mod ord">
          <ac:chgData name="Kal Rabb" userId="3edf06299a4717ec" providerId="LiveId" clId="{6F602323-9D17-4717-8B96-A1C352E8EDCC}" dt="2020-05-21T12:53:01.988" v="210" actId="20577"/>
          <ac:spMkLst>
            <pc:docMk/>
            <pc:sldMk cId="2114783977" sldId="259"/>
            <ac:spMk id="6" creationId="{C69C033C-3849-4D92-A16F-0F3D82D9A6C7}"/>
          </ac:spMkLst>
        </pc:spChg>
      </pc:sldChg>
      <pc:sldChg chg="modSp new mod">
        <pc:chgData name="Kal Rabb" userId="3edf06299a4717ec" providerId="LiveId" clId="{6F602323-9D17-4717-8B96-A1C352E8EDCC}" dt="2020-05-21T12:55:23.912" v="468" actId="20577"/>
        <pc:sldMkLst>
          <pc:docMk/>
          <pc:sldMk cId="2813167116" sldId="260"/>
        </pc:sldMkLst>
        <pc:spChg chg="mod">
          <ac:chgData name="Kal Rabb" userId="3edf06299a4717ec" providerId="LiveId" clId="{6F602323-9D17-4717-8B96-A1C352E8EDCC}" dt="2020-05-21T12:54:18.468" v="231" actId="20577"/>
          <ac:spMkLst>
            <pc:docMk/>
            <pc:sldMk cId="2813167116" sldId="260"/>
            <ac:spMk id="2" creationId="{CC251B5F-4A92-452D-BBC8-2A30AE3E92D1}"/>
          </ac:spMkLst>
        </pc:spChg>
        <pc:spChg chg="mod">
          <ac:chgData name="Kal Rabb" userId="3edf06299a4717ec" providerId="LiveId" clId="{6F602323-9D17-4717-8B96-A1C352E8EDCC}" dt="2020-05-21T12:55:23.912" v="468" actId="20577"/>
          <ac:spMkLst>
            <pc:docMk/>
            <pc:sldMk cId="2813167116" sldId="260"/>
            <ac:spMk id="3" creationId="{02C81263-B89A-4D35-9A01-9C39CBCBC77A}"/>
          </ac:spMkLst>
        </pc:spChg>
      </pc:sldChg>
      <pc:sldChg chg="modSp new mod">
        <pc:chgData name="Kal Rabb" userId="3edf06299a4717ec" providerId="LiveId" clId="{6F602323-9D17-4717-8B96-A1C352E8EDCC}" dt="2020-05-21T12:57:05.905" v="828" actId="20577"/>
        <pc:sldMkLst>
          <pc:docMk/>
          <pc:sldMk cId="3038396997" sldId="261"/>
        </pc:sldMkLst>
        <pc:spChg chg="mod">
          <ac:chgData name="Kal Rabb" userId="3edf06299a4717ec" providerId="LiveId" clId="{6F602323-9D17-4717-8B96-A1C352E8EDCC}" dt="2020-05-21T12:55:34.890" v="493" actId="20577"/>
          <ac:spMkLst>
            <pc:docMk/>
            <pc:sldMk cId="3038396997" sldId="261"/>
            <ac:spMk id="2" creationId="{1B686170-5C66-4ECD-B15A-C14922F9C3F6}"/>
          </ac:spMkLst>
        </pc:spChg>
        <pc:spChg chg="mod">
          <ac:chgData name="Kal Rabb" userId="3edf06299a4717ec" providerId="LiveId" clId="{6F602323-9D17-4717-8B96-A1C352E8EDCC}" dt="2020-05-21T12:57:05.905" v="828" actId="20577"/>
          <ac:spMkLst>
            <pc:docMk/>
            <pc:sldMk cId="3038396997" sldId="261"/>
            <ac:spMk id="3" creationId="{99D7EDA9-D963-41D6-9E40-0B7728CA5C46}"/>
          </ac:spMkLst>
        </pc:spChg>
      </pc:sldChg>
      <pc:sldChg chg="modSp new mod">
        <pc:chgData name="Kal Rabb" userId="3edf06299a4717ec" providerId="LiveId" clId="{6F602323-9D17-4717-8B96-A1C352E8EDCC}" dt="2020-05-21T12:58:24.316" v="1025" actId="20577"/>
        <pc:sldMkLst>
          <pc:docMk/>
          <pc:sldMk cId="2127157286" sldId="262"/>
        </pc:sldMkLst>
        <pc:spChg chg="mod">
          <ac:chgData name="Kal Rabb" userId="3edf06299a4717ec" providerId="LiveId" clId="{6F602323-9D17-4717-8B96-A1C352E8EDCC}" dt="2020-05-21T12:57:17.519" v="834" actId="20577"/>
          <ac:spMkLst>
            <pc:docMk/>
            <pc:sldMk cId="2127157286" sldId="262"/>
            <ac:spMk id="2" creationId="{DBB026D0-8D55-49D6-8B0C-7E6FA6C9D0D8}"/>
          </ac:spMkLst>
        </pc:spChg>
        <pc:spChg chg="mod">
          <ac:chgData name="Kal Rabb" userId="3edf06299a4717ec" providerId="LiveId" clId="{6F602323-9D17-4717-8B96-A1C352E8EDCC}" dt="2020-05-21T12:58:24.316" v="1025" actId="20577"/>
          <ac:spMkLst>
            <pc:docMk/>
            <pc:sldMk cId="2127157286" sldId="262"/>
            <ac:spMk id="3" creationId="{20BF84E0-4655-4A68-9667-4EEB24F1098A}"/>
          </ac:spMkLst>
        </pc:spChg>
      </pc:sldChg>
      <pc:sldChg chg="modSp new mod">
        <pc:chgData name="Kal Rabb" userId="3edf06299a4717ec" providerId="LiveId" clId="{6F602323-9D17-4717-8B96-A1C352E8EDCC}" dt="2020-05-21T13:00:03.090" v="1341" actId="20577"/>
        <pc:sldMkLst>
          <pc:docMk/>
          <pc:sldMk cId="2725595277" sldId="263"/>
        </pc:sldMkLst>
        <pc:spChg chg="mod">
          <ac:chgData name="Kal Rabb" userId="3edf06299a4717ec" providerId="LiveId" clId="{6F602323-9D17-4717-8B96-A1C352E8EDCC}" dt="2020-05-21T12:58:32.735" v="1033" actId="20577"/>
          <ac:spMkLst>
            <pc:docMk/>
            <pc:sldMk cId="2725595277" sldId="263"/>
            <ac:spMk id="2" creationId="{BB294D3B-3281-44C8-840A-F84BDFF3B656}"/>
          </ac:spMkLst>
        </pc:spChg>
        <pc:spChg chg="mod">
          <ac:chgData name="Kal Rabb" userId="3edf06299a4717ec" providerId="LiveId" clId="{6F602323-9D17-4717-8B96-A1C352E8EDCC}" dt="2020-05-21T13:00:03.090" v="1341" actId="20577"/>
          <ac:spMkLst>
            <pc:docMk/>
            <pc:sldMk cId="2725595277" sldId="263"/>
            <ac:spMk id="3" creationId="{7BDE01BE-709F-4F97-B35F-197973A1C9FE}"/>
          </ac:spMkLst>
        </pc:spChg>
      </pc:sldChg>
      <pc:sldChg chg="modSp new mod">
        <pc:chgData name="Kal Rabb" userId="3edf06299a4717ec" providerId="LiveId" clId="{6F602323-9D17-4717-8B96-A1C352E8EDCC}" dt="2020-05-21T13:02:06.634" v="1734" actId="20577"/>
        <pc:sldMkLst>
          <pc:docMk/>
          <pc:sldMk cId="2115571394" sldId="264"/>
        </pc:sldMkLst>
        <pc:spChg chg="mod">
          <ac:chgData name="Kal Rabb" userId="3edf06299a4717ec" providerId="LiveId" clId="{6F602323-9D17-4717-8B96-A1C352E8EDCC}" dt="2020-05-21T13:00:27.941" v="1354" actId="5793"/>
          <ac:spMkLst>
            <pc:docMk/>
            <pc:sldMk cId="2115571394" sldId="264"/>
            <ac:spMk id="2" creationId="{0E0DB236-EA2C-4B60-9348-FF6E55E14C03}"/>
          </ac:spMkLst>
        </pc:spChg>
        <pc:spChg chg="mod">
          <ac:chgData name="Kal Rabb" userId="3edf06299a4717ec" providerId="LiveId" clId="{6F602323-9D17-4717-8B96-A1C352E8EDCC}" dt="2020-05-21T13:02:06.634" v="1734" actId="20577"/>
          <ac:spMkLst>
            <pc:docMk/>
            <pc:sldMk cId="2115571394" sldId="264"/>
            <ac:spMk id="3" creationId="{A26D7CA5-A272-486F-90A6-47B606EC83DB}"/>
          </ac:spMkLst>
        </pc:spChg>
      </pc:sldChg>
      <pc:sldChg chg="modSp new mod">
        <pc:chgData name="Kal Rabb" userId="3edf06299a4717ec" providerId="LiveId" clId="{6F602323-9D17-4717-8B96-A1C352E8EDCC}" dt="2020-05-21T13:03:23.179" v="1857" actId="20577"/>
        <pc:sldMkLst>
          <pc:docMk/>
          <pc:sldMk cId="3937462686" sldId="265"/>
        </pc:sldMkLst>
        <pc:spChg chg="mod">
          <ac:chgData name="Kal Rabb" userId="3edf06299a4717ec" providerId="LiveId" clId="{6F602323-9D17-4717-8B96-A1C352E8EDCC}" dt="2020-05-21T13:02:16.568" v="1755" actId="20577"/>
          <ac:spMkLst>
            <pc:docMk/>
            <pc:sldMk cId="3937462686" sldId="265"/>
            <ac:spMk id="2" creationId="{0E1D07AF-0262-4DD3-96B6-4A08AA0DE4E6}"/>
          </ac:spMkLst>
        </pc:spChg>
        <pc:spChg chg="mod">
          <ac:chgData name="Kal Rabb" userId="3edf06299a4717ec" providerId="LiveId" clId="{6F602323-9D17-4717-8B96-A1C352E8EDCC}" dt="2020-05-21T13:03:23.179" v="1857" actId="20577"/>
          <ac:spMkLst>
            <pc:docMk/>
            <pc:sldMk cId="3937462686" sldId="265"/>
            <ac:spMk id="3" creationId="{08C28E28-839B-4923-9B85-53DA8D8C14E5}"/>
          </ac:spMkLst>
        </pc:spChg>
      </pc:sldChg>
    </pc:docChg>
  </pc:docChgLst>
  <pc:docChgLst>
    <pc:chgData name="Kal Rabb" userId="3edf06299a4717ec" providerId="LiveId" clId="{7BE27210-708D-4154-A618-C76D3D0FD943}"/>
    <pc:docChg chg="undo custSel modSld">
      <pc:chgData name="Kal Rabb" userId="3edf06299a4717ec" providerId="LiveId" clId="{7BE27210-708D-4154-A618-C76D3D0FD943}" dt="2022-09-09T20:49:43.581" v="119" actId="14100"/>
      <pc:docMkLst>
        <pc:docMk/>
      </pc:docMkLst>
      <pc:sldChg chg="addSp delSp modSp mod modAnim">
        <pc:chgData name="Kal Rabb" userId="3edf06299a4717ec" providerId="LiveId" clId="{7BE27210-708D-4154-A618-C76D3D0FD943}" dt="2022-09-09T20:49:43.581" v="119" actId="14100"/>
        <pc:sldMkLst>
          <pc:docMk/>
          <pc:sldMk cId="2127157286" sldId="262"/>
        </pc:sldMkLst>
        <pc:spChg chg="add mod">
          <ac:chgData name="Kal Rabb" userId="3edf06299a4717ec" providerId="LiveId" clId="{7BE27210-708D-4154-A618-C76D3D0FD943}" dt="2022-09-09T20:49:43.581" v="119" actId="14100"/>
          <ac:spMkLst>
            <pc:docMk/>
            <pc:sldMk cId="2127157286" sldId="262"/>
            <ac:spMk id="6" creationId="{E3C1D8AD-78F1-62A6-912D-CB5CDF25BE28}"/>
          </ac:spMkLst>
        </pc:spChg>
        <pc:spChg chg="add del">
          <ac:chgData name="Kal Rabb" userId="3edf06299a4717ec" providerId="LiveId" clId="{7BE27210-708D-4154-A618-C76D3D0FD943}" dt="2022-09-09T20:40:24.553" v="1" actId="22"/>
          <ac:spMkLst>
            <pc:docMk/>
            <pc:sldMk cId="2127157286" sldId="262"/>
            <ac:spMk id="7" creationId="{551F8C5A-CAE7-361F-8631-DBBF9E72D599}"/>
          </ac:spMkLst>
        </pc:spChg>
        <pc:spChg chg="add mod">
          <ac:chgData name="Kal Rabb" userId="3edf06299a4717ec" providerId="LiveId" clId="{7BE27210-708D-4154-A618-C76D3D0FD943}" dt="2022-09-09T20:42:28.130" v="54" actId="403"/>
          <ac:spMkLst>
            <pc:docMk/>
            <pc:sldMk cId="2127157286" sldId="262"/>
            <ac:spMk id="8" creationId="{D607CA8C-BFDE-9640-A432-DA7431B1FE9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F288F-5C5F-49C4-96BF-668274B74A8D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0A28C-5E79-4B4B-BA40-60419138F17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2526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F288F-5C5F-49C4-96BF-668274B74A8D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0A28C-5E79-4B4B-BA40-60419138F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376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F288F-5C5F-49C4-96BF-668274B74A8D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0A28C-5E79-4B4B-BA40-60419138F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595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F288F-5C5F-49C4-96BF-668274B74A8D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0A28C-5E79-4B4B-BA40-60419138F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496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F288F-5C5F-49C4-96BF-668274B74A8D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0A28C-5E79-4B4B-BA40-60419138F17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6759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F288F-5C5F-49C4-96BF-668274B74A8D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0A28C-5E79-4B4B-BA40-60419138F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689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F288F-5C5F-49C4-96BF-668274B74A8D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0A28C-5E79-4B4B-BA40-60419138F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320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F288F-5C5F-49C4-96BF-668274B74A8D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0A28C-5E79-4B4B-BA40-60419138F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364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F288F-5C5F-49C4-96BF-668274B74A8D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0A28C-5E79-4B4B-BA40-60419138F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682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3FF288F-5C5F-49C4-96BF-668274B74A8D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220A28C-5E79-4B4B-BA40-60419138F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546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F288F-5C5F-49C4-96BF-668274B74A8D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0A28C-5E79-4B4B-BA40-60419138F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79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3FF288F-5C5F-49C4-96BF-668274B74A8D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220A28C-5E79-4B4B-BA40-60419138F175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2216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sqs-public-images.s3.amazonaws.com/Building_Scalabale_EC2_applications_with_SQS2.pdf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sqs-public-images.s3.amazonaws.com/Building_Scalabale_EC2_applications_with_SQS2.pdf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sqs-public-images.s3.amazonaws.com/Building_Scalabale_EC2_applications_with_SQS2.pdf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5C52E9-7094-48BA-830B-36BD748FB8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Communications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4ADDF5-85A6-496F-A55A-3C9470F0CF6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073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DF0E81-1A0F-54C7-87D9-01A066BBAB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2DA9EDB-73FD-3DAA-67BF-437C19416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System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5BA968-F266-FDAB-EA29-EDBE690779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527634"/>
          </a:xfrm>
        </p:spPr>
        <p:txBody>
          <a:bodyPr/>
          <a:lstStyle/>
          <a:p>
            <a:r>
              <a:rPr lang="en-US" dirty="0"/>
              <a:t>Example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one process creates writes to a file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second process reads from the file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e.g.,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800" dirty="0"/>
              <a:t>new printing job?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800" dirty="0"/>
              <a:t>put it as a file into - /var/spool/print/12345.job</a:t>
            </a:r>
            <a:endParaRPr lang="en-US" dirty="0"/>
          </a:p>
          <a:p>
            <a:r>
              <a:rPr lang="en-US" dirty="0"/>
              <a:t>Simple? Well…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files have no structure =&gt; need to create &amp; maintain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800" dirty="0"/>
              <a:t>parsing complexity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800" dirty="0"/>
              <a:t>can screw up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how to avoid read/write conflicts? When to start reading? How to sync writing?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slow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polling overhead – need to check for updates</a:t>
            </a:r>
          </a:p>
        </p:txBody>
      </p:sp>
    </p:spTree>
    <p:extLst>
      <p:ext uri="{BB962C8B-B14F-4D97-AF65-F5344CB8AC3E}">
        <p14:creationId xmlns:p14="http://schemas.microsoft.com/office/powerpoint/2010/main" val="25499901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251B5F-4A92-452D-BBC8-2A30AE3E9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Shared memory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81263-B89A-4D35-9A01-9C39CBCBC7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9902952" cy="4500202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 global shared memory location is established</a:t>
            </a:r>
          </a:p>
          <a:p>
            <a:pPr lvl="1"/>
            <a:r>
              <a:rPr lang="en-US" dirty="0"/>
              <a:t>same physical memory mapped to virtual memory</a:t>
            </a:r>
          </a:p>
          <a:p>
            <a:pPr lvl="2"/>
            <a:r>
              <a:rPr lang="en-US" sz="1800" dirty="0"/>
              <a:t>for each participating process</a:t>
            </a:r>
          </a:p>
          <a:p>
            <a:r>
              <a:rPr lang="en-US" dirty="0"/>
              <a:t>How is it done?</a:t>
            </a:r>
          </a:p>
          <a:p>
            <a:pPr lvl="1"/>
            <a:r>
              <a:rPr lang="en-US" dirty="0"/>
              <a:t>process 1 calls </a:t>
            </a:r>
            <a:r>
              <a:rPr lang="en-US" dirty="0" err="1"/>
              <a:t>shm_create</a:t>
            </a:r>
            <a:r>
              <a:rPr lang="en-US" dirty="0"/>
              <a:t>()</a:t>
            </a:r>
          </a:p>
          <a:p>
            <a:pPr lvl="1"/>
            <a:r>
              <a:rPr lang="en-US" dirty="0"/>
              <a:t>rest call </a:t>
            </a:r>
            <a:r>
              <a:rPr lang="en-US" dirty="0" err="1"/>
              <a:t>shm_attach</a:t>
            </a:r>
            <a:r>
              <a:rPr lang="en-US" dirty="0"/>
              <a:t>()</a:t>
            </a:r>
          </a:p>
          <a:p>
            <a:r>
              <a:rPr lang="en-US" dirty="0"/>
              <a:t>Each process can read / write to that location </a:t>
            </a:r>
          </a:p>
          <a:p>
            <a:pPr lvl="1"/>
            <a:r>
              <a:rPr lang="en-US" dirty="0"/>
              <a:t>and communicate</a:t>
            </a:r>
          </a:p>
          <a:p>
            <a:r>
              <a:rPr lang="en-US" dirty="0"/>
              <a:t>Similar to global variables</a:t>
            </a:r>
          </a:p>
          <a:p>
            <a:pPr lvl="1"/>
            <a:r>
              <a:rPr lang="en-US" dirty="0"/>
              <a:t>but outside the process memory space</a:t>
            </a:r>
          </a:p>
          <a:p>
            <a:pPr lvl="1"/>
            <a:endParaRPr lang="en-US" dirty="0"/>
          </a:p>
          <a:p>
            <a:r>
              <a:rPr lang="en-US" dirty="0"/>
              <a:t>Extremely fast</a:t>
            </a:r>
          </a:p>
          <a:p>
            <a:pPr lvl="1"/>
            <a:r>
              <a:rPr lang="en-US" dirty="0"/>
              <a:t>no copying</a:t>
            </a:r>
          </a:p>
        </p:txBody>
      </p:sp>
    </p:spTree>
    <p:extLst>
      <p:ext uri="{BB962C8B-B14F-4D97-AF65-F5344CB8AC3E}">
        <p14:creationId xmlns:p14="http://schemas.microsoft.com/office/powerpoint/2010/main" val="28131671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6D46B5-A8B6-F803-5DF2-C264E2F797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337105-AF57-8C28-B477-9144757914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Shared memory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D2186F-2E79-BD70-C545-5B70777A23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9902952" cy="4500202"/>
          </a:xfrm>
        </p:spPr>
        <p:txBody>
          <a:bodyPr>
            <a:normAutofit/>
          </a:bodyPr>
          <a:lstStyle/>
          <a:p>
            <a:r>
              <a:rPr lang="en-US" dirty="0"/>
              <a:t>What can go wrong?</a:t>
            </a:r>
          </a:p>
        </p:txBody>
      </p:sp>
    </p:spTree>
    <p:extLst>
      <p:ext uri="{BB962C8B-B14F-4D97-AF65-F5344CB8AC3E}">
        <p14:creationId xmlns:p14="http://schemas.microsoft.com/office/powerpoint/2010/main" val="12836296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DA8F66-1698-DC49-7718-81785CBBF7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E8ECF-C577-7273-B694-CB8396A2B6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Shared memory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E1F848-1A4B-9662-AF72-BFCFCFD3C1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9902952" cy="4500202"/>
          </a:xfrm>
        </p:spPr>
        <p:txBody>
          <a:bodyPr>
            <a:normAutofit/>
          </a:bodyPr>
          <a:lstStyle/>
          <a:p>
            <a:r>
              <a:rPr lang="en-US" dirty="0"/>
              <a:t>What can go wrong?</a:t>
            </a:r>
          </a:p>
          <a:p>
            <a:pPr lvl="1"/>
            <a:r>
              <a:rPr lang="en-US" dirty="0"/>
              <a:t>race conditions</a:t>
            </a:r>
          </a:p>
          <a:p>
            <a:pPr lvl="1"/>
            <a:r>
              <a:rPr lang="en-US" dirty="0"/>
              <a:t>data corruption</a:t>
            </a:r>
          </a:p>
          <a:p>
            <a:pPr lvl="1"/>
            <a:r>
              <a:rPr lang="en-US" dirty="0"/>
              <a:t>no structure</a:t>
            </a:r>
          </a:p>
          <a:p>
            <a:pPr lvl="2"/>
            <a:r>
              <a:rPr lang="en-US" dirty="0"/>
              <a:t>have to define a communication protocol</a:t>
            </a:r>
          </a:p>
          <a:p>
            <a:pPr lvl="1"/>
            <a:endParaRPr lang="en-US" dirty="0"/>
          </a:p>
          <a:p>
            <a:r>
              <a:rPr lang="en-US" dirty="0"/>
              <a:t>Used</a:t>
            </a:r>
          </a:p>
          <a:p>
            <a:pPr lvl="1"/>
            <a:r>
              <a:rPr lang="en-US" dirty="0"/>
              <a:t>Real-time video/audio streaming</a:t>
            </a:r>
          </a:p>
          <a:p>
            <a:pPr lvl="1"/>
            <a:r>
              <a:rPr lang="en-US" dirty="0"/>
              <a:t>Shared caches</a:t>
            </a:r>
          </a:p>
          <a:p>
            <a:pPr lvl="1"/>
            <a:r>
              <a:rPr lang="en-US" dirty="0"/>
              <a:t>High-frequency trading platforms</a:t>
            </a:r>
          </a:p>
          <a:p>
            <a:pPr lvl="1"/>
            <a:r>
              <a:rPr lang="en-US" dirty="0"/>
              <a:t>Game engines</a:t>
            </a:r>
          </a:p>
          <a:p>
            <a:pPr lvl="1"/>
            <a:endParaRPr lang="en-US" dirty="0"/>
          </a:p>
          <a:p>
            <a:pPr marL="201168" lvl="1" indent="0">
              <a:buNone/>
            </a:pPr>
            <a:endParaRPr lang="en-US" dirty="0"/>
          </a:p>
          <a:p>
            <a:pPr marL="201168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1272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686170-5C66-4ECD-B15A-C14922F9C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Message Queues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D7EDA9-D963-41D6-9E40-0B7728CA5C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Not Kafka or RabbitMQ</a:t>
            </a:r>
          </a:p>
          <a:p>
            <a:pPr lvl="1"/>
            <a:r>
              <a:rPr lang="en-US" dirty="0"/>
              <a:t>built-in into OS</a:t>
            </a:r>
          </a:p>
          <a:p>
            <a:pPr lvl="2"/>
            <a:r>
              <a:rPr lang="en-US" sz="1800" dirty="0"/>
              <a:t>processes call kernel API</a:t>
            </a:r>
          </a:p>
          <a:p>
            <a:pPr lvl="1"/>
            <a:r>
              <a:rPr lang="en-US" dirty="0"/>
              <a:t>fundamentally – shared memory</a:t>
            </a:r>
          </a:p>
          <a:p>
            <a:pPr lvl="1"/>
            <a:r>
              <a:rPr lang="en-US" dirty="0"/>
              <a:t>managed by a kernel</a:t>
            </a:r>
          </a:p>
          <a:p>
            <a:pPr lvl="1"/>
            <a:r>
              <a:rPr lang="en-US" dirty="0"/>
              <a:t>structured</a:t>
            </a:r>
          </a:p>
          <a:p>
            <a:pPr lvl="1"/>
            <a:r>
              <a:rPr lang="en-US" dirty="0"/>
              <a:t>shared by multiple processes</a:t>
            </a:r>
          </a:p>
          <a:p>
            <a:pPr lvl="2"/>
            <a:r>
              <a:rPr lang="en-US" sz="1800" dirty="0"/>
              <a:t>many can write</a:t>
            </a:r>
          </a:p>
          <a:p>
            <a:pPr lvl="2"/>
            <a:r>
              <a:rPr lang="en-US" sz="1800" dirty="0"/>
              <a:t>many can read</a:t>
            </a:r>
          </a:p>
          <a:p>
            <a:pPr lvl="2"/>
            <a:r>
              <a:rPr lang="en-US" sz="1800" dirty="0"/>
              <a:t>filter by headers</a:t>
            </a:r>
          </a:p>
          <a:p>
            <a:pPr lvl="2"/>
            <a:r>
              <a:rPr lang="en-US" sz="1800" dirty="0"/>
              <a:t>like a shared mailbox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B520CEC-B847-4215-9E17-D4444DD007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86849" y="3850285"/>
            <a:ext cx="5628502" cy="2290869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0F2FECF9-C22A-4A70-9068-3ADE416F1E77}"/>
              </a:ext>
            </a:extLst>
          </p:cNvPr>
          <p:cNvSpPr/>
          <p:nvPr/>
        </p:nvSpPr>
        <p:spPr>
          <a:xfrm>
            <a:off x="5704703" y="5977468"/>
            <a:ext cx="628409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hlinkClick r:id="rId3"/>
              </a:rPr>
              <a:t>http://sqs-public-images.s3.amazonaws.com/Building_Scalabale_EC2_applications_with_SQS2.pdf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0383969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0730AB-86F6-C3AB-3613-FEAF893A39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07D283-52E0-BE73-66D8-FCA81278C6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Message Queues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A2D843-C7BF-93EE-0BF6-43C8987763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Benefits</a:t>
            </a:r>
          </a:p>
          <a:p>
            <a:pPr lvl="1"/>
            <a:r>
              <a:rPr lang="en-US" dirty="0"/>
              <a:t>safe</a:t>
            </a:r>
          </a:p>
          <a:p>
            <a:pPr lvl="2"/>
            <a:r>
              <a:rPr lang="en-US" sz="1800" dirty="0"/>
              <a:t>no race conditions</a:t>
            </a:r>
          </a:p>
          <a:p>
            <a:pPr lvl="2"/>
            <a:r>
              <a:rPr lang="en-US" sz="1800" dirty="0"/>
              <a:t>no data corruption</a:t>
            </a:r>
          </a:p>
          <a:p>
            <a:pPr lvl="1"/>
            <a:r>
              <a:rPr lang="en-US" dirty="0"/>
              <a:t>structured</a:t>
            </a:r>
          </a:p>
          <a:p>
            <a:pPr lvl="1"/>
            <a:r>
              <a:rPr lang="en-US" dirty="0"/>
              <a:t>decoupled</a:t>
            </a:r>
          </a:p>
          <a:p>
            <a:pPr lvl="2"/>
            <a:r>
              <a:rPr lang="en-US" sz="1800" dirty="0"/>
              <a:t>sender and receiver don’t have to run simultaneously</a:t>
            </a:r>
          </a:p>
          <a:p>
            <a:pPr lvl="1"/>
            <a:r>
              <a:rPr lang="en-US" dirty="0"/>
              <a:t>ordered</a:t>
            </a:r>
          </a:p>
          <a:p>
            <a:pPr lvl="2"/>
            <a:r>
              <a:rPr lang="en-US" sz="1800" dirty="0"/>
              <a:t>it’s a queue</a:t>
            </a:r>
          </a:p>
          <a:p>
            <a:r>
              <a:rPr lang="en-US" sz="2400" dirty="0"/>
              <a:t>Why anybody uses shared memory?</a:t>
            </a:r>
          </a:p>
          <a:p>
            <a:pPr lvl="2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6505018-F388-F0E7-0C9E-FB76EB3D1541}"/>
              </a:ext>
            </a:extLst>
          </p:cNvPr>
          <p:cNvSpPr/>
          <p:nvPr/>
        </p:nvSpPr>
        <p:spPr>
          <a:xfrm>
            <a:off x="5704703" y="5977468"/>
            <a:ext cx="628409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hlinkClick r:id="rId2"/>
              </a:rPr>
              <a:t>http://sqs-public-images.s3.amazonaws.com/Building_Scalabale_EC2_applications_with_SQS2.pdf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7377240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609F48-9074-9BCB-CFB0-607E0C1B77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4EB606-EA37-577C-3A6A-A7B8542AB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Message Queues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5F9470-16E9-DD46-B6DE-EE8A4C8C41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Issues</a:t>
            </a:r>
          </a:p>
          <a:p>
            <a:pPr lvl="1"/>
            <a:r>
              <a:rPr lang="en-US" dirty="0"/>
              <a:t>size limit</a:t>
            </a:r>
          </a:p>
          <a:p>
            <a:pPr lvl="2"/>
            <a:r>
              <a:rPr lang="en-US" sz="1800" dirty="0"/>
              <a:t>large payload doesn’t fit</a:t>
            </a:r>
          </a:p>
          <a:p>
            <a:pPr lvl="1"/>
            <a:r>
              <a:rPr lang="en-US" dirty="0"/>
              <a:t>not persistent</a:t>
            </a:r>
          </a:p>
          <a:p>
            <a:pPr lvl="2"/>
            <a:r>
              <a:rPr lang="en-US" sz="1800" dirty="0"/>
              <a:t>disappears after reading</a:t>
            </a:r>
          </a:p>
          <a:p>
            <a:pPr lvl="1"/>
            <a:r>
              <a:rPr lang="en-US" dirty="0"/>
              <a:t>(!) latency</a:t>
            </a:r>
          </a:p>
          <a:p>
            <a:pPr lvl="2"/>
            <a:r>
              <a:rPr lang="en-US" sz="1800" dirty="0"/>
              <a:t>kernel is involved</a:t>
            </a:r>
          </a:p>
          <a:p>
            <a:pPr lvl="2"/>
            <a:r>
              <a:rPr lang="en-US" sz="1800" dirty="0"/>
              <a:t>shared memory = ~100 nanoseconds</a:t>
            </a:r>
          </a:p>
          <a:p>
            <a:pPr lvl="2"/>
            <a:r>
              <a:rPr lang="en-US" sz="1800" dirty="0"/>
              <a:t>message queue = ~10 microseconds</a:t>
            </a:r>
          </a:p>
          <a:p>
            <a:pPr lvl="2"/>
            <a:r>
              <a:rPr lang="en-US" sz="1800" dirty="0"/>
              <a:t>100 times slower</a:t>
            </a:r>
          </a:p>
          <a:p>
            <a:pPr lvl="2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1414785-3830-1083-8ABC-DAE5BC825CE7}"/>
              </a:ext>
            </a:extLst>
          </p:cNvPr>
          <p:cNvSpPr/>
          <p:nvPr/>
        </p:nvSpPr>
        <p:spPr>
          <a:xfrm>
            <a:off x="5704703" y="5977468"/>
            <a:ext cx="628409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hlinkClick r:id="rId2"/>
              </a:rPr>
              <a:t>http://sqs-public-images.s3.amazonaws.com/Building_Scalabale_EC2_applications_with_SQS2.pdf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0020666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026D0-8D55-49D6-8B0C-7E6FA6C9D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BF84E0-4655-4A68-9667-4EEB24F109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Like MQs, but not really</a:t>
            </a:r>
          </a:p>
          <a:p>
            <a:r>
              <a:rPr lang="en-US" dirty="0"/>
              <a:t>Byte stream</a:t>
            </a:r>
          </a:p>
          <a:p>
            <a:pPr lvl="1"/>
            <a:r>
              <a:rPr lang="en-US" dirty="0"/>
              <a:t>not a message</a:t>
            </a:r>
          </a:p>
          <a:p>
            <a:pPr lvl="2"/>
            <a:r>
              <a:rPr lang="en-US" sz="1800" dirty="0"/>
              <a:t>unlike message queues</a:t>
            </a:r>
          </a:p>
          <a:p>
            <a:pPr lvl="1"/>
            <a:r>
              <a:rPr lang="en-US" dirty="0"/>
              <a:t>if we stop writing, reader waits for continue</a:t>
            </a:r>
          </a:p>
          <a:p>
            <a:pPr lvl="2"/>
            <a:r>
              <a:rPr lang="en-US" sz="1800" dirty="0"/>
              <a:t>it’s a stream after all</a:t>
            </a:r>
          </a:p>
          <a:p>
            <a:pPr lvl="1"/>
            <a:r>
              <a:rPr lang="en-US" dirty="0"/>
              <a:t>=&gt; no structure</a:t>
            </a:r>
          </a:p>
          <a:p>
            <a:pPr lvl="2"/>
            <a:r>
              <a:rPr lang="en-US" sz="1800" dirty="0"/>
              <a:t>byte stream…</a:t>
            </a:r>
          </a:p>
          <a:p>
            <a:pPr lvl="1"/>
            <a:r>
              <a:rPr lang="en-US" dirty="0"/>
              <a:t>MQ similarities</a:t>
            </a:r>
          </a:p>
          <a:p>
            <a:pPr lvl="2"/>
            <a:r>
              <a:rPr lang="en-US" sz="1800" dirty="0"/>
              <a:t>once read -&gt; disappear</a:t>
            </a:r>
          </a:p>
          <a:p>
            <a:pPr lvl="2"/>
            <a:r>
              <a:rPr lang="en-US" sz="1800" dirty="0"/>
              <a:t>in-memory -&gt; fast</a:t>
            </a:r>
          </a:p>
          <a:p>
            <a:pPr lvl="3"/>
            <a:r>
              <a:rPr lang="en-US" sz="1800" dirty="0"/>
              <a:t>a bit slower than MQs</a:t>
            </a:r>
          </a:p>
          <a:p>
            <a:pPr lvl="2"/>
            <a:r>
              <a:rPr lang="en-US" sz="1800" dirty="0"/>
              <a:t>kernel-managed -&gt; reliable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FA279A6-71A1-42A0-91B7-5CD19351C3F3}"/>
              </a:ext>
            </a:extLst>
          </p:cNvPr>
          <p:cNvSpPr txBox="1"/>
          <p:nvPr/>
        </p:nvSpPr>
        <p:spPr>
          <a:xfrm>
            <a:off x="6242530" y="5222763"/>
            <a:ext cx="46708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Find everything in the folder and filter by the name part: ls –la | grep .</a:t>
            </a:r>
            <a:r>
              <a:rPr lang="en-US" dirty="0" err="1"/>
              <a:t>ba</a:t>
            </a:r>
            <a:endParaRPr lang="en-US" dirty="0"/>
          </a:p>
          <a:p>
            <a:r>
              <a:rPr lang="en-US" dirty="0"/>
              <a:t>unnamed pipe</a:t>
            </a:r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D607CA8C-BFDE-9640-A432-DA7431B1FE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97143" y="1190890"/>
            <a:ext cx="2962349" cy="3754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Cascadia Mono SemiBold" panose="020B0609020000020004" pitchFamily="49" charset="0"/>
              </a:rPr>
              <a:t>Named pipes: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400" dirty="0">
              <a:latin typeface="Cascadia Mono SemiBold" panose="020B0609020000020004" pitchFamily="49" charset="0"/>
              <a:cs typeface="Cascadia Mono SemiBold" panose="020B06090200000200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scadia Mono SemiBold" panose="020B0609020000020004" pitchFamily="49" charset="0"/>
                <a:cs typeface="Cascadia Mono SemiBold" panose="020B0609020000020004" pitchFamily="49" charset="0"/>
              </a:rPr>
              <a:t>Terminal 1: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400" dirty="0">
              <a:latin typeface="Cascadia Mono SemiBold" panose="020B0609020000020004" pitchFamily="49" charset="0"/>
              <a:cs typeface="Cascadia Mono SemiBold" panose="020B0609020000020004" pitchFamily="49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scadia Mono SemiBold" panose="020B0609020000020004" pitchFamily="49" charset="0"/>
                <a:cs typeface="Cascadia Mono SemiBold" panose="020B0609020000020004" pitchFamily="49" charset="0"/>
              </a:rPr>
              <a:t>mkfifo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scadia Mono SemiBold" panose="020B0609020000020004" pitchFamily="49" charset="0"/>
                <a:cs typeface="Cascadia Mono SemiBold" panose="020B0609020000020004" pitchFamily="49" charset="0"/>
              </a:rPr>
              <a:t> </a:t>
            </a:r>
            <a:r>
              <a:rPr lang="en-US" altLang="en-US" sz="1400" dirty="0">
                <a:latin typeface="Cascadia Mono SemiBold" panose="020B0609020000020004" pitchFamily="49" charset="0"/>
                <a:cs typeface="Cascadia Mono SemiBold" panose="020B0609020000020004" pitchFamily="49" charset="0"/>
              </a:rPr>
              <a:t>pipe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lang="en-US" altLang="en-US" sz="1400" dirty="0">
                <a:latin typeface="Cascadia Mono SemiBold" panose="020B0609020000020004" pitchFamily="49" charset="0"/>
                <a:cs typeface="Cascadia Mono SemiBold" panose="020B0609020000020004" pitchFamily="49" charset="0"/>
              </a:rPr>
              <a:t>ls –la (p-flag)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scadia Mono SemiBold" panose="020B0609020000020004" pitchFamily="49" charset="0"/>
              <a:cs typeface="Cascadia Mono SemiBold" panose="020B0609020000020004" pitchFamily="49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altLang="en-US" sz="1400" dirty="0">
                <a:latin typeface="Cascadia Mono SemiBold" panose="020B0609020000020004" pitchFamily="49" charset="0"/>
                <a:cs typeface="Cascadia Mono SemiBold" panose="020B0609020000020004" pitchFamily="49" charset="0"/>
              </a:rPr>
              <a:t>Terminal 2: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scadia Mono SemiBold" panose="020B0609020000020004" pitchFamily="49" charset="0"/>
              <a:cs typeface="Cascadia Mono SemiBold" panose="020B0609020000020004" pitchFamily="49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lang="en-US" altLang="en-US" sz="1400" dirty="0">
                <a:latin typeface="Cascadia Mono SemiBold" panose="020B0609020000020004" pitchFamily="49" charset="0"/>
                <a:cs typeface="Cascadia Mono SemiBold" panose="020B0609020000020004" pitchFamily="49" charset="0"/>
              </a:rPr>
              <a:t>tail –f pipe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scadia Mono SemiBold" panose="020B0609020000020004" pitchFamily="49" charset="0"/>
              <a:cs typeface="Cascadia Mono SemiBold" panose="020B0609020000020004" pitchFamily="49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altLang="en-US" sz="1400" dirty="0">
                <a:latin typeface="Cascadia Mono SemiBold" panose="020B0609020000020004" pitchFamily="49" charset="0"/>
                <a:cs typeface="Cascadia Mono SemiBold" panose="020B0609020000020004" pitchFamily="49" charset="0"/>
              </a:rPr>
              <a:t>Terminal 1: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scadia Mono SemiBold" panose="020B0609020000020004" pitchFamily="49" charset="0"/>
              <a:cs typeface="Cascadia Mono SemiBold" panose="020B0609020000020004" pitchFamily="49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scadia Mono SemiBold" panose="020B0609020000020004" pitchFamily="49" charset="0"/>
              <a:cs typeface="Cascadia Mono SemiBold" panose="020B0609020000020004" pitchFamily="49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scadia Mono SemiBold" panose="020B0609020000020004" pitchFamily="49" charset="0"/>
                <a:cs typeface="Cascadia Mono SemiBold" panose="020B0609020000020004" pitchFamily="49" charset="0"/>
              </a:rPr>
              <a:t>echo "Hi" &gt; </a:t>
            </a:r>
            <a:r>
              <a:rPr lang="en-US" altLang="en-US" sz="1400" dirty="0">
                <a:latin typeface="Cascadia Mono SemiBold" panose="020B0609020000020004" pitchFamily="49" charset="0"/>
                <a:cs typeface="Cascadia Mono SemiBold" panose="020B0609020000020004" pitchFamily="49" charset="0"/>
              </a:rPr>
              <a:t>pipe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scadia Mono SemiBold" panose="020B0609020000020004" pitchFamily="49" charset="0"/>
              <a:cs typeface="Cascadia Mono SemiBold" panose="020B0609020000020004" pitchFamily="49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altLang="en-US" sz="1400" dirty="0">
                <a:latin typeface="Cascadia Mono SemiBold" panose="020B0609020000020004" pitchFamily="49" charset="0"/>
                <a:cs typeface="Cascadia Mono SemiBold" panose="020B0609020000020004" pitchFamily="49" charset="0"/>
              </a:rPr>
              <a:t>Can send from 2 processes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altLang="en-US" sz="1400" dirty="0">
                <a:latin typeface="Cascadia Mono SemiBold" panose="020B0609020000020004" pitchFamily="49" charset="0"/>
                <a:cs typeface="Cascadia Mono SemiBold" panose="020B0609020000020004" pitchFamily="49" charset="0"/>
              </a:rPr>
              <a:t>Can’t receive in 2 processes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scadia Mono SemiBold" panose="020B0609020000020004" pitchFamily="49" charset="0"/>
              <a:cs typeface="Cascadia Mono SemiBold" panose="020B06090200000200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7157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B76B56-B917-407F-E56B-BF7AC98D2B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39587-DB88-256B-9F5F-B256B2A43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Pipes vs MQ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A9631F-430B-6492-9669-2D34DC9CC2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6235C0C-85F7-0D29-F067-BF8E264E9F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4051696"/>
              </p:ext>
            </p:extLst>
          </p:nvPr>
        </p:nvGraphicFramePr>
        <p:xfrm>
          <a:off x="1922272" y="2072978"/>
          <a:ext cx="8128000" cy="331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3675957461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6362751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Pipe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MQ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20832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Byte stream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Discrete message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77946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FIFO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FIFO with filtering and priorities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68263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No metadata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Headers (type, size, priorities)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45342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Water hose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Mailbox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29165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Simple 1-to-1 data stream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Discrete messages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Multiple processes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Priorities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Filtering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Latency is critical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02456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86391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294D3B-3281-44C8-840A-F84BDFF3B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DE01BE-709F-4F97-B35F-197973A1C9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509346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Pipes are cool.</a:t>
            </a:r>
          </a:p>
          <a:p>
            <a:r>
              <a:rPr lang="en-US" dirty="0"/>
              <a:t>What if it’s different machines?</a:t>
            </a:r>
          </a:p>
          <a:p>
            <a:r>
              <a:rPr lang="en-US" dirty="0"/>
              <a:t>Client -&gt; [ SOCKET ] -&gt; Server</a:t>
            </a:r>
          </a:p>
          <a:p>
            <a:r>
              <a:rPr lang="en-US" dirty="0"/>
              <a:t>Process</a:t>
            </a:r>
          </a:p>
          <a:p>
            <a:pPr lvl="1"/>
            <a:r>
              <a:rPr lang="en-US" dirty="0"/>
              <a:t>server binds to a socket</a:t>
            </a:r>
          </a:p>
          <a:p>
            <a:pPr lvl="1"/>
            <a:r>
              <a:rPr lang="en-US" dirty="0"/>
              <a:t>clients connects to a socket</a:t>
            </a:r>
          </a:p>
          <a:p>
            <a:pPr lvl="1"/>
            <a:r>
              <a:rPr lang="en-US" dirty="0"/>
              <a:t>data goes!</a:t>
            </a:r>
          </a:p>
          <a:p>
            <a:r>
              <a:rPr lang="en-US" dirty="0"/>
              <a:t>Like a pipe, but </a:t>
            </a:r>
          </a:p>
          <a:p>
            <a:pPr lvl="1"/>
            <a:r>
              <a:rPr lang="en-US" dirty="0"/>
              <a:t>network instead of global memory</a:t>
            </a:r>
          </a:p>
          <a:p>
            <a:pPr lvl="1"/>
            <a:r>
              <a:rPr lang="en-US" dirty="0"/>
              <a:t>not really</a:t>
            </a:r>
          </a:p>
          <a:p>
            <a:pPr lvl="2"/>
            <a:r>
              <a:rPr lang="en-US" sz="1800" dirty="0"/>
              <a:t>bidirectional</a:t>
            </a:r>
          </a:p>
          <a:p>
            <a:pPr lvl="3"/>
            <a:r>
              <a:rPr lang="en-US" sz="1800" dirty="0"/>
              <a:t>2 data streams under the hood</a:t>
            </a:r>
          </a:p>
          <a:p>
            <a:r>
              <a:rPr lang="en-US" sz="2100" dirty="0"/>
              <a:t>Can connect locally (same machine)</a:t>
            </a:r>
          </a:p>
          <a:p>
            <a:pPr lvl="1"/>
            <a:r>
              <a:rPr lang="en-US" dirty="0"/>
              <a:t>IPC, just over the network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CA93344-4B81-F66C-D242-3F70F3677A6B}"/>
              </a:ext>
            </a:extLst>
          </p:cNvPr>
          <p:cNvSpPr txBox="1"/>
          <p:nvPr/>
        </p:nvSpPr>
        <p:spPr>
          <a:xfrm>
            <a:off x="7187184" y="2459736"/>
            <a:ext cx="3653757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python3 -m </a:t>
            </a:r>
            <a:r>
              <a:rPr lang="en-US" dirty="0" err="1"/>
              <a:t>http.server</a:t>
            </a:r>
            <a:r>
              <a:rPr lang="en-US" dirty="0"/>
              <a:t> 8001</a:t>
            </a:r>
          </a:p>
          <a:p>
            <a:pPr marL="285750" indent="-285750">
              <a:buFontTx/>
              <a:buChar char="-"/>
            </a:pPr>
            <a:r>
              <a:rPr lang="en-US" dirty="0"/>
              <a:t>creates a webserver</a:t>
            </a:r>
          </a:p>
          <a:p>
            <a:pPr marL="742950" lvl="1" indent="-285750">
              <a:buFontTx/>
              <a:buChar char="-"/>
            </a:pPr>
            <a:r>
              <a:rPr lang="en-US" dirty="0"/>
              <a:t>creates a socket at 8001</a:t>
            </a:r>
          </a:p>
          <a:p>
            <a:pPr marL="285750" indent="-285750">
              <a:buFontTx/>
              <a:buChar char="-"/>
            </a:pPr>
            <a:r>
              <a:rPr lang="en-US" dirty="0"/>
              <a:t>locahost:8001 in browser</a:t>
            </a:r>
          </a:p>
          <a:p>
            <a:pPr marL="742950" lvl="1" indent="-285750">
              <a:buFontTx/>
              <a:buChar char="-"/>
            </a:pPr>
            <a:r>
              <a:rPr lang="en-US" dirty="0"/>
              <a:t>connect to the socket</a:t>
            </a:r>
          </a:p>
          <a:p>
            <a:pPr marL="742950" lvl="1" indent="-285750">
              <a:buFontTx/>
              <a:buChar char="-"/>
            </a:pPr>
            <a:r>
              <a:rPr lang="en-US" dirty="0"/>
              <a:t>send a request via the socket</a:t>
            </a:r>
          </a:p>
          <a:p>
            <a:pPr marL="742950" lvl="1" indent="-285750">
              <a:buFontTx/>
              <a:buChar char="-"/>
            </a:pPr>
            <a:r>
              <a:rPr lang="en-US" dirty="0"/>
              <a:t>get a response via the socket</a:t>
            </a:r>
          </a:p>
          <a:p>
            <a:pPr marL="742950" lvl="1" indent="-285750">
              <a:buFontTx/>
              <a:buChar char="-"/>
            </a:pPr>
            <a:r>
              <a:rPr lang="en-US" dirty="0"/>
              <a:t>disconnect</a:t>
            </a:r>
          </a:p>
          <a:p>
            <a:endParaRPr lang="en-US" dirty="0"/>
          </a:p>
          <a:p>
            <a:r>
              <a:rPr lang="en-US" dirty="0"/>
              <a:t>Don’t have to close</a:t>
            </a:r>
          </a:p>
          <a:p>
            <a:pPr marL="285750" indent="-285750">
              <a:buFontTx/>
              <a:buChar char="-"/>
            </a:pPr>
            <a:r>
              <a:rPr lang="en-US" dirty="0"/>
              <a:t>Custom code</a:t>
            </a:r>
          </a:p>
          <a:p>
            <a:pPr marL="285750" indent="-285750">
              <a:buFontTx/>
              <a:buChar char="-"/>
            </a:pPr>
            <a:r>
              <a:rPr lang="en-US" dirty="0" err="1"/>
              <a:t>Websockets</a:t>
            </a:r>
            <a:endParaRPr lang="en-US" dirty="0"/>
          </a:p>
          <a:p>
            <a:pPr marL="742950" lvl="1" indent="-285750">
              <a:buFontTx/>
              <a:buChar char="-"/>
            </a:pPr>
            <a:r>
              <a:rPr lang="en-US" dirty="0"/>
              <a:t>e.g., chat updates</a:t>
            </a:r>
          </a:p>
        </p:txBody>
      </p:sp>
    </p:spTree>
    <p:extLst>
      <p:ext uri="{BB962C8B-B14F-4D97-AF65-F5344CB8AC3E}">
        <p14:creationId xmlns:p14="http://schemas.microsoft.com/office/powerpoint/2010/main" val="2725595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BEE4B0-ED21-43B8-AB2C-0F88DD2A14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processes communicate?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9F79CB-FBE8-4090-AAD1-9EE20CF1C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34475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One part of the program wants to communicate to another</a:t>
            </a:r>
          </a:p>
          <a:p>
            <a:pPr marL="0" indent="0">
              <a:buNone/>
            </a:pPr>
            <a:r>
              <a:rPr lang="en-US" dirty="0"/>
              <a:t>Within a process</a:t>
            </a:r>
          </a:p>
          <a:p>
            <a:pPr marL="341313" indent="-168275">
              <a:buFont typeface="Arial" panose="020B0604020202020204" pitchFamily="34" charset="0"/>
              <a:buChar char="•"/>
            </a:pPr>
            <a:r>
              <a:rPr lang="en-US" dirty="0"/>
              <a:t>Shared data</a:t>
            </a:r>
          </a:p>
          <a:p>
            <a:pPr marL="633921" lvl="1" indent="-168275">
              <a:buFont typeface="Arial" panose="020B0604020202020204" pitchFamily="34" charset="0"/>
              <a:buChar char="•"/>
            </a:pPr>
            <a:r>
              <a:rPr lang="en-US" dirty="0"/>
              <a:t>same memory space -&gt; same variables</a:t>
            </a:r>
          </a:p>
          <a:p>
            <a:pPr marL="341313" indent="-168275">
              <a:buFont typeface="Arial" panose="020B0604020202020204" pitchFamily="34" charset="0"/>
              <a:buChar char="•"/>
            </a:pPr>
            <a:r>
              <a:rPr lang="en-US" dirty="0"/>
              <a:t>Internal function call</a:t>
            </a:r>
          </a:p>
          <a:p>
            <a:pPr marL="341313" indent="-168275">
              <a:buFont typeface="Arial" panose="020B0604020202020204" pitchFamily="34" charset="0"/>
              <a:buChar char="•"/>
            </a:pPr>
            <a:r>
              <a:rPr lang="en-US" dirty="0"/>
              <a:t>Can be used in single threaded</a:t>
            </a:r>
          </a:p>
          <a:p>
            <a:pPr marL="341313" indent="-168275">
              <a:buFont typeface="Arial" panose="020B0604020202020204" pitchFamily="34" charset="0"/>
              <a:buChar char="•"/>
            </a:pPr>
            <a:r>
              <a:rPr lang="en-US" dirty="0"/>
              <a:t>Can be used in multi-threaded (refer to OS slides)</a:t>
            </a:r>
          </a:p>
          <a:p>
            <a:pPr marL="633921" lvl="1" indent="-168275">
              <a:buFont typeface="Arial" panose="020B0604020202020204" pitchFamily="34" charset="0"/>
              <a:buChar char="•"/>
            </a:pPr>
            <a:r>
              <a:rPr lang="en-US" dirty="0"/>
              <a:t>still the same memory space</a:t>
            </a:r>
          </a:p>
          <a:p>
            <a:pPr marL="633921" lvl="1" indent="-168275">
              <a:buFont typeface="Arial" panose="020B0604020202020204" pitchFamily="34" charset="0"/>
              <a:buChar char="•"/>
            </a:pPr>
            <a:r>
              <a:rPr lang="en-US" dirty="0"/>
              <a:t>synchronization is tricky, but still</a:t>
            </a:r>
          </a:p>
          <a:p>
            <a:pPr marL="0" indent="0">
              <a:buNone/>
            </a:pPr>
            <a:r>
              <a:rPr lang="en-US" dirty="0"/>
              <a:t>Between processes</a:t>
            </a:r>
          </a:p>
          <a:p>
            <a:pPr marL="341313" indent="-168275">
              <a:buFont typeface="Arial" panose="020B0604020202020204" pitchFamily="34" charset="0"/>
              <a:buChar char="•"/>
            </a:pPr>
            <a:r>
              <a:rPr lang="en-US" dirty="0"/>
              <a:t>IPC (</a:t>
            </a:r>
            <a:r>
              <a:rPr lang="en-US" dirty="0" err="1"/>
              <a:t>Interprocess</a:t>
            </a:r>
            <a:r>
              <a:rPr lang="en-US" dirty="0"/>
              <a:t> communication)</a:t>
            </a:r>
          </a:p>
          <a:p>
            <a:pPr marL="173038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5043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DC087B-016C-BE62-1237-64CFCF09B0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A94892-7DE6-76CF-2944-2A66878C8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Sockets vs Pipes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5043D4D-63FD-9E3A-2FE0-493738F2522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4647799"/>
              </p:ext>
            </p:extLst>
          </p:nvPr>
        </p:nvGraphicFramePr>
        <p:xfrm>
          <a:off x="1096963" y="1846263"/>
          <a:ext cx="100584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9200">
                  <a:extLst>
                    <a:ext uri="{9D8B030D-6E8A-4147-A177-3AD203B41FA5}">
                      <a16:colId xmlns:a16="http://schemas.microsoft.com/office/drawing/2014/main" val="2575615614"/>
                    </a:ext>
                  </a:extLst>
                </a:gridCol>
                <a:gridCol w="5029200">
                  <a:extLst>
                    <a:ext uri="{9D8B030D-6E8A-4147-A177-3AD203B41FA5}">
                      <a16:colId xmlns:a16="http://schemas.microsoft.com/office/drawing/2014/main" val="18519936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Sockets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Pipes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79304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Slower (network)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Faster (memory)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6104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Local &amp; Remote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Local only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8299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Existing protocols (HTTP, </a:t>
                      </a:r>
                      <a:r>
                        <a:rPr lang="en-US" dirty="0" err="1"/>
                        <a:t>gRPC</a:t>
                      </a:r>
                      <a:r>
                        <a:rPr lang="en-US" dirty="0"/>
                        <a:t>, </a:t>
                      </a:r>
                      <a:r>
                        <a:rPr lang="en-US" dirty="0" err="1"/>
                        <a:t>etc</a:t>
                      </a:r>
                      <a:r>
                        <a:rPr lang="en-US" dirty="0"/>
                        <a:t>) + custom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Custom protocols only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00393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Bi-directional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One direction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05019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 server – 1000s of clients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pipe per listener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95683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09127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DB236-EA2C-4B60-9348-FF6E55E14C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now…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6D7CA5-A272-486F-90A6-47B606EC83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2400" dirty="0"/>
              <a:t>Saw different IPC</a:t>
            </a:r>
          </a:p>
          <a:p>
            <a:pPr lvl="2"/>
            <a:r>
              <a:rPr lang="en-US" sz="1800" dirty="0"/>
              <a:t>FS / shared memory / MQ / pipes / sockets</a:t>
            </a:r>
          </a:p>
          <a:p>
            <a:pPr lvl="1"/>
            <a:r>
              <a:rPr lang="en-US" sz="2400" dirty="0"/>
              <a:t>How to choose?</a:t>
            </a:r>
          </a:p>
        </p:txBody>
      </p:sp>
    </p:spTree>
    <p:extLst>
      <p:ext uri="{BB962C8B-B14F-4D97-AF65-F5344CB8AC3E}">
        <p14:creationId xmlns:p14="http://schemas.microsoft.com/office/powerpoint/2010/main" val="21155713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5A2362-2DF8-80B3-A33B-4D694885E3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3D992-06F9-0502-CFA8-CE2EF8E0DA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now…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95777D-9161-CC40-5A85-1A3115197D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2400" dirty="0"/>
              <a:t>Saw different IPC</a:t>
            </a:r>
          </a:p>
          <a:p>
            <a:pPr lvl="2"/>
            <a:r>
              <a:rPr lang="en-US" sz="1800" dirty="0"/>
              <a:t>FS / shared memory / MQ / pipes / sockets</a:t>
            </a:r>
          </a:p>
          <a:p>
            <a:pPr lvl="1"/>
            <a:r>
              <a:rPr lang="en-US" sz="2400" dirty="0"/>
              <a:t>How to choose?</a:t>
            </a:r>
          </a:p>
          <a:p>
            <a:pPr lvl="1"/>
            <a:r>
              <a:rPr lang="en-US" sz="2400" dirty="0"/>
              <a:t>Requirements!</a:t>
            </a:r>
          </a:p>
          <a:p>
            <a:r>
              <a:rPr lang="en-US" dirty="0"/>
              <a:t>Reminder: ASR = Architecturally significant requirements</a:t>
            </a:r>
          </a:p>
          <a:p>
            <a:r>
              <a:rPr lang="en-US" dirty="0"/>
              <a:t>Things that affect</a:t>
            </a:r>
          </a:p>
          <a:p>
            <a:r>
              <a:rPr lang="en-US" dirty="0"/>
              <a:t>- How you decompose</a:t>
            </a:r>
          </a:p>
          <a:p>
            <a:r>
              <a:rPr lang="en-US" dirty="0"/>
              <a:t>- How you communicate</a:t>
            </a:r>
          </a:p>
          <a:p>
            <a:r>
              <a:rPr lang="en-US" dirty="0"/>
              <a:t>- How you have an efficient and reliable program</a:t>
            </a:r>
          </a:p>
        </p:txBody>
      </p:sp>
    </p:spTree>
    <p:extLst>
      <p:ext uri="{BB962C8B-B14F-4D97-AF65-F5344CB8AC3E}">
        <p14:creationId xmlns:p14="http://schemas.microsoft.com/office/powerpoint/2010/main" val="18853552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A58811-43A2-F7E6-9B83-B1C75FF09D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87A405-7BD2-EEE1-3884-D6F66B533C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now…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12429C-86C8-1615-FAAC-3A174E27F1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2400" dirty="0"/>
              <a:t>Which IPC method for</a:t>
            </a:r>
          </a:p>
          <a:p>
            <a:pPr lvl="2"/>
            <a:r>
              <a:rPr lang="en-US" sz="1800" dirty="0"/>
              <a:t>Performance?</a:t>
            </a:r>
          </a:p>
          <a:p>
            <a:pPr lvl="3"/>
            <a:r>
              <a:rPr lang="en-US" sz="1800" dirty="0"/>
              <a:t>shared memory</a:t>
            </a:r>
          </a:p>
          <a:p>
            <a:pPr lvl="3"/>
            <a:r>
              <a:rPr lang="en-US" sz="1800" dirty="0"/>
              <a:t>avoid files</a:t>
            </a:r>
          </a:p>
          <a:p>
            <a:pPr lvl="2"/>
            <a:r>
              <a:rPr lang="en-US" sz="1800" dirty="0"/>
              <a:t>Isolation?</a:t>
            </a:r>
          </a:p>
          <a:p>
            <a:pPr lvl="3"/>
            <a:r>
              <a:rPr lang="en-US" sz="1800" dirty="0"/>
              <a:t>MQ / sockets</a:t>
            </a:r>
          </a:p>
          <a:p>
            <a:pPr lvl="3"/>
            <a:r>
              <a:rPr lang="en-US" sz="1800" dirty="0"/>
              <a:t>avoid shared memory</a:t>
            </a:r>
          </a:p>
          <a:p>
            <a:pPr lvl="2"/>
            <a:r>
              <a:rPr lang="en-US" sz="1800" dirty="0"/>
              <a:t>Durability?</a:t>
            </a:r>
          </a:p>
          <a:p>
            <a:pPr lvl="3"/>
            <a:r>
              <a:rPr lang="en-US" sz="1800" dirty="0"/>
              <a:t>files -&gt; data is not lost</a:t>
            </a:r>
          </a:p>
          <a:p>
            <a:pPr lvl="2"/>
            <a:r>
              <a:rPr lang="en-US" sz="1800" dirty="0"/>
              <a:t>Distribution / scalability?</a:t>
            </a:r>
          </a:p>
          <a:p>
            <a:pPr lvl="3"/>
            <a:r>
              <a:rPr lang="en-US" sz="1800" dirty="0"/>
              <a:t>sockets</a:t>
            </a:r>
          </a:p>
        </p:txBody>
      </p:sp>
    </p:spTree>
    <p:extLst>
      <p:ext uri="{BB962C8B-B14F-4D97-AF65-F5344CB8AC3E}">
        <p14:creationId xmlns:p14="http://schemas.microsoft.com/office/powerpoint/2010/main" val="424258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2AE572-CD7D-41AD-83CD-821C850F9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 now – you know how an application runs – let’s put it in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6A5102-8349-427B-BCF4-BE2552FF85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Activity:</a:t>
            </a:r>
          </a:p>
          <a:p>
            <a:r>
              <a:rPr lang="en-US" dirty="0"/>
              <a:t>Investigate application communications, using a ‘producer-consumer’ pattern. (So far we have seen the layered architecture pattern in OS.  We’ll see more of these later)</a:t>
            </a:r>
          </a:p>
          <a:p>
            <a:r>
              <a:rPr lang="en-US" sz="2400" u="sng" dirty="0"/>
              <a:t>Producer-consumer:</a:t>
            </a:r>
          </a:p>
          <a:p>
            <a:r>
              <a:rPr lang="en-US" dirty="0"/>
              <a:t>Concept:</a:t>
            </a:r>
          </a:p>
          <a:p>
            <a:r>
              <a:rPr lang="en-US" dirty="0"/>
              <a:t>Basically, an application that creates some output is the producer.  An application that consumes (uses) some item (input) is a consumer. (See activity document)</a:t>
            </a:r>
          </a:p>
          <a:p>
            <a:pPr marL="0" indent="0">
              <a:buNone/>
            </a:pPr>
            <a:r>
              <a:rPr lang="en-US" dirty="0"/>
              <a:t>The two applications need *some* way to exchange information (Hint</a:t>
            </a:r>
            <a:r>
              <a:rPr lang="en-US"/>
              <a:t>: Think IPC!)</a:t>
            </a:r>
            <a:endParaRPr lang="en-US" dirty="0"/>
          </a:p>
          <a:p>
            <a:pPr marL="230188" indent="-117475">
              <a:buFontTx/>
              <a:buChar char="-"/>
            </a:pPr>
            <a:r>
              <a:rPr lang="en-US" dirty="0"/>
              <a:t>In this activity you will write up your approach, and we will discuss in class.</a:t>
            </a:r>
          </a:p>
          <a:p>
            <a:pPr marL="230188" indent="-117475">
              <a:buFontTx/>
              <a:buChar char="-"/>
            </a:pPr>
            <a:r>
              <a:rPr lang="en-US" dirty="0"/>
              <a:t>Download the activity document from the website.  You will submit your work to </a:t>
            </a:r>
            <a:r>
              <a:rPr lang="en-US" dirty="0" err="1"/>
              <a:t>myCourses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035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51BEDEBE-208D-4B90-BA5F-445F5AAE0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function calls … WITHIN a process</a:t>
            </a:r>
          </a:p>
        </p:txBody>
      </p:sp>
      <p:grpSp>
        <p:nvGrpSpPr>
          <p:cNvPr id="2" name="Group 4">
            <a:extLst>
              <a:ext uri="{FF2B5EF4-FFF2-40B4-BE49-F238E27FC236}">
                <a16:creationId xmlns:a16="http://schemas.microsoft.com/office/drawing/2014/main" id="{0FBFF4CE-80CC-4711-8772-97150C78D8AB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0" y="1828673"/>
            <a:ext cx="9664699" cy="4141788"/>
            <a:chOff x="817" y="1198"/>
            <a:chExt cx="6088" cy="2609"/>
          </a:xfrm>
        </p:grpSpPr>
        <p:sp>
          <p:nvSpPr>
            <p:cNvPr id="4" name="AutoShape 3">
              <a:extLst>
                <a:ext uri="{FF2B5EF4-FFF2-40B4-BE49-F238E27FC236}">
                  <a16:creationId xmlns:a16="http://schemas.microsoft.com/office/drawing/2014/main" id="{042F3EE8-B7AE-413C-B346-51D802779A25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817" y="1198"/>
              <a:ext cx="6085" cy="26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" name="Rectangle 5">
              <a:extLst>
                <a:ext uri="{FF2B5EF4-FFF2-40B4-BE49-F238E27FC236}">
                  <a16:creationId xmlns:a16="http://schemas.microsoft.com/office/drawing/2014/main" id="{2290C07D-730A-4E35-8C1A-072F54B3C5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6" y="1253"/>
              <a:ext cx="91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Source Code Pro" panose="020B0509030403020204" pitchFamily="49" charset="0"/>
                </a:rPr>
                <a:t>SomeFunction()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" name="Rectangle 6">
              <a:extLst>
                <a:ext uri="{FF2B5EF4-FFF2-40B4-BE49-F238E27FC236}">
                  <a16:creationId xmlns:a16="http://schemas.microsoft.com/office/drawing/2014/main" id="{AAB16FCF-F19D-4CFC-9F2F-6CB81C620B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6" y="1376"/>
              <a:ext cx="129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Source Code Pro" panose="020B0509030403020204" pitchFamily="49" charset="0"/>
                </a:rPr>
                <a:t>{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" name="Rectangle 7">
              <a:extLst>
                <a:ext uri="{FF2B5EF4-FFF2-40B4-BE49-F238E27FC236}">
                  <a16:creationId xmlns:a16="http://schemas.microsoft.com/office/drawing/2014/main" id="{0E534678-F7A1-4A21-98EB-3BE8F1BEE1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6" y="1498"/>
              <a:ext cx="129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" name="Rectangle 8">
              <a:extLst>
                <a:ext uri="{FF2B5EF4-FFF2-40B4-BE49-F238E27FC236}">
                  <a16:creationId xmlns:a16="http://schemas.microsoft.com/office/drawing/2014/main" id="{31491264-42A2-4803-B431-538D3CE9D9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8" y="1498"/>
              <a:ext cx="63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300" dirty="0">
                  <a:solidFill>
                    <a:srgbClr val="000000"/>
                  </a:solidFill>
                  <a:latin typeface="Source Code Pro" panose="020B0509030403020204" pitchFamily="49" charset="0"/>
                </a:rPr>
                <a:t>…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" name="Rectangle 9">
              <a:extLst>
                <a:ext uri="{FF2B5EF4-FFF2-40B4-BE49-F238E27FC236}">
                  <a16:creationId xmlns:a16="http://schemas.microsoft.com/office/drawing/2014/main" id="{1C032F47-56E1-4ED2-9282-99B43C31B2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6" y="1621"/>
              <a:ext cx="129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Source Code Pro" panose="020B0509030403020204" pitchFamily="49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" name="Rectangle 10">
              <a:extLst>
                <a:ext uri="{FF2B5EF4-FFF2-40B4-BE49-F238E27FC236}">
                  <a16:creationId xmlns:a16="http://schemas.microsoft.com/office/drawing/2014/main" id="{941DDF07-0757-4BF4-BB52-88139EF8DF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8" y="1621"/>
              <a:ext cx="98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Source Code Pro" panose="020B0509030403020204" pitchFamily="49" charset="0"/>
                </a:rPr>
                <a:t>callMyFunction(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" name="Rectangle 11">
              <a:extLst>
                <a:ext uri="{FF2B5EF4-FFF2-40B4-BE49-F238E27FC236}">
                  <a16:creationId xmlns:a16="http://schemas.microsoft.com/office/drawing/2014/main" id="{365FB5E4-C9F1-45E0-AE52-194653954D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04" y="1744"/>
              <a:ext cx="49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Source Code Pro" panose="020B0509030403020204" pitchFamily="49" charset="0"/>
                </a:rPr>
                <a:t>param1,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Rectangle 12">
              <a:extLst>
                <a:ext uri="{FF2B5EF4-FFF2-40B4-BE49-F238E27FC236}">
                  <a16:creationId xmlns:a16="http://schemas.microsoft.com/office/drawing/2014/main" id="{2D0C1237-DD65-4AE6-93EF-204BF9DCA3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04" y="1867"/>
              <a:ext cx="49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Source Code Pro" panose="020B0509030403020204" pitchFamily="49" charset="0"/>
                </a:rPr>
                <a:t>param2,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Rectangle 13">
              <a:extLst>
                <a:ext uri="{FF2B5EF4-FFF2-40B4-BE49-F238E27FC236}">
                  <a16:creationId xmlns:a16="http://schemas.microsoft.com/office/drawing/2014/main" id="{9D7647A8-E6EE-4F2B-A205-0EAF028002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04" y="1990"/>
              <a:ext cx="49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Source Code Pro" panose="020B0509030403020204" pitchFamily="49" charset="0"/>
                </a:rPr>
                <a:t>param3)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14">
              <a:extLst>
                <a:ext uri="{FF2B5EF4-FFF2-40B4-BE49-F238E27FC236}">
                  <a16:creationId xmlns:a16="http://schemas.microsoft.com/office/drawing/2014/main" id="{9DE4D20A-B3A0-47C6-8150-E5DB0171FB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6" y="2113"/>
              <a:ext cx="129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Source Code Pro" panose="020B0509030403020204" pitchFamily="49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Rectangle 15">
              <a:extLst>
                <a:ext uri="{FF2B5EF4-FFF2-40B4-BE49-F238E27FC236}">
                  <a16:creationId xmlns:a16="http://schemas.microsoft.com/office/drawing/2014/main" id="{DAD0EB91-46AD-4531-93BF-C813C138BA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8" y="2113"/>
              <a:ext cx="73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Source Code Pro" panose="020B0509030403020204" pitchFamily="49" charset="0"/>
                </a:rPr>
                <a:t>nextCommand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Rectangle 16">
              <a:extLst>
                <a:ext uri="{FF2B5EF4-FFF2-40B4-BE49-F238E27FC236}">
                  <a16:creationId xmlns:a16="http://schemas.microsoft.com/office/drawing/2014/main" id="{9B94AC6D-A47A-49CA-BA47-AC5E70DA97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6" y="2236"/>
              <a:ext cx="129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17">
              <a:extLst>
                <a:ext uri="{FF2B5EF4-FFF2-40B4-BE49-F238E27FC236}">
                  <a16:creationId xmlns:a16="http://schemas.microsoft.com/office/drawing/2014/main" id="{A1A8C499-CA21-4F8F-B29B-77B2B78745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8" y="2236"/>
              <a:ext cx="63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300" dirty="0">
                  <a:solidFill>
                    <a:srgbClr val="000000"/>
                  </a:solidFill>
                  <a:latin typeface="Source Code Pro" panose="020B0509030403020204" pitchFamily="49" charset="0"/>
                </a:rPr>
                <a:t>…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18">
              <a:extLst>
                <a:ext uri="{FF2B5EF4-FFF2-40B4-BE49-F238E27FC236}">
                  <a16:creationId xmlns:a16="http://schemas.microsoft.com/office/drawing/2014/main" id="{170F29D0-938B-4257-8934-FB4C5C2BE2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6" y="2361"/>
              <a:ext cx="129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Source Code Pro" panose="020B0509030403020204" pitchFamily="49" charset="0"/>
                </a:rPr>
                <a:t>}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19">
              <a:extLst>
                <a:ext uri="{FF2B5EF4-FFF2-40B4-BE49-F238E27FC236}">
                  <a16:creationId xmlns:a16="http://schemas.microsoft.com/office/drawing/2014/main" id="{F475DF31-A110-483A-9D23-055883C966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9" y="1206"/>
              <a:ext cx="1575" cy="259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Rectangle 20">
              <a:extLst>
                <a:ext uri="{FF2B5EF4-FFF2-40B4-BE49-F238E27FC236}">
                  <a16:creationId xmlns:a16="http://schemas.microsoft.com/office/drawing/2014/main" id="{50196B28-FC7F-4C7C-AA4E-2B6C2C8F5C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9" y="1206"/>
              <a:ext cx="1575" cy="2598"/>
            </a:xfrm>
            <a:prstGeom prst="rect">
              <a:avLst/>
            </a:prstGeom>
            <a:noFill/>
            <a:ln w="3175" cap="sq">
              <a:solidFill>
                <a:srgbClr val="4672C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Rectangle 21">
              <a:extLst>
                <a:ext uri="{FF2B5EF4-FFF2-40B4-BE49-F238E27FC236}">
                  <a16:creationId xmlns:a16="http://schemas.microsoft.com/office/drawing/2014/main" id="{ADA4780C-4560-4756-88AD-630D8C5032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9" y="1206"/>
              <a:ext cx="1575" cy="408"/>
            </a:xfrm>
            <a:prstGeom prst="rect">
              <a:avLst/>
            </a:prstGeom>
            <a:solidFill>
              <a:srgbClr val="DEEB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Rectangle 22">
              <a:extLst>
                <a:ext uri="{FF2B5EF4-FFF2-40B4-BE49-F238E27FC236}">
                  <a16:creationId xmlns:a16="http://schemas.microsoft.com/office/drawing/2014/main" id="{16A38930-C30E-4D9D-9A22-34046D8AD1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9" y="1206"/>
              <a:ext cx="1575" cy="408"/>
            </a:xfrm>
            <a:prstGeom prst="rect">
              <a:avLst/>
            </a:prstGeom>
            <a:noFill/>
            <a:ln w="3175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534750EE-E98C-46A0-9E4E-0FBC701DFE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6" y="1255"/>
              <a:ext cx="468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Lucida Console" panose="020B0609040504020204" pitchFamily="49" charset="0"/>
                </a:rPr>
                <a:t>Stack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Rectangle 24">
              <a:extLst>
                <a:ext uri="{FF2B5EF4-FFF2-40B4-BE49-F238E27FC236}">
                  <a16:creationId xmlns:a16="http://schemas.microsoft.com/office/drawing/2014/main" id="{45DF603A-16BD-4FF5-8282-7BEDD0B429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9" y="2578"/>
              <a:ext cx="1575" cy="408"/>
            </a:xfrm>
            <a:prstGeom prst="rect">
              <a:avLst/>
            </a:prstGeom>
            <a:solidFill>
              <a:srgbClr val="DEEB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Rectangle 25">
              <a:extLst>
                <a:ext uri="{FF2B5EF4-FFF2-40B4-BE49-F238E27FC236}">
                  <a16:creationId xmlns:a16="http://schemas.microsoft.com/office/drawing/2014/main" id="{1047A548-838A-4CD7-80EF-72A4DCB2AF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9" y="2578"/>
              <a:ext cx="1575" cy="408"/>
            </a:xfrm>
            <a:prstGeom prst="rect">
              <a:avLst/>
            </a:prstGeom>
            <a:noFill/>
            <a:ln w="3175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Rectangle 26">
              <a:extLst>
                <a:ext uri="{FF2B5EF4-FFF2-40B4-BE49-F238E27FC236}">
                  <a16:creationId xmlns:a16="http://schemas.microsoft.com/office/drawing/2014/main" id="{72AF8C16-A605-45DF-82AA-607E5B6415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6" y="2627"/>
              <a:ext cx="39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Lucida Console" panose="020B0609040504020204" pitchFamily="49" charset="0"/>
                </a:rPr>
                <a:t>Heap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Rectangle 27">
              <a:extLst>
                <a:ext uri="{FF2B5EF4-FFF2-40B4-BE49-F238E27FC236}">
                  <a16:creationId xmlns:a16="http://schemas.microsoft.com/office/drawing/2014/main" id="{08E57D6B-2825-4881-86D8-B97D765DFB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9" y="2986"/>
              <a:ext cx="1575" cy="409"/>
            </a:xfrm>
            <a:prstGeom prst="rect">
              <a:avLst/>
            </a:prstGeom>
            <a:solidFill>
              <a:srgbClr val="DEEB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Rectangle 28">
              <a:extLst>
                <a:ext uri="{FF2B5EF4-FFF2-40B4-BE49-F238E27FC236}">
                  <a16:creationId xmlns:a16="http://schemas.microsoft.com/office/drawing/2014/main" id="{4708AB9E-98AA-4033-BB0E-828519D975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9" y="2986"/>
              <a:ext cx="1575" cy="409"/>
            </a:xfrm>
            <a:prstGeom prst="rect">
              <a:avLst/>
            </a:prstGeom>
            <a:noFill/>
            <a:ln w="3175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Rectangle 29">
              <a:extLst>
                <a:ext uri="{FF2B5EF4-FFF2-40B4-BE49-F238E27FC236}">
                  <a16:creationId xmlns:a16="http://schemas.microsoft.com/office/drawing/2014/main" id="{B5332620-8C4D-45D7-ABC0-3B92320AE0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6" y="3034"/>
              <a:ext cx="39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Lucida Console" panose="020B0609040504020204" pitchFamily="49" charset="0"/>
                </a:rPr>
                <a:t>Data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" name="Rectangle 30">
              <a:extLst>
                <a:ext uri="{FF2B5EF4-FFF2-40B4-BE49-F238E27FC236}">
                  <a16:creationId xmlns:a16="http://schemas.microsoft.com/office/drawing/2014/main" id="{A23E5FB9-805C-416D-9949-6F9DED4C16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9" y="3395"/>
              <a:ext cx="1575" cy="409"/>
            </a:xfrm>
            <a:prstGeom prst="rect">
              <a:avLst/>
            </a:prstGeom>
            <a:solidFill>
              <a:srgbClr val="DEEB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Rectangle 31">
              <a:extLst>
                <a:ext uri="{FF2B5EF4-FFF2-40B4-BE49-F238E27FC236}">
                  <a16:creationId xmlns:a16="http://schemas.microsoft.com/office/drawing/2014/main" id="{342711B0-F23D-464A-A58B-2AE68EE350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9" y="3395"/>
              <a:ext cx="1575" cy="409"/>
            </a:xfrm>
            <a:prstGeom prst="rect">
              <a:avLst/>
            </a:prstGeom>
            <a:noFill/>
            <a:ln w="3175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Rectangle 32">
              <a:extLst>
                <a:ext uri="{FF2B5EF4-FFF2-40B4-BE49-F238E27FC236}">
                  <a16:creationId xmlns:a16="http://schemas.microsoft.com/office/drawing/2014/main" id="{4931F90D-A302-4DD0-B24A-76F95C20AA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6" y="3444"/>
              <a:ext cx="39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Lucida Console" panose="020B0609040504020204" pitchFamily="49" charset="0"/>
                </a:rPr>
                <a:t>Text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" name="Rectangle 33">
              <a:extLst>
                <a:ext uri="{FF2B5EF4-FFF2-40B4-BE49-F238E27FC236}">
                  <a16:creationId xmlns:a16="http://schemas.microsoft.com/office/drawing/2014/main" id="{5B94E7EA-CC37-4DB9-B91C-D8D5755880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4" y="1220"/>
              <a:ext cx="1551" cy="255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Rectangle 34">
              <a:extLst>
                <a:ext uri="{FF2B5EF4-FFF2-40B4-BE49-F238E27FC236}">
                  <a16:creationId xmlns:a16="http://schemas.microsoft.com/office/drawing/2014/main" id="{6B1F53BC-51C8-4D21-B25C-9A415F4FFA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4" y="1220"/>
              <a:ext cx="1551" cy="2558"/>
            </a:xfrm>
            <a:prstGeom prst="rect">
              <a:avLst/>
            </a:prstGeom>
            <a:noFill/>
            <a:ln w="3175" cap="sq">
              <a:solidFill>
                <a:srgbClr val="4672C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Rectangle 35">
              <a:extLst>
                <a:ext uri="{FF2B5EF4-FFF2-40B4-BE49-F238E27FC236}">
                  <a16:creationId xmlns:a16="http://schemas.microsoft.com/office/drawing/2014/main" id="{12188B24-9E62-4B3A-8D75-CE5728B9FE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4" y="1206"/>
              <a:ext cx="1551" cy="402"/>
            </a:xfrm>
            <a:prstGeom prst="rect">
              <a:avLst/>
            </a:prstGeom>
            <a:solidFill>
              <a:srgbClr val="DEEB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Rectangle 36">
              <a:extLst>
                <a:ext uri="{FF2B5EF4-FFF2-40B4-BE49-F238E27FC236}">
                  <a16:creationId xmlns:a16="http://schemas.microsoft.com/office/drawing/2014/main" id="{88732F34-20B5-4C7E-88EC-1CD345E3E0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4" y="1206"/>
              <a:ext cx="1551" cy="402"/>
            </a:xfrm>
            <a:prstGeom prst="rect">
              <a:avLst/>
            </a:prstGeom>
            <a:noFill/>
            <a:ln w="3175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Rectangle 37">
              <a:extLst>
                <a:ext uri="{FF2B5EF4-FFF2-40B4-BE49-F238E27FC236}">
                  <a16:creationId xmlns:a16="http://schemas.microsoft.com/office/drawing/2014/main" id="{B76758DB-C994-48D1-B14C-4224732F4F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1" y="1255"/>
              <a:ext cx="467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Lucida Console" panose="020B0609040504020204" pitchFamily="49" charset="0"/>
                </a:rPr>
                <a:t>Stack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" name="Rectangle 38">
              <a:extLst>
                <a:ext uri="{FF2B5EF4-FFF2-40B4-BE49-F238E27FC236}">
                  <a16:creationId xmlns:a16="http://schemas.microsoft.com/office/drawing/2014/main" id="{FA414788-C2B5-4C18-89DB-DAD5BCEB52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4" y="2557"/>
              <a:ext cx="1551" cy="402"/>
            </a:xfrm>
            <a:prstGeom prst="rect">
              <a:avLst/>
            </a:prstGeom>
            <a:solidFill>
              <a:srgbClr val="DEEB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Rectangle 39">
              <a:extLst>
                <a:ext uri="{FF2B5EF4-FFF2-40B4-BE49-F238E27FC236}">
                  <a16:creationId xmlns:a16="http://schemas.microsoft.com/office/drawing/2014/main" id="{BC88D89F-F55E-4E7A-B395-A89F3ECCC2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4" y="2557"/>
              <a:ext cx="1551" cy="402"/>
            </a:xfrm>
            <a:prstGeom prst="rect">
              <a:avLst/>
            </a:prstGeom>
            <a:noFill/>
            <a:ln w="3175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Rectangle 40">
              <a:extLst>
                <a:ext uri="{FF2B5EF4-FFF2-40B4-BE49-F238E27FC236}">
                  <a16:creationId xmlns:a16="http://schemas.microsoft.com/office/drawing/2014/main" id="{E3029E14-C319-4805-8008-739CF6671A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1" y="2604"/>
              <a:ext cx="39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Lucida Console" panose="020B0609040504020204" pitchFamily="49" charset="0"/>
                </a:rPr>
                <a:t>Heap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3" name="Rectangle 41">
              <a:extLst>
                <a:ext uri="{FF2B5EF4-FFF2-40B4-BE49-F238E27FC236}">
                  <a16:creationId xmlns:a16="http://schemas.microsoft.com/office/drawing/2014/main" id="{D837E482-701E-4C31-8EDC-85D04A0D9D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4" y="2959"/>
              <a:ext cx="1551" cy="402"/>
            </a:xfrm>
            <a:prstGeom prst="rect">
              <a:avLst/>
            </a:prstGeom>
            <a:solidFill>
              <a:srgbClr val="DEEB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Rectangle 42">
              <a:extLst>
                <a:ext uri="{FF2B5EF4-FFF2-40B4-BE49-F238E27FC236}">
                  <a16:creationId xmlns:a16="http://schemas.microsoft.com/office/drawing/2014/main" id="{EB422ED5-0AB2-4969-B68B-FAD8DACB47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4" y="2959"/>
              <a:ext cx="1551" cy="402"/>
            </a:xfrm>
            <a:prstGeom prst="rect">
              <a:avLst/>
            </a:prstGeom>
            <a:noFill/>
            <a:ln w="3175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Rectangle 43">
              <a:extLst>
                <a:ext uri="{FF2B5EF4-FFF2-40B4-BE49-F238E27FC236}">
                  <a16:creationId xmlns:a16="http://schemas.microsoft.com/office/drawing/2014/main" id="{719286CC-FE3C-4BD7-BF6E-6B47DA315F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1" y="3008"/>
              <a:ext cx="39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Lucida Console" panose="020B0609040504020204" pitchFamily="49" charset="0"/>
                </a:rPr>
                <a:t>Data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6" name="Rectangle 44">
              <a:extLst>
                <a:ext uri="{FF2B5EF4-FFF2-40B4-BE49-F238E27FC236}">
                  <a16:creationId xmlns:a16="http://schemas.microsoft.com/office/drawing/2014/main" id="{C748B357-42CE-47DF-B4B2-E99513431B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4" y="3361"/>
              <a:ext cx="1551" cy="403"/>
            </a:xfrm>
            <a:prstGeom prst="rect">
              <a:avLst/>
            </a:prstGeom>
            <a:solidFill>
              <a:srgbClr val="DEEB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Rectangle 45">
              <a:extLst>
                <a:ext uri="{FF2B5EF4-FFF2-40B4-BE49-F238E27FC236}">
                  <a16:creationId xmlns:a16="http://schemas.microsoft.com/office/drawing/2014/main" id="{537CEF32-F6E5-4956-AF9E-FCB5099BA6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4" y="3361"/>
              <a:ext cx="1551" cy="403"/>
            </a:xfrm>
            <a:prstGeom prst="rect">
              <a:avLst/>
            </a:prstGeom>
            <a:noFill/>
            <a:ln w="3175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Rectangle 46">
              <a:extLst>
                <a:ext uri="{FF2B5EF4-FFF2-40B4-BE49-F238E27FC236}">
                  <a16:creationId xmlns:a16="http://schemas.microsoft.com/office/drawing/2014/main" id="{160CF13F-79C7-4F2C-A4DD-0D0B97557D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1" y="3410"/>
              <a:ext cx="39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Lucida Console" panose="020B0609040504020204" pitchFamily="49" charset="0"/>
                </a:rPr>
                <a:t>Text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9" name="Rectangle 47">
              <a:extLst>
                <a:ext uri="{FF2B5EF4-FFF2-40B4-BE49-F238E27FC236}">
                  <a16:creationId xmlns:a16="http://schemas.microsoft.com/office/drawing/2014/main" id="{699776CC-3012-4988-BC2D-AB7D2D13A8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4" y="1565"/>
              <a:ext cx="1551" cy="115"/>
            </a:xfrm>
            <a:prstGeom prst="rect">
              <a:avLst/>
            </a:prstGeom>
            <a:solidFill>
              <a:srgbClr val="FBE5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Rectangle 48">
              <a:extLst>
                <a:ext uri="{FF2B5EF4-FFF2-40B4-BE49-F238E27FC236}">
                  <a16:creationId xmlns:a16="http://schemas.microsoft.com/office/drawing/2014/main" id="{44C5CE86-94E7-4961-A610-179F82A7A5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4" y="1565"/>
              <a:ext cx="1551" cy="115"/>
            </a:xfrm>
            <a:prstGeom prst="rect">
              <a:avLst/>
            </a:prstGeom>
            <a:noFill/>
            <a:ln w="3175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Rectangle 49">
              <a:extLst>
                <a:ext uri="{FF2B5EF4-FFF2-40B4-BE49-F238E27FC236}">
                  <a16:creationId xmlns:a16="http://schemas.microsoft.com/office/drawing/2014/main" id="{22EAA59D-9E8F-4272-900F-8EB3F74748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1" y="1545"/>
              <a:ext cx="480" cy="1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param1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2" name="Rectangle 50">
              <a:extLst>
                <a:ext uri="{FF2B5EF4-FFF2-40B4-BE49-F238E27FC236}">
                  <a16:creationId xmlns:a16="http://schemas.microsoft.com/office/drawing/2014/main" id="{021DBC05-3429-4D78-BBBB-500D8745BD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4" y="1680"/>
              <a:ext cx="1551" cy="115"/>
            </a:xfrm>
            <a:prstGeom prst="rect">
              <a:avLst/>
            </a:prstGeom>
            <a:solidFill>
              <a:srgbClr val="FBE5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Rectangle 51">
              <a:extLst>
                <a:ext uri="{FF2B5EF4-FFF2-40B4-BE49-F238E27FC236}">
                  <a16:creationId xmlns:a16="http://schemas.microsoft.com/office/drawing/2014/main" id="{79F04550-1F59-4E34-9264-F54A93DFEB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4" y="1680"/>
              <a:ext cx="1551" cy="115"/>
            </a:xfrm>
            <a:prstGeom prst="rect">
              <a:avLst/>
            </a:prstGeom>
            <a:noFill/>
            <a:ln w="3175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Rectangle 52">
              <a:extLst>
                <a:ext uri="{FF2B5EF4-FFF2-40B4-BE49-F238E27FC236}">
                  <a16:creationId xmlns:a16="http://schemas.microsoft.com/office/drawing/2014/main" id="{1B2CE906-ED98-4229-9E4E-FE4AF22B20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1" y="1660"/>
              <a:ext cx="480" cy="1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param2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5" name="Rectangle 53">
              <a:extLst>
                <a:ext uri="{FF2B5EF4-FFF2-40B4-BE49-F238E27FC236}">
                  <a16:creationId xmlns:a16="http://schemas.microsoft.com/office/drawing/2014/main" id="{F0DA27FB-B074-4F0A-899A-ACA3D38DF4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4" y="1795"/>
              <a:ext cx="1551" cy="115"/>
            </a:xfrm>
            <a:prstGeom prst="rect">
              <a:avLst/>
            </a:prstGeom>
            <a:solidFill>
              <a:srgbClr val="FBE5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Rectangle 54">
              <a:extLst>
                <a:ext uri="{FF2B5EF4-FFF2-40B4-BE49-F238E27FC236}">
                  <a16:creationId xmlns:a16="http://schemas.microsoft.com/office/drawing/2014/main" id="{A43DE713-A321-4B5F-88DE-BFDE267417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4" y="1795"/>
              <a:ext cx="1551" cy="115"/>
            </a:xfrm>
            <a:prstGeom prst="rect">
              <a:avLst/>
            </a:prstGeom>
            <a:noFill/>
            <a:ln w="3175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Rectangle 55">
              <a:extLst>
                <a:ext uri="{FF2B5EF4-FFF2-40B4-BE49-F238E27FC236}">
                  <a16:creationId xmlns:a16="http://schemas.microsoft.com/office/drawing/2014/main" id="{911A67C4-1F47-4E47-96B3-B52562D2C0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1" y="1775"/>
              <a:ext cx="480" cy="1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param3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8" name="Rectangle 56">
              <a:extLst>
                <a:ext uri="{FF2B5EF4-FFF2-40B4-BE49-F238E27FC236}">
                  <a16:creationId xmlns:a16="http://schemas.microsoft.com/office/drawing/2014/main" id="{81A4AA48-9A5B-4D05-B531-166328F593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4" y="2025"/>
              <a:ext cx="1551" cy="115"/>
            </a:xfrm>
            <a:prstGeom prst="rect">
              <a:avLst/>
            </a:prstGeom>
            <a:solidFill>
              <a:srgbClr val="FBE5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Rectangle 57">
              <a:extLst>
                <a:ext uri="{FF2B5EF4-FFF2-40B4-BE49-F238E27FC236}">
                  <a16:creationId xmlns:a16="http://schemas.microsoft.com/office/drawing/2014/main" id="{36793C03-9CEF-4788-B7BB-5E7227777F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4" y="2025"/>
              <a:ext cx="1551" cy="115"/>
            </a:xfrm>
            <a:prstGeom prst="rect">
              <a:avLst/>
            </a:prstGeom>
            <a:noFill/>
            <a:ln w="3175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Rectangle 58">
              <a:extLst>
                <a:ext uri="{FF2B5EF4-FFF2-40B4-BE49-F238E27FC236}">
                  <a16:creationId xmlns:a16="http://schemas.microsoft.com/office/drawing/2014/main" id="{BE4DBA46-535C-4E19-A027-44670138C0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1" y="2005"/>
              <a:ext cx="941" cy="1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&amp;</a:t>
              </a:r>
              <a:r>
                <a:rPr kumimoji="0" lang="en-US" altLang="en-US" sz="1500" b="1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nextCommand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1" name="Rectangle 59">
              <a:extLst>
                <a:ext uri="{FF2B5EF4-FFF2-40B4-BE49-F238E27FC236}">
                  <a16:creationId xmlns:a16="http://schemas.microsoft.com/office/drawing/2014/main" id="{C284962C-7E80-4073-A7B8-3CE0AED59F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4" y="1910"/>
              <a:ext cx="1551" cy="115"/>
            </a:xfrm>
            <a:prstGeom prst="rect">
              <a:avLst/>
            </a:prstGeom>
            <a:solidFill>
              <a:srgbClr val="FBE5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Rectangle 60">
              <a:extLst>
                <a:ext uri="{FF2B5EF4-FFF2-40B4-BE49-F238E27FC236}">
                  <a16:creationId xmlns:a16="http://schemas.microsoft.com/office/drawing/2014/main" id="{405B9196-401C-4A5A-8C46-608743BD43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4" y="1910"/>
              <a:ext cx="1551" cy="115"/>
            </a:xfrm>
            <a:prstGeom prst="rect">
              <a:avLst/>
            </a:prstGeom>
            <a:noFill/>
            <a:ln w="3175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Rectangle 61">
              <a:extLst>
                <a:ext uri="{FF2B5EF4-FFF2-40B4-BE49-F238E27FC236}">
                  <a16:creationId xmlns:a16="http://schemas.microsoft.com/office/drawing/2014/main" id="{A36F8E90-194F-40DB-B53F-0837A058E5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1" y="1890"/>
              <a:ext cx="973" cy="1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&amp;callMyFunction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4" name="Rectangle 62">
              <a:extLst>
                <a:ext uri="{FF2B5EF4-FFF2-40B4-BE49-F238E27FC236}">
                  <a16:creationId xmlns:a16="http://schemas.microsoft.com/office/drawing/2014/main" id="{78B15841-0399-465A-9B58-9316E2FCA7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25" y="1423"/>
              <a:ext cx="98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Source Code Pro" panose="020B0509030403020204" pitchFamily="49" charset="0"/>
                </a:rPr>
                <a:t>callMyFunction</a:t>
              </a:r>
              <a:r>
                <a:rPr kumimoji="0" lang="en-US" altLang="en-US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Source Code Pro" panose="020B0509030403020204" pitchFamily="49" charset="0"/>
                </a:rPr>
                <a:t>(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" name="Rectangle 63">
              <a:extLst>
                <a:ext uri="{FF2B5EF4-FFF2-40B4-BE49-F238E27FC236}">
                  <a16:creationId xmlns:a16="http://schemas.microsoft.com/office/drawing/2014/main" id="{204513EE-7958-4EB3-BC34-FBD12BB5EF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25" y="1546"/>
              <a:ext cx="12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Source Code Pro" panose="020B0509030403020204" pitchFamily="49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6" name="Rectangle 64">
              <a:extLst>
                <a:ext uri="{FF2B5EF4-FFF2-40B4-BE49-F238E27FC236}">
                  <a16:creationId xmlns:a16="http://schemas.microsoft.com/office/drawing/2014/main" id="{2E2C460D-24D2-4909-AB9D-88FA1A9C16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87" y="1546"/>
              <a:ext cx="55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Source Code Pro" panose="020B0509030403020204" pitchFamily="49" charset="0"/>
                </a:rPr>
                <a:t>int p1,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7" name="Rectangle 65">
              <a:extLst>
                <a:ext uri="{FF2B5EF4-FFF2-40B4-BE49-F238E27FC236}">
                  <a16:creationId xmlns:a16="http://schemas.microsoft.com/office/drawing/2014/main" id="{9EC326DB-9B42-4E9A-A58E-05FF9F3432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25" y="1669"/>
              <a:ext cx="12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Source Code Pro" panose="020B0509030403020204" pitchFamily="49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8" name="Rectangle 66">
              <a:extLst>
                <a:ext uri="{FF2B5EF4-FFF2-40B4-BE49-F238E27FC236}">
                  <a16:creationId xmlns:a16="http://schemas.microsoft.com/office/drawing/2014/main" id="{E8759BD6-5374-42C8-9100-8E80D4C6C4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87" y="1669"/>
              <a:ext cx="67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Source Code Pro" panose="020B0509030403020204" pitchFamily="49" charset="0"/>
                </a:rPr>
                <a:t>float p2,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9" name="Rectangle 67">
              <a:extLst>
                <a:ext uri="{FF2B5EF4-FFF2-40B4-BE49-F238E27FC236}">
                  <a16:creationId xmlns:a16="http://schemas.microsoft.com/office/drawing/2014/main" id="{EF75A852-2997-4502-9198-1E751C0DB7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25" y="1792"/>
              <a:ext cx="12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Source Code Pro" panose="020B0509030403020204" pitchFamily="49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0" name="Rectangle 68">
              <a:extLst>
                <a:ext uri="{FF2B5EF4-FFF2-40B4-BE49-F238E27FC236}">
                  <a16:creationId xmlns:a16="http://schemas.microsoft.com/office/drawing/2014/main" id="{EB99CE83-CD95-4336-9400-4E28A5F73C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87" y="1792"/>
              <a:ext cx="73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Source Code Pro" panose="020B0509030403020204" pitchFamily="49" charset="0"/>
                </a:rPr>
                <a:t>double p3){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1" name="Rectangle 69">
              <a:extLst>
                <a:ext uri="{FF2B5EF4-FFF2-40B4-BE49-F238E27FC236}">
                  <a16:creationId xmlns:a16="http://schemas.microsoft.com/office/drawing/2014/main" id="{DFE8BFF3-8714-4C26-8318-9FC7D689CC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25" y="1917"/>
              <a:ext cx="128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2" name="Rectangle 70">
              <a:extLst>
                <a:ext uri="{FF2B5EF4-FFF2-40B4-BE49-F238E27FC236}">
                  <a16:creationId xmlns:a16="http://schemas.microsoft.com/office/drawing/2014/main" id="{A32D5AFC-634E-4253-A9A9-F9A9569F45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87" y="1917"/>
              <a:ext cx="63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300" dirty="0">
                  <a:solidFill>
                    <a:srgbClr val="000000"/>
                  </a:solidFill>
                  <a:latin typeface="Source Code Pro" panose="020B0509030403020204" pitchFamily="49" charset="0"/>
                </a:rPr>
                <a:t>…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3" name="Rectangle 71">
              <a:extLst>
                <a:ext uri="{FF2B5EF4-FFF2-40B4-BE49-F238E27FC236}">
                  <a16:creationId xmlns:a16="http://schemas.microsoft.com/office/drawing/2014/main" id="{F4AB7145-9EA8-4DA0-B82C-276D53C7EF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25" y="2040"/>
              <a:ext cx="980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Source Code Pro" panose="020B0509030403020204" pitchFamily="49" charset="0"/>
                </a:rPr>
                <a:t>callMyFunction(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4" name="Rectangle 72">
              <a:extLst>
                <a:ext uri="{FF2B5EF4-FFF2-40B4-BE49-F238E27FC236}">
                  <a16:creationId xmlns:a16="http://schemas.microsoft.com/office/drawing/2014/main" id="{7C7B4078-7963-47DB-8A80-B34A460F16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25" y="2163"/>
              <a:ext cx="128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Source Code Pro" panose="020B0509030403020204" pitchFamily="49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5" name="Rectangle 73">
              <a:extLst>
                <a:ext uri="{FF2B5EF4-FFF2-40B4-BE49-F238E27FC236}">
                  <a16:creationId xmlns:a16="http://schemas.microsoft.com/office/drawing/2014/main" id="{5DD12C93-8910-4ABB-8A0F-3013FE36F7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33" y="2163"/>
              <a:ext cx="493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Source Code Pro" panose="020B0509030403020204" pitchFamily="49" charset="0"/>
                </a:rPr>
                <a:t>param1,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6" name="Rectangle 74">
              <a:extLst>
                <a:ext uri="{FF2B5EF4-FFF2-40B4-BE49-F238E27FC236}">
                  <a16:creationId xmlns:a16="http://schemas.microsoft.com/office/drawing/2014/main" id="{F3CEBB1A-C00D-44EE-80E0-DE43748082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33" y="2286"/>
              <a:ext cx="49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Source Code Pro" panose="020B0509030403020204" pitchFamily="49" charset="0"/>
                </a:rPr>
                <a:t>param2,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7" name="Rectangle 75">
              <a:extLst>
                <a:ext uri="{FF2B5EF4-FFF2-40B4-BE49-F238E27FC236}">
                  <a16:creationId xmlns:a16="http://schemas.microsoft.com/office/drawing/2014/main" id="{FC32F38F-9B82-4818-803C-0225FA52B3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33" y="2409"/>
              <a:ext cx="49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Source Code Pro" panose="020B0509030403020204" pitchFamily="49" charset="0"/>
                </a:rPr>
                <a:t>param3)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8" name="Rectangle 76">
              <a:extLst>
                <a:ext uri="{FF2B5EF4-FFF2-40B4-BE49-F238E27FC236}">
                  <a16:creationId xmlns:a16="http://schemas.microsoft.com/office/drawing/2014/main" id="{AB068ABF-E15B-44AE-AD39-CC0C651FEF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25" y="2532"/>
              <a:ext cx="12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9" name="Rectangle 77">
              <a:extLst>
                <a:ext uri="{FF2B5EF4-FFF2-40B4-BE49-F238E27FC236}">
                  <a16:creationId xmlns:a16="http://schemas.microsoft.com/office/drawing/2014/main" id="{26D6D86D-DB0A-4914-989A-D50587A89F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87" y="2532"/>
              <a:ext cx="63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300" dirty="0">
                  <a:solidFill>
                    <a:srgbClr val="000000"/>
                  </a:solidFill>
                  <a:latin typeface="Source Code Pro" panose="020B0509030403020204" pitchFamily="49" charset="0"/>
                </a:rPr>
                <a:t>…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0" name="Rectangle 78">
              <a:extLst>
                <a:ext uri="{FF2B5EF4-FFF2-40B4-BE49-F238E27FC236}">
                  <a16:creationId xmlns:a16="http://schemas.microsoft.com/office/drawing/2014/main" id="{0AD4FA55-3404-4E5C-BB22-41AE3E9267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25" y="2654"/>
              <a:ext cx="12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Source Code Pro" panose="020B0509030403020204" pitchFamily="49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1" name="Rectangle 79">
              <a:extLst>
                <a:ext uri="{FF2B5EF4-FFF2-40B4-BE49-F238E27FC236}">
                  <a16:creationId xmlns:a16="http://schemas.microsoft.com/office/drawing/2014/main" id="{1449B109-5935-4043-96CB-4D5662606C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87" y="2654"/>
              <a:ext cx="12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Source Code Pro" panose="020B0509030403020204" pitchFamily="49" charset="0"/>
                </a:rPr>
                <a:t>}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2" name="Freeform 80">
              <a:extLst>
                <a:ext uri="{FF2B5EF4-FFF2-40B4-BE49-F238E27FC236}">
                  <a16:creationId xmlns:a16="http://schemas.microsoft.com/office/drawing/2014/main" id="{86D20546-2B2E-48E6-9EB4-B2DCEB4AE7F4}"/>
                </a:ext>
              </a:extLst>
            </p:cNvPr>
            <p:cNvSpPr>
              <a:spLocks/>
            </p:cNvSpPr>
            <p:nvPr/>
          </p:nvSpPr>
          <p:spPr bwMode="auto">
            <a:xfrm>
              <a:off x="3462" y="1622"/>
              <a:ext cx="409" cy="182"/>
            </a:xfrm>
            <a:custGeom>
              <a:avLst/>
              <a:gdLst>
                <a:gd name="T0" fmla="*/ 0 w 409"/>
                <a:gd name="T1" fmla="*/ 182 h 182"/>
                <a:gd name="T2" fmla="*/ 231 w 409"/>
                <a:gd name="T3" fmla="*/ 182 h 182"/>
                <a:gd name="T4" fmla="*/ 231 w 409"/>
                <a:gd name="T5" fmla="*/ 0 h 182"/>
                <a:gd name="T6" fmla="*/ 409 w 409"/>
                <a:gd name="T7" fmla="*/ 0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9" h="182">
                  <a:moveTo>
                    <a:pt x="0" y="182"/>
                  </a:moveTo>
                  <a:lnTo>
                    <a:pt x="231" y="182"/>
                  </a:lnTo>
                  <a:lnTo>
                    <a:pt x="231" y="0"/>
                  </a:lnTo>
                  <a:lnTo>
                    <a:pt x="409" y="0"/>
                  </a:lnTo>
                </a:path>
              </a:pathLst>
            </a:custGeom>
            <a:noFill/>
            <a:ln w="12700" cap="rnd">
              <a:solidFill>
                <a:srgbClr val="4672C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81">
              <a:extLst>
                <a:ext uri="{FF2B5EF4-FFF2-40B4-BE49-F238E27FC236}">
                  <a16:creationId xmlns:a16="http://schemas.microsoft.com/office/drawing/2014/main" id="{DA7BFBCA-37C2-4DEB-A679-86BED4718B3B}"/>
                </a:ext>
              </a:extLst>
            </p:cNvPr>
            <p:cNvSpPr>
              <a:spLocks/>
            </p:cNvSpPr>
            <p:nvPr/>
          </p:nvSpPr>
          <p:spPr bwMode="auto">
            <a:xfrm>
              <a:off x="3863" y="1592"/>
              <a:ext cx="61" cy="60"/>
            </a:xfrm>
            <a:custGeom>
              <a:avLst/>
              <a:gdLst>
                <a:gd name="T0" fmla="*/ 0 w 61"/>
                <a:gd name="T1" fmla="*/ 0 h 60"/>
                <a:gd name="T2" fmla="*/ 61 w 61"/>
                <a:gd name="T3" fmla="*/ 30 h 60"/>
                <a:gd name="T4" fmla="*/ 0 w 61"/>
                <a:gd name="T5" fmla="*/ 60 h 60"/>
                <a:gd name="T6" fmla="*/ 0 w 61"/>
                <a:gd name="T7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60">
                  <a:moveTo>
                    <a:pt x="0" y="0"/>
                  </a:moveTo>
                  <a:lnTo>
                    <a:pt x="61" y="30"/>
                  </a:lnTo>
                  <a:lnTo>
                    <a:pt x="0" y="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82">
              <a:extLst>
                <a:ext uri="{FF2B5EF4-FFF2-40B4-BE49-F238E27FC236}">
                  <a16:creationId xmlns:a16="http://schemas.microsoft.com/office/drawing/2014/main" id="{BF3B8791-3D11-44FC-AF1A-46E7876A7004}"/>
                </a:ext>
              </a:extLst>
            </p:cNvPr>
            <p:cNvSpPr>
              <a:spLocks/>
            </p:cNvSpPr>
            <p:nvPr/>
          </p:nvSpPr>
          <p:spPr bwMode="auto">
            <a:xfrm>
              <a:off x="3462" y="1737"/>
              <a:ext cx="409" cy="182"/>
            </a:xfrm>
            <a:custGeom>
              <a:avLst/>
              <a:gdLst>
                <a:gd name="T0" fmla="*/ 0 w 409"/>
                <a:gd name="T1" fmla="*/ 182 h 182"/>
                <a:gd name="T2" fmla="*/ 308 w 409"/>
                <a:gd name="T3" fmla="*/ 182 h 182"/>
                <a:gd name="T4" fmla="*/ 308 w 409"/>
                <a:gd name="T5" fmla="*/ 0 h 182"/>
                <a:gd name="T6" fmla="*/ 409 w 409"/>
                <a:gd name="T7" fmla="*/ 0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9" h="182">
                  <a:moveTo>
                    <a:pt x="0" y="182"/>
                  </a:moveTo>
                  <a:lnTo>
                    <a:pt x="308" y="182"/>
                  </a:lnTo>
                  <a:lnTo>
                    <a:pt x="308" y="0"/>
                  </a:lnTo>
                  <a:lnTo>
                    <a:pt x="409" y="0"/>
                  </a:lnTo>
                </a:path>
              </a:pathLst>
            </a:custGeom>
            <a:noFill/>
            <a:ln w="12700" cap="rnd">
              <a:solidFill>
                <a:srgbClr val="4672C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83">
              <a:extLst>
                <a:ext uri="{FF2B5EF4-FFF2-40B4-BE49-F238E27FC236}">
                  <a16:creationId xmlns:a16="http://schemas.microsoft.com/office/drawing/2014/main" id="{40794716-6EEF-4CCC-8064-DB268FDBDB01}"/>
                </a:ext>
              </a:extLst>
            </p:cNvPr>
            <p:cNvSpPr>
              <a:spLocks/>
            </p:cNvSpPr>
            <p:nvPr/>
          </p:nvSpPr>
          <p:spPr bwMode="auto">
            <a:xfrm>
              <a:off x="3863" y="1707"/>
              <a:ext cx="61" cy="60"/>
            </a:xfrm>
            <a:custGeom>
              <a:avLst/>
              <a:gdLst>
                <a:gd name="T0" fmla="*/ 0 w 61"/>
                <a:gd name="T1" fmla="*/ 0 h 60"/>
                <a:gd name="T2" fmla="*/ 61 w 61"/>
                <a:gd name="T3" fmla="*/ 30 h 60"/>
                <a:gd name="T4" fmla="*/ 0 w 61"/>
                <a:gd name="T5" fmla="*/ 60 h 60"/>
                <a:gd name="T6" fmla="*/ 0 w 61"/>
                <a:gd name="T7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60">
                  <a:moveTo>
                    <a:pt x="0" y="0"/>
                  </a:moveTo>
                  <a:lnTo>
                    <a:pt x="61" y="30"/>
                  </a:lnTo>
                  <a:lnTo>
                    <a:pt x="0" y="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84">
              <a:extLst>
                <a:ext uri="{FF2B5EF4-FFF2-40B4-BE49-F238E27FC236}">
                  <a16:creationId xmlns:a16="http://schemas.microsoft.com/office/drawing/2014/main" id="{0A8C6832-0A41-452D-A71A-64F0BB69AE8D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8" y="1852"/>
              <a:ext cx="543" cy="211"/>
            </a:xfrm>
            <a:custGeom>
              <a:avLst/>
              <a:gdLst>
                <a:gd name="T0" fmla="*/ 0 w 543"/>
                <a:gd name="T1" fmla="*/ 211 h 211"/>
                <a:gd name="T2" fmla="*/ 504 w 543"/>
                <a:gd name="T3" fmla="*/ 211 h 211"/>
                <a:gd name="T4" fmla="*/ 504 w 543"/>
                <a:gd name="T5" fmla="*/ 0 h 211"/>
                <a:gd name="T6" fmla="*/ 543 w 543"/>
                <a:gd name="T7" fmla="*/ 0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3" h="211">
                  <a:moveTo>
                    <a:pt x="0" y="211"/>
                  </a:moveTo>
                  <a:lnTo>
                    <a:pt x="504" y="211"/>
                  </a:lnTo>
                  <a:lnTo>
                    <a:pt x="504" y="0"/>
                  </a:lnTo>
                  <a:lnTo>
                    <a:pt x="543" y="0"/>
                  </a:lnTo>
                </a:path>
              </a:pathLst>
            </a:custGeom>
            <a:noFill/>
            <a:ln w="12700" cap="rnd">
              <a:solidFill>
                <a:srgbClr val="4672C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85">
              <a:extLst>
                <a:ext uri="{FF2B5EF4-FFF2-40B4-BE49-F238E27FC236}">
                  <a16:creationId xmlns:a16="http://schemas.microsoft.com/office/drawing/2014/main" id="{6C7BB047-E608-433D-B222-4A802C0F07D5}"/>
                </a:ext>
              </a:extLst>
            </p:cNvPr>
            <p:cNvSpPr>
              <a:spLocks/>
            </p:cNvSpPr>
            <p:nvPr/>
          </p:nvSpPr>
          <p:spPr bwMode="auto">
            <a:xfrm>
              <a:off x="3863" y="1822"/>
              <a:ext cx="61" cy="60"/>
            </a:xfrm>
            <a:custGeom>
              <a:avLst/>
              <a:gdLst>
                <a:gd name="T0" fmla="*/ 0 w 61"/>
                <a:gd name="T1" fmla="*/ 0 h 60"/>
                <a:gd name="T2" fmla="*/ 61 w 61"/>
                <a:gd name="T3" fmla="*/ 30 h 60"/>
                <a:gd name="T4" fmla="*/ 0 w 61"/>
                <a:gd name="T5" fmla="*/ 60 h 60"/>
                <a:gd name="T6" fmla="*/ 0 w 61"/>
                <a:gd name="T7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60">
                  <a:moveTo>
                    <a:pt x="0" y="0"/>
                  </a:moveTo>
                  <a:lnTo>
                    <a:pt x="61" y="30"/>
                  </a:lnTo>
                  <a:lnTo>
                    <a:pt x="0" y="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Line 86">
              <a:extLst>
                <a:ext uri="{FF2B5EF4-FFF2-40B4-BE49-F238E27FC236}">
                  <a16:creationId xmlns:a16="http://schemas.microsoft.com/office/drawing/2014/main" id="{912183E8-3ECC-483C-9D5C-CFBB125C1B7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475" y="1613"/>
              <a:ext cx="395" cy="9"/>
            </a:xfrm>
            <a:prstGeom prst="line">
              <a:avLst/>
            </a:prstGeom>
            <a:noFill/>
            <a:ln w="12700" cap="rnd">
              <a:solidFill>
                <a:srgbClr val="4672C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87">
              <a:extLst>
                <a:ext uri="{FF2B5EF4-FFF2-40B4-BE49-F238E27FC236}">
                  <a16:creationId xmlns:a16="http://schemas.microsoft.com/office/drawing/2014/main" id="{BCAB2DAA-212B-493A-A3AD-476F817D5B84}"/>
                </a:ext>
              </a:extLst>
            </p:cNvPr>
            <p:cNvSpPr>
              <a:spLocks/>
            </p:cNvSpPr>
            <p:nvPr/>
          </p:nvSpPr>
          <p:spPr bwMode="auto">
            <a:xfrm>
              <a:off x="5861" y="1583"/>
              <a:ext cx="61" cy="60"/>
            </a:xfrm>
            <a:custGeom>
              <a:avLst/>
              <a:gdLst>
                <a:gd name="T0" fmla="*/ 0 w 61"/>
                <a:gd name="T1" fmla="*/ 0 h 60"/>
                <a:gd name="T2" fmla="*/ 61 w 61"/>
                <a:gd name="T3" fmla="*/ 29 h 60"/>
                <a:gd name="T4" fmla="*/ 2 w 61"/>
                <a:gd name="T5" fmla="*/ 60 h 60"/>
                <a:gd name="T6" fmla="*/ 0 w 61"/>
                <a:gd name="T7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60">
                  <a:moveTo>
                    <a:pt x="0" y="0"/>
                  </a:moveTo>
                  <a:lnTo>
                    <a:pt x="61" y="29"/>
                  </a:lnTo>
                  <a:lnTo>
                    <a:pt x="2" y="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Line 88">
              <a:extLst>
                <a:ext uri="{FF2B5EF4-FFF2-40B4-BE49-F238E27FC236}">
                  <a16:creationId xmlns:a16="http://schemas.microsoft.com/office/drawing/2014/main" id="{13C2AF86-AC0D-44A9-BE99-630547219DE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475" y="1728"/>
              <a:ext cx="395" cy="9"/>
            </a:xfrm>
            <a:prstGeom prst="line">
              <a:avLst/>
            </a:prstGeom>
            <a:noFill/>
            <a:ln w="12700" cap="rnd">
              <a:solidFill>
                <a:srgbClr val="4672C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89">
              <a:extLst>
                <a:ext uri="{FF2B5EF4-FFF2-40B4-BE49-F238E27FC236}">
                  <a16:creationId xmlns:a16="http://schemas.microsoft.com/office/drawing/2014/main" id="{8B53DC1E-884A-4937-B873-D96468B78C6E}"/>
                </a:ext>
              </a:extLst>
            </p:cNvPr>
            <p:cNvSpPr>
              <a:spLocks/>
            </p:cNvSpPr>
            <p:nvPr/>
          </p:nvSpPr>
          <p:spPr bwMode="auto">
            <a:xfrm>
              <a:off x="5861" y="1698"/>
              <a:ext cx="61" cy="60"/>
            </a:xfrm>
            <a:custGeom>
              <a:avLst/>
              <a:gdLst>
                <a:gd name="T0" fmla="*/ 0 w 61"/>
                <a:gd name="T1" fmla="*/ 0 h 60"/>
                <a:gd name="T2" fmla="*/ 61 w 61"/>
                <a:gd name="T3" fmla="*/ 28 h 60"/>
                <a:gd name="T4" fmla="*/ 2 w 61"/>
                <a:gd name="T5" fmla="*/ 60 h 60"/>
                <a:gd name="T6" fmla="*/ 0 w 61"/>
                <a:gd name="T7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60">
                  <a:moveTo>
                    <a:pt x="0" y="0"/>
                  </a:moveTo>
                  <a:lnTo>
                    <a:pt x="61" y="28"/>
                  </a:lnTo>
                  <a:lnTo>
                    <a:pt x="2" y="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Line 90">
              <a:extLst>
                <a:ext uri="{FF2B5EF4-FFF2-40B4-BE49-F238E27FC236}">
                  <a16:creationId xmlns:a16="http://schemas.microsoft.com/office/drawing/2014/main" id="{DE67BF3A-91EB-4312-BCF2-0F224DFCF1C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475" y="1843"/>
              <a:ext cx="395" cy="9"/>
            </a:xfrm>
            <a:prstGeom prst="line">
              <a:avLst/>
            </a:prstGeom>
            <a:noFill/>
            <a:ln w="12700" cap="rnd">
              <a:solidFill>
                <a:srgbClr val="4672C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91">
              <a:extLst>
                <a:ext uri="{FF2B5EF4-FFF2-40B4-BE49-F238E27FC236}">
                  <a16:creationId xmlns:a16="http://schemas.microsoft.com/office/drawing/2014/main" id="{4F83C82C-5768-46AE-BA4A-8A77638D1C4B}"/>
                </a:ext>
              </a:extLst>
            </p:cNvPr>
            <p:cNvSpPr>
              <a:spLocks/>
            </p:cNvSpPr>
            <p:nvPr/>
          </p:nvSpPr>
          <p:spPr bwMode="auto">
            <a:xfrm>
              <a:off x="5861" y="1813"/>
              <a:ext cx="61" cy="60"/>
            </a:xfrm>
            <a:custGeom>
              <a:avLst/>
              <a:gdLst>
                <a:gd name="T0" fmla="*/ 0 w 61"/>
                <a:gd name="T1" fmla="*/ 0 h 60"/>
                <a:gd name="T2" fmla="*/ 61 w 61"/>
                <a:gd name="T3" fmla="*/ 28 h 60"/>
                <a:gd name="T4" fmla="*/ 2 w 61"/>
                <a:gd name="T5" fmla="*/ 60 h 60"/>
                <a:gd name="T6" fmla="*/ 0 w 61"/>
                <a:gd name="T7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60">
                  <a:moveTo>
                    <a:pt x="0" y="0"/>
                  </a:moveTo>
                  <a:lnTo>
                    <a:pt x="61" y="28"/>
                  </a:lnTo>
                  <a:lnTo>
                    <a:pt x="2" y="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B3B72562-28C6-4412-B769-248E0BD9A712}"/>
              </a:ext>
            </a:extLst>
          </p:cNvPr>
          <p:cNvSpPr txBox="1"/>
          <p:nvPr/>
        </p:nvSpPr>
        <p:spPr>
          <a:xfrm>
            <a:off x="2739708" y="4402562"/>
            <a:ext cx="6720028" cy="175432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Essentially:</a:t>
            </a:r>
          </a:p>
          <a:p>
            <a:pPr marL="285750" indent="-285750">
              <a:buFontTx/>
              <a:buChar char="-"/>
            </a:pPr>
            <a:r>
              <a:rPr lang="en-US" dirty="0"/>
              <a:t>Each param is pushed onto a stack (param1 then param2 then param3)</a:t>
            </a:r>
          </a:p>
          <a:p>
            <a:pPr marL="285750" indent="-285750">
              <a:buFontTx/>
              <a:buChar char="-"/>
            </a:pPr>
            <a:r>
              <a:rPr lang="en-US" dirty="0"/>
              <a:t>The </a:t>
            </a:r>
            <a:r>
              <a:rPr lang="en-US" dirty="0" err="1"/>
              <a:t>programCounter</a:t>
            </a:r>
            <a:r>
              <a:rPr lang="en-US" dirty="0"/>
              <a:t> (address) for the returning function is pushed</a:t>
            </a:r>
          </a:p>
          <a:p>
            <a:pPr marL="285750" indent="-285750">
              <a:buFontTx/>
              <a:buChar char="-"/>
            </a:pPr>
            <a:r>
              <a:rPr lang="en-US" dirty="0"/>
              <a:t>The program address for the function-to-be-called is pushed</a:t>
            </a:r>
          </a:p>
          <a:p>
            <a:pPr marL="285750" indent="-285750">
              <a:buFontTx/>
              <a:buChar char="-"/>
            </a:pPr>
            <a:r>
              <a:rPr lang="en-US" dirty="0"/>
              <a:t>The OS is told to jump to the address on the process stack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9B7D1F3-02F0-E523-D28C-E7B99B802AFC}"/>
              </a:ext>
            </a:extLst>
          </p:cNvPr>
          <p:cNvSpPr txBox="1"/>
          <p:nvPr/>
        </p:nvSpPr>
        <p:spPr>
          <a:xfrm>
            <a:off x="9565191" y="1837944"/>
            <a:ext cx="2728183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text, data, heap - 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func</a:t>
            </a:r>
            <a:r>
              <a:rPr lang="en-US" dirty="0"/>
              <a:t> 1 calls </a:t>
            </a:r>
            <a:r>
              <a:rPr lang="en-US" dirty="0" err="1"/>
              <a:t>func</a:t>
            </a:r>
            <a:r>
              <a:rPr lang="en-US" dirty="0"/>
              <a:t> 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memory is the same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push parameters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push return address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jump to </a:t>
            </a:r>
            <a:r>
              <a:rPr lang="en-US" dirty="0" err="1"/>
              <a:t>func</a:t>
            </a:r>
            <a:r>
              <a:rPr lang="en-US" dirty="0"/>
              <a:t> 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func</a:t>
            </a:r>
            <a:r>
              <a:rPr lang="en-US" dirty="0"/>
              <a:t> 2 is executed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jump back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via return address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no OS involvement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no context switch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jumping within memory</a:t>
            </a:r>
          </a:p>
        </p:txBody>
      </p:sp>
    </p:spTree>
    <p:extLst>
      <p:ext uri="{BB962C8B-B14F-4D97-AF65-F5344CB8AC3E}">
        <p14:creationId xmlns:p14="http://schemas.microsoft.com/office/powerpoint/2010/main" val="489112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CD513-8E3F-4118-B570-E257E8729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 so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A1D0B7-6F2A-4461-933E-6313D8E38C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works within a process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If the code split into functions</a:t>
            </a:r>
          </a:p>
          <a:p>
            <a:pPr marL="692658" lvl="1" indent="-173038">
              <a:buFont typeface="Arial" panose="020B0604020202020204" pitchFamily="34" charset="0"/>
              <a:buChar char="•"/>
            </a:pPr>
            <a:r>
              <a:rPr lang="en-US" dirty="0"/>
              <a:t>You can ‘call’ each piece with a function call or something equivalent</a:t>
            </a:r>
          </a:p>
          <a:p>
            <a:pPr marL="400050" indent="-173038">
              <a:buFont typeface="Arial" panose="020B0604020202020204" pitchFamily="34" charset="0"/>
              <a:buChar char="•"/>
            </a:pPr>
            <a:r>
              <a:rPr lang="en-US" dirty="0"/>
              <a:t>Stack is used to keep track of data &amp; functions</a:t>
            </a:r>
          </a:p>
          <a:p>
            <a:pPr marL="692658" lvl="1" indent="-173038">
              <a:buFont typeface="Arial" panose="020B0604020202020204" pitchFamily="34" charset="0"/>
              <a:buChar char="•"/>
            </a:pPr>
            <a:r>
              <a:rPr lang="en-US" dirty="0"/>
              <a:t>Call a function from a function from a function… all goes to a stack</a:t>
            </a:r>
          </a:p>
          <a:p>
            <a:pPr marL="400050" indent="-173038">
              <a:buFont typeface="Arial" panose="020B0604020202020204" pitchFamily="34" charset="0"/>
              <a:buChar char="•"/>
            </a:pPr>
            <a:r>
              <a:rPr lang="en-US" dirty="0"/>
              <a:t>What will happen if there is infinite recursion? Why?</a:t>
            </a:r>
          </a:p>
        </p:txBody>
      </p:sp>
      <p:pic>
        <p:nvPicPr>
          <p:cNvPr id="6" name="Picture 5" descr="A black background with white text&#10;&#10;AI-generated content may be incorrect.">
            <a:extLst>
              <a:ext uri="{FF2B5EF4-FFF2-40B4-BE49-F238E27FC236}">
                <a16:creationId xmlns:a16="http://schemas.microsoft.com/office/drawing/2014/main" id="{C7237A53-D30E-E9D3-C8F0-6C51134CA4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8072" y="4330958"/>
            <a:ext cx="3215856" cy="1283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9258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C1A6A2-8A8F-0D26-5680-50E365581A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6DDCF-9FD4-5531-E815-E808088C46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inter-process?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3A85DB-0EBF-BC55-56B3-B731B9591A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344754"/>
          </a:xfrm>
        </p:spPr>
        <p:txBody>
          <a:bodyPr>
            <a:normAutofit lnSpcReduction="10000"/>
          </a:bodyPr>
          <a:lstStyle/>
          <a:p>
            <a:pPr marL="515938" indent="-342900">
              <a:buFont typeface="Arial" panose="020B0604020202020204" pitchFamily="34" charset="0"/>
              <a:buChar char="•"/>
            </a:pPr>
            <a:r>
              <a:rPr lang="en-US" dirty="0"/>
              <a:t>Security</a:t>
            </a:r>
          </a:p>
          <a:p>
            <a:pPr marL="808546" lvl="1" indent="-342900">
              <a:buFont typeface="Arial" panose="020B0604020202020204" pitchFamily="34" charset="0"/>
              <a:buChar char="•"/>
            </a:pPr>
            <a:r>
              <a:rPr lang="en-US" dirty="0"/>
              <a:t>Large application</a:t>
            </a:r>
          </a:p>
          <a:p>
            <a:pPr marL="808546" lvl="1" indent="-342900">
              <a:buFont typeface="Arial" panose="020B0604020202020204" pitchFamily="34" charset="0"/>
              <a:buChar char="•"/>
            </a:pPr>
            <a:r>
              <a:rPr lang="en-US" dirty="0"/>
              <a:t>Small part needs elevated permissions</a:t>
            </a:r>
          </a:p>
          <a:p>
            <a:pPr marL="808546" lvl="1" indent="-342900">
              <a:buFont typeface="Arial" panose="020B0604020202020204" pitchFamily="34" charset="0"/>
              <a:buChar char="•"/>
            </a:pPr>
            <a:r>
              <a:rPr lang="en-US" dirty="0"/>
              <a:t>Give them to the whole application?</a:t>
            </a:r>
          </a:p>
          <a:p>
            <a:pPr marL="808546" lvl="1" indent="-342900">
              <a:buFont typeface="Arial" panose="020B0604020202020204" pitchFamily="34" charset="0"/>
              <a:buChar char="•"/>
            </a:pPr>
            <a:r>
              <a:rPr lang="en-US" dirty="0"/>
              <a:t>Unsecure!</a:t>
            </a:r>
          </a:p>
          <a:p>
            <a:pPr marL="808546" lvl="1" indent="-342900">
              <a:buFont typeface="Arial" panose="020B0604020202020204" pitchFamily="34" charset="0"/>
              <a:buChar char="•"/>
            </a:pPr>
            <a:r>
              <a:rPr lang="en-US" dirty="0"/>
              <a:t>Split into different processes</a:t>
            </a:r>
          </a:p>
          <a:p>
            <a:pPr marL="808546" lvl="1" indent="-342900">
              <a:buFont typeface="Arial" panose="020B0604020202020204" pitchFamily="34" charset="0"/>
              <a:buChar char="•"/>
            </a:pPr>
            <a:r>
              <a:rPr lang="en-US" dirty="0"/>
              <a:t>Give permissions to the one that needs them</a:t>
            </a:r>
          </a:p>
          <a:p>
            <a:pPr marL="515938" indent="-342900">
              <a:buFont typeface="Arial" panose="020B0604020202020204" pitchFamily="34" charset="0"/>
              <a:buChar char="•"/>
            </a:pPr>
            <a:r>
              <a:rPr lang="en-US" dirty="0"/>
              <a:t>Cooperation</a:t>
            </a:r>
          </a:p>
          <a:p>
            <a:pPr marL="808546" lvl="1" indent="-342900">
              <a:buFont typeface="Arial" panose="020B0604020202020204" pitchFamily="34" charset="0"/>
              <a:buChar char="•"/>
            </a:pPr>
            <a:r>
              <a:rPr lang="en-US" dirty="0"/>
              <a:t>One process need results from other one</a:t>
            </a:r>
          </a:p>
          <a:p>
            <a:pPr marL="991426" lvl="2" indent="-342900">
              <a:buFont typeface="Arial" panose="020B0604020202020204" pitchFamily="34" charset="0"/>
              <a:buChar char="•"/>
            </a:pPr>
            <a:r>
              <a:rPr lang="en-US" dirty="0"/>
              <a:t>ls –la | grep …</a:t>
            </a:r>
          </a:p>
          <a:p>
            <a:pPr marL="515938" indent="-342900">
              <a:buFont typeface="Arial" panose="020B0604020202020204" pitchFamily="34" charset="0"/>
              <a:buChar char="•"/>
            </a:pPr>
            <a:r>
              <a:rPr lang="en-US" dirty="0"/>
              <a:t>Coordination</a:t>
            </a:r>
          </a:p>
          <a:p>
            <a:pPr marL="808546" lvl="1" indent="-342900">
              <a:buFont typeface="Arial" panose="020B0604020202020204" pitchFamily="34" charset="0"/>
              <a:buChar char="•"/>
            </a:pPr>
            <a:r>
              <a:rPr lang="en-US" dirty="0"/>
              <a:t>nginx coordinates multiple workers</a:t>
            </a:r>
          </a:p>
          <a:p>
            <a:pPr marL="991426" lvl="2" indent="-342900">
              <a:buFont typeface="Arial" panose="020B0604020202020204" pitchFamily="34" charset="0"/>
              <a:buChar char="•"/>
            </a:pPr>
            <a:r>
              <a:rPr lang="en-US" dirty="0"/>
              <a:t>Each handles HTTP requests</a:t>
            </a:r>
          </a:p>
          <a:p>
            <a:pPr marL="515938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9194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883837-255C-D473-E1C5-DE43E2DC20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F077B8-08F7-8271-EA19-06FD55EF21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inter-process?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87D8A1-631D-A5BD-50E3-F36F20AE26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344754"/>
          </a:xfrm>
        </p:spPr>
        <p:txBody>
          <a:bodyPr>
            <a:normAutofit/>
          </a:bodyPr>
          <a:lstStyle/>
          <a:p>
            <a:pPr marL="515938" indent="-342900">
              <a:buFont typeface="Arial" panose="020B0604020202020204" pitchFamily="34" charset="0"/>
              <a:buChar char="•"/>
            </a:pPr>
            <a:r>
              <a:rPr lang="en-US" dirty="0"/>
              <a:t>Sending information</a:t>
            </a:r>
          </a:p>
          <a:p>
            <a:pPr marL="808546" lvl="1" indent="-342900">
              <a:buFont typeface="Arial" panose="020B0604020202020204" pitchFamily="34" charset="0"/>
              <a:buChar char="•"/>
            </a:pPr>
            <a:r>
              <a:rPr lang="en-US" dirty="0"/>
              <a:t>Desktop notification process receives notifications from applications</a:t>
            </a:r>
          </a:p>
          <a:p>
            <a:pPr marL="991426" lvl="2" indent="-342900">
              <a:buFont typeface="Arial" panose="020B0604020202020204" pitchFamily="34" charset="0"/>
              <a:buChar char="•"/>
            </a:pPr>
            <a:r>
              <a:rPr lang="en-US" dirty="0"/>
              <a:t>Discord -&gt; Windows notifier: new message!</a:t>
            </a:r>
          </a:p>
          <a:p>
            <a:pPr marL="515938" indent="-342900">
              <a:buFont typeface="Arial" panose="020B0604020202020204" pitchFamily="34" charset="0"/>
              <a:buChar char="•"/>
            </a:pPr>
            <a:r>
              <a:rPr lang="en-US" dirty="0"/>
              <a:t>Shared access to resources</a:t>
            </a:r>
          </a:p>
          <a:p>
            <a:pPr marL="808546" lvl="1" indent="-342900">
              <a:buFont typeface="Arial" panose="020B0604020202020204" pitchFamily="34" charset="0"/>
              <a:buChar char="•"/>
            </a:pPr>
            <a:r>
              <a:rPr lang="en-US" dirty="0"/>
              <a:t>Several applications access the same file</a:t>
            </a:r>
          </a:p>
          <a:p>
            <a:pPr marL="515938" indent="-342900">
              <a:buFont typeface="Arial" panose="020B0604020202020204" pitchFamily="34" charset="0"/>
              <a:buChar char="•"/>
            </a:pPr>
            <a:r>
              <a:rPr lang="en-US" dirty="0" err="1"/>
              <a:t>etc</a:t>
            </a:r>
            <a:endParaRPr lang="en-US" dirty="0"/>
          </a:p>
          <a:p>
            <a:pPr marL="515938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05695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5C84E5-82C5-44C2-92BE-A81465E34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Processes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FB9511-1EFC-4169-A6E3-6387892E27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08762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Within-process approach does NOT work?</a:t>
            </a:r>
          </a:p>
          <a:p>
            <a:r>
              <a:rPr lang="en-US" dirty="0"/>
              <a:t>Why?</a:t>
            </a:r>
          </a:p>
          <a:p>
            <a:pPr marL="287338" indent="-173038">
              <a:buFont typeface="Arial" panose="020B0604020202020204" pitchFamily="34" charset="0"/>
              <a:buChar char="•"/>
            </a:pPr>
            <a:r>
              <a:rPr lang="en-US" dirty="0"/>
              <a:t>Each process is in its own address space</a:t>
            </a:r>
          </a:p>
          <a:p>
            <a:pPr marL="579946" lvl="1" indent="-173038">
              <a:buFont typeface="Arial" panose="020B0604020202020204" pitchFamily="34" charset="0"/>
              <a:buChar char="•"/>
            </a:pPr>
            <a:r>
              <a:rPr lang="en-US" sz="1900" dirty="0"/>
              <a:t>stack, heap, text… nothing is shared</a:t>
            </a:r>
          </a:p>
          <a:p>
            <a:pPr marL="762826" lvl="2" indent="-173038">
              <a:buFont typeface="Arial" panose="020B0604020202020204" pitchFamily="34" charset="0"/>
              <a:buChar char="•"/>
            </a:pPr>
            <a:r>
              <a:rPr lang="en-US" sz="1900" dirty="0"/>
              <a:t>impossible to push anything</a:t>
            </a:r>
          </a:p>
          <a:p>
            <a:pPr marL="579946" lvl="1" indent="-173038">
              <a:buFont typeface="Arial" panose="020B0604020202020204" pitchFamily="34" charset="0"/>
              <a:buChar char="•"/>
            </a:pPr>
            <a:r>
              <a:rPr lang="en-US" sz="1900" dirty="0"/>
              <a:t>virtual addresses -&gt; different physical addresses</a:t>
            </a:r>
          </a:p>
          <a:p>
            <a:pPr marL="762826" lvl="2" indent="-173038">
              <a:buFont typeface="Arial" panose="020B0604020202020204" pitchFamily="34" charset="0"/>
              <a:buChar char="•"/>
            </a:pPr>
            <a:r>
              <a:rPr lang="en-US" sz="1900" dirty="0"/>
              <a:t>impossible to jump between instructions</a:t>
            </a:r>
          </a:p>
          <a:p>
            <a:pPr marL="579946" lvl="1" indent="-173038">
              <a:buFont typeface="Arial" panose="020B0604020202020204" pitchFamily="34" charset="0"/>
              <a:buChar char="•"/>
            </a:pPr>
            <a:r>
              <a:rPr lang="en-US" dirty="0"/>
              <a:t>they are unreachable for each other</a:t>
            </a:r>
          </a:p>
          <a:p>
            <a:pPr marL="287338" indent="-173038">
              <a:buFont typeface="Arial" panose="020B0604020202020204" pitchFamily="34" charset="0"/>
              <a:buChar char="•"/>
            </a:pPr>
            <a:endParaRPr lang="en-US" dirty="0"/>
          </a:p>
          <a:p>
            <a:pPr marL="287338" indent="-173038">
              <a:buFont typeface="Arial" panose="020B0604020202020204" pitchFamily="34" charset="0"/>
              <a:buChar char="•"/>
            </a:pPr>
            <a:r>
              <a:rPr lang="en-US" dirty="0"/>
              <a:t>Protection, but…</a:t>
            </a:r>
          </a:p>
          <a:p>
            <a:pPr marL="287338" indent="-173038">
              <a:buFont typeface="Arial" panose="020B0604020202020204" pitchFamily="34" charset="0"/>
              <a:buChar char="•"/>
            </a:pPr>
            <a:r>
              <a:rPr lang="en-US" dirty="0"/>
              <a:t>There is a failure to communicate!</a:t>
            </a:r>
          </a:p>
          <a:p>
            <a:pPr marL="287338" indent="-173038">
              <a:buFont typeface="Arial" panose="020B0604020202020204" pitchFamily="34" charset="0"/>
              <a:buChar char="•"/>
            </a:pPr>
            <a:r>
              <a:rPr lang="en-US" dirty="0"/>
              <a:t>And so … we need IPC</a:t>
            </a:r>
          </a:p>
        </p:txBody>
      </p:sp>
    </p:spTree>
    <p:extLst>
      <p:ext uri="{BB962C8B-B14F-4D97-AF65-F5344CB8AC3E}">
        <p14:creationId xmlns:p14="http://schemas.microsoft.com/office/powerpoint/2010/main" val="35398864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C33E4-50BE-43E8-9382-6C06A98BE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IPC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6AA104-2559-43EB-A6C5-833E55D6BA2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341313" indent="-168275">
              <a:buFont typeface="Arial" panose="020B0604020202020204" pitchFamily="34" charset="0"/>
              <a:buChar char="•"/>
            </a:pPr>
            <a:r>
              <a:rPr lang="en-US" dirty="0"/>
              <a:t>File system</a:t>
            </a:r>
          </a:p>
          <a:p>
            <a:pPr marL="341313" lvl="0" indent="-168275">
              <a:buFont typeface="Arial" panose="020B0604020202020204" pitchFamily="34" charset="0"/>
              <a:buChar char="•"/>
            </a:pPr>
            <a:r>
              <a:rPr lang="en-US" dirty="0"/>
              <a:t>Sockets</a:t>
            </a:r>
          </a:p>
          <a:p>
            <a:pPr marL="341313" lvl="0" indent="-168275">
              <a:buFont typeface="Arial" panose="020B0604020202020204" pitchFamily="34" charset="0"/>
              <a:buChar char="•"/>
            </a:pPr>
            <a:r>
              <a:rPr lang="en-US" dirty="0"/>
              <a:t>Pipes</a:t>
            </a:r>
          </a:p>
          <a:p>
            <a:pPr marL="341313" lvl="0" indent="-168275">
              <a:buFont typeface="Arial" panose="020B0604020202020204" pitchFamily="34" charset="0"/>
              <a:buChar char="•"/>
            </a:pPr>
            <a:r>
              <a:rPr lang="en-US" dirty="0"/>
              <a:t>Shared memory</a:t>
            </a:r>
          </a:p>
          <a:p>
            <a:pPr marL="341313" lvl="0" indent="-168275">
              <a:buFont typeface="Arial" panose="020B0604020202020204" pitchFamily="34" charset="0"/>
              <a:buChar char="•"/>
            </a:pPr>
            <a:r>
              <a:rPr lang="en-US" dirty="0"/>
              <a:t>Message Queues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C4BD69-887A-4D66-8E0A-B96B550530A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It is (really) an API i.e. a ‘contract’ of how to communicate with/ between software</a:t>
            </a:r>
          </a:p>
          <a:p>
            <a:pPr lvl="0"/>
            <a:r>
              <a:rPr lang="en-US" dirty="0"/>
              <a:t>But it is unstructured and untyped</a:t>
            </a:r>
          </a:p>
          <a:p>
            <a:pPr lvl="1"/>
            <a:r>
              <a:rPr lang="en-US" dirty="0"/>
              <a:t>All manual documentation to define the interface</a:t>
            </a:r>
          </a:p>
          <a:p>
            <a:pPr lvl="1"/>
            <a:r>
              <a:rPr lang="en-US" dirty="0"/>
              <a:t>Not compile time enforced</a:t>
            </a:r>
          </a:p>
          <a:p>
            <a:pPr lvl="1"/>
            <a:r>
              <a:rPr lang="en-US" dirty="0"/>
              <a:t>Can have runtime error checks for format</a:t>
            </a:r>
          </a:p>
          <a:p>
            <a:pPr lvl="1"/>
            <a:r>
              <a:rPr lang="en-US" dirty="0"/>
              <a:t>Example: Configuration files (think .</a:t>
            </a:r>
            <a:r>
              <a:rPr lang="en-US" dirty="0" err="1"/>
              <a:t>ini</a:t>
            </a:r>
            <a:r>
              <a:rPr lang="en-US" dirty="0"/>
              <a:t> files; think registry; think UNIX .</a:t>
            </a:r>
            <a:r>
              <a:rPr lang="en-US" dirty="0" err="1"/>
              <a:t>rc</a:t>
            </a:r>
            <a:r>
              <a:rPr lang="en-US" dirty="0"/>
              <a:t> or .</a:t>
            </a:r>
            <a:r>
              <a:rPr lang="en-US" dirty="0" err="1"/>
              <a:t>cfg</a:t>
            </a:r>
            <a:r>
              <a:rPr lang="en-US" dirty="0"/>
              <a:t> files)</a:t>
            </a:r>
          </a:p>
          <a:p>
            <a:pPr lvl="1"/>
            <a:r>
              <a:rPr lang="en-US" dirty="0"/>
              <a:t>Example: Windows Message Queues (look it up)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5090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0D97D7C-1EC6-40A7-9955-46A8727F2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System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69C033C-3849-4D92-A16F-0F3D82D9A6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one process creates writes to a file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second process reads from the file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e.g.,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800" dirty="0"/>
              <a:t>new printing job?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800" dirty="0"/>
              <a:t>put it as a file into - /var/spool/print/12345.job</a:t>
            </a:r>
          </a:p>
          <a:p>
            <a:pPr marL="201168" lvl="1" indent="0">
              <a:buNone/>
            </a:pPr>
            <a:endParaRPr lang="en-US" dirty="0"/>
          </a:p>
          <a:p>
            <a:r>
              <a:rPr lang="en-US" dirty="0"/>
              <a:t>Simple? Well…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see issues?</a:t>
            </a:r>
          </a:p>
        </p:txBody>
      </p:sp>
    </p:spTree>
    <p:extLst>
      <p:ext uri="{BB962C8B-B14F-4D97-AF65-F5344CB8AC3E}">
        <p14:creationId xmlns:p14="http://schemas.microsoft.com/office/powerpoint/2010/main" val="211478397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3615</TotalTime>
  <Words>1485</Words>
  <Application>Microsoft Office PowerPoint</Application>
  <PresentationFormat>Widescreen</PresentationFormat>
  <Paragraphs>344</Paragraphs>
  <Slides>24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2" baseType="lpstr">
      <vt:lpstr>Arial</vt:lpstr>
      <vt:lpstr>Calibri</vt:lpstr>
      <vt:lpstr>Calibri Light</vt:lpstr>
      <vt:lpstr>Cascadia Mono SemiBold</vt:lpstr>
      <vt:lpstr>Lucida Console</vt:lpstr>
      <vt:lpstr>Source Code Pro</vt:lpstr>
      <vt:lpstr>Wingdings</vt:lpstr>
      <vt:lpstr>Retrospect</vt:lpstr>
      <vt:lpstr>Communications</vt:lpstr>
      <vt:lpstr>How do processes communicate?</vt:lpstr>
      <vt:lpstr>Basic function calls … WITHIN a process</vt:lpstr>
      <vt:lpstr>And so …</vt:lpstr>
      <vt:lpstr>Why inter-process?</vt:lpstr>
      <vt:lpstr>Why inter-process?</vt:lpstr>
      <vt:lpstr>Multiple Processes</vt:lpstr>
      <vt:lpstr>IPC examples</vt:lpstr>
      <vt:lpstr>File System</vt:lpstr>
      <vt:lpstr>File System</vt:lpstr>
      <vt:lpstr>Shared memory</vt:lpstr>
      <vt:lpstr>Shared memory</vt:lpstr>
      <vt:lpstr>Shared memory</vt:lpstr>
      <vt:lpstr>Message Queues</vt:lpstr>
      <vt:lpstr>Message Queues</vt:lpstr>
      <vt:lpstr>Message Queues</vt:lpstr>
      <vt:lpstr>Pipes</vt:lpstr>
      <vt:lpstr>Pipes vs MQ</vt:lpstr>
      <vt:lpstr>Sockets</vt:lpstr>
      <vt:lpstr>Sockets vs Pipes</vt:lpstr>
      <vt:lpstr>So now…</vt:lpstr>
      <vt:lpstr>So now…</vt:lpstr>
      <vt:lpstr>So now…</vt:lpstr>
      <vt:lpstr>And now – you know how an application runs – let’s put it in practice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Communications</dc:title>
  <dc:creator>Kal Rabb</dc:creator>
  <cp:lastModifiedBy>Dmitry Lukyanov</cp:lastModifiedBy>
  <cp:revision>14</cp:revision>
  <dcterms:created xsi:type="dcterms:W3CDTF">2020-05-21T12:39:57Z</dcterms:created>
  <dcterms:modified xsi:type="dcterms:W3CDTF">2025-08-22T18:05:47Z</dcterms:modified>
</cp:coreProperties>
</file>