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5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F81B-5C60-46A4-93E9-E38EF59A6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E5B04-7546-41DB-89DE-C0D78D5D5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84C62-4682-4457-8F34-FE927D05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29AD-C3A7-4490-8866-EA411598962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EC608-CDC9-4329-AA82-B8845D2A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806A9-25CC-470E-B404-BD708795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667F-4D0F-42DE-AE6E-EF8652D2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984AF-571D-43E6-B2EE-0FFD6968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D4CBE-F3C7-4222-ADEF-206B1F170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22114-ACD7-4653-8F86-4DAED2C8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29AD-C3A7-4490-8866-EA411598962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50DC3-4CCE-40D8-98E6-B1B5E529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062AA-AC30-4CFC-A767-2BA33058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667F-4D0F-42DE-AE6E-EF8652D2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2082A7-DB24-4EFC-92E5-91CF0E8DD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A0AD4-E14F-4D39-B9DA-AB2FE4370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E374B-8B45-4371-8AD9-A7E38210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29AD-C3A7-4490-8866-EA411598962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66661-86E2-4436-A3D2-0AB91A50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118A2-A047-4F0E-9896-8119C858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667F-4D0F-42DE-AE6E-EF8652D2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8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5A79-F0CB-4E84-8BDF-55D8F943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603CD-5718-4A68-87A3-2EB30FE16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79F76-B6F2-4043-8218-586E21AE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29AD-C3A7-4490-8866-EA411598962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AA4B3-F8B2-4BAC-BA88-10FE87F4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C8549-C006-4285-A95E-BC1AE4B9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667F-4D0F-42DE-AE6E-EF8652D2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5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327F-7937-40EE-84E7-BF3684F8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9F0A0-A09D-4841-984C-EE9E2AF0F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14979-FBD3-4376-B13A-EFC62F06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29AD-C3A7-4490-8866-EA411598962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EAA96-6B87-42E6-BBB5-A58FA563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3DF25-56A2-4F91-80BA-2B5D85A1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667F-4D0F-42DE-AE6E-EF8652D2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3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4DF6-0CBC-4784-B1A8-F374C5A5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76F53-581D-4B5A-B3BE-A47DA3AEF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7DD9A-5151-4351-9F26-B4B43A346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52771-9156-48A5-9440-D5636AF1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29AD-C3A7-4490-8866-EA411598962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9FD60-C8F7-4D88-B156-8C13FEC10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9AFAE-AEE7-42B8-BE94-A86E48E5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667F-4D0F-42DE-AE6E-EF8652D2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5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8F1B-8DA8-46C7-A4F3-673E7A6C2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E6560-855D-4A60-B450-C5A8B9218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E77A3-B023-4CA1-8487-3BE9CAA1E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725B5-ED0B-4EDB-ABCD-5A37BF567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C7A8F-7F39-49F3-8A24-F57933011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D2CBD-4EAF-4636-A3E1-B23C9BCA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29AD-C3A7-4490-8866-EA411598962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87F8DB-5B43-4559-A41F-4F9BC380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1B9D05-CB2A-46B6-AB2D-89B4EC30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667F-4D0F-42DE-AE6E-EF8652D2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8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0836-EDB1-434B-BD9B-D111C97F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D8C07-3A7F-47C1-8C62-3F6641F1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29AD-C3A7-4490-8866-EA411598962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4F928-878D-46BB-A3C1-FE4D01AF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1D086-30AD-4876-AE1F-B88D546E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667F-4D0F-42DE-AE6E-EF8652D2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E5CD6-939A-48FD-B1CA-4CAD1F1C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29AD-C3A7-4490-8866-EA411598962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DBC6B-50FB-43D2-B3CF-28C2A339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4BAA1-E1DA-449E-8F94-C0972D52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667F-4D0F-42DE-AE6E-EF8652D2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04A37-2B56-46EF-9F3D-E110324D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B880D-6F62-499D-BC54-2F6003B98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2E2A3-082F-4AAD-A03C-71D58306D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F1255-7459-4360-8F75-189416D0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29AD-C3A7-4490-8866-EA411598962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73817-D970-4768-BC9D-DB1FE689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C45A-3D28-402B-A25B-F1450252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667F-4D0F-42DE-AE6E-EF8652D2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4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17C2-8ACF-48AE-B151-6264BEBB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CA275-2BA3-4354-9333-A59C77F49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DC015-7689-4B2F-BBFF-6908F7A06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3ADF7-8664-4957-8CCD-E63E7F845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29AD-C3A7-4490-8866-EA411598962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22C01-F54E-4349-81FC-4C6BFC00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27743-3AFD-4090-A0BD-A20F4D32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667F-4D0F-42DE-AE6E-EF8652D2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3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BFA66E-B74F-4B25-A048-8DF1FA26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F4941-C492-4C64-A67B-432FCFB9F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2A8C9-944B-4F95-9C57-D64C6F85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E29AD-C3A7-4490-8866-EA411598962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43BBF-5114-4B18-82DA-D74EC1CA4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42E1A-1161-4A7E-AF4B-3651F1BD8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7667F-4D0F-42DE-AE6E-EF8652D2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0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lescloud.rit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B4DF-EE78-4196-837F-C32B2D1BF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9FC9D-0861-4063-8921-90CBF13CD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R-what now?</a:t>
            </a:r>
          </a:p>
        </p:txBody>
      </p:sp>
    </p:spTree>
    <p:extLst>
      <p:ext uri="{BB962C8B-B14F-4D97-AF65-F5344CB8AC3E}">
        <p14:creationId xmlns:p14="http://schemas.microsoft.com/office/powerpoint/2010/main" val="378725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AC29-77FA-4DA7-9320-20DD8A93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D0453-C4DE-495B-A244-EE25C5E81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Log in here:  </a:t>
            </a:r>
            <a:r>
              <a:rPr lang="en-US" u="sng" dirty="0">
                <a:hlinkClick r:id="rId2"/>
              </a:rPr>
              <a:t>https://rlescloud.rit.edu</a:t>
            </a:r>
            <a:endParaRPr lang="en-US" u="sng" dirty="0"/>
          </a:p>
          <a:p>
            <a:pPr lvl="1"/>
            <a:r>
              <a:rPr lang="en-US" u="sng" dirty="0"/>
              <a:t>Use your main RIT account!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14EE3-68D5-4C54-9490-83ED53B63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718" y="1837010"/>
            <a:ext cx="3729964" cy="46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4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D47C-B160-4DA3-A4B8-DE50329D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VM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2396D0A-57FC-4DAD-A1D9-B131D2C1D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On the Catalog tab, click the Request button for Windows 2016 Server (or whatever):</a:t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76E47-70EF-4622-B897-56E483FFF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986" y="1724450"/>
            <a:ext cx="9557013" cy="4706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5D510-914E-4F3F-B5D4-9F6DA0581A6E}"/>
              </a:ext>
            </a:extLst>
          </p:cNvPr>
          <p:cNvSpPr txBox="1"/>
          <p:nvPr/>
        </p:nvSpPr>
        <p:spPr>
          <a:xfrm>
            <a:off x="503189" y="2153439"/>
            <a:ext cx="1980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 VM from the Catalog (you can filter by typing ‘windows’ in the search area)</a:t>
            </a:r>
          </a:p>
          <a:p>
            <a:endParaRPr lang="en-US" dirty="0"/>
          </a:p>
          <a:p>
            <a:r>
              <a:rPr lang="en-US" dirty="0"/>
              <a:t>Select the Windows 10 VM and click ‘Request’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FAB905-9ADF-431B-A9FF-1C753B351ADB}"/>
              </a:ext>
            </a:extLst>
          </p:cNvPr>
          <p:cNvCxnSpPr>
            <a:cxnSpLocks/>
          </p:cNvCxnSpPr>
          <p:nvPr/>
        </p:nvCxnSpPr>
        <p:spPr>
          <a:xfrm flipH="1">
            <a:off x="3121945" y="2055812"/>
            <a:ext cx="908990" cy="24348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E365CF-2587-4DE9-9C4F-15E7466BC22B}"/>
              </a:ext>
            </a:extLst>
          </p:cNvPr>
          <p:cNvCxnSpPr>
            <a:cxnSpLocks/>
          </p:cNvCxnSpPr>
          <p:nvPr/>
        </p:nvCxnSpPr>
        <p:spPr>
          <a:xfrm flipH="1">
            <a:off x="4556670" y="2908100"/>
            <a:ext cx="908990" cy="24348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ABB3E4-4AD8-42B9-92BF-6869A0C7F527}"/>
              </a:ext>
            </a:extLst>
          </p:cNvPr>
          <p:cNvCxnSpPr>
            <a:cxnSpLocks/>
          </p:cNvCxnSpPr>
          <p:nvPr/>
        </p:nvCxnSpPr>
        <p:spPr>
          <a:xfrm flipH="1">
            <a:off x="3576440" y="4461763"/>
            <a:ext cx="908990" cy="24348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16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4AA12-8485-43FC-926F-35E980CC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2789D-EE98-43FA-AE8F-23341354D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4" y="1719790"/>
            <a:ext cx="6042990" cy="308822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B6D558-0730-4B14-9AC8-D7827CED8D73}"/>
              </a:ext>
            </a:extLst>
          </p:cNvPr>
          <p:cNvCxnSpPr>
            <a:cxnSpLocks/>
          </p:cNvCxnSpPr>
          <p:nvPr/>
        </p:nvCxnSpPr>
        <p:spPr>
          <a:xfrm flipH="1">
            <a:off x="4360984" y="3574416"/>
            <a:ext cx="908990" cy="24348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37BCFE-26BB-48EB-A08E-40A43E74597C}"/>
              </a:ext>
            </a:extLst>
          </p:cNvPr>
          <p:cNvSpPr txBox="1"/>
          <p:nvPr/>
        </p:nvSpPr>
        <p:spPr>
          <a:xfrm>
            <a:off x="676331" y="5113065"/>
            <a:ext cx="446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reason for request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2D892-9DA8-4396-9859-11E5E186779D}"/>
              </a:ext>
            </a:extLst>
          </p:cNvPr>
          <p:cNvSpPr txBox="1"/>
          <p:nvPr/>
        </p:nvSpPr>
        <p:spPr>
          <a:xfrm>
            <a:off x="6618127" y="5994367"/>
            <a:ext cx="446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Leave as defaults, click submit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9477BC-2C8A-4916-989A-604A1CD27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692" y="1327643"/>
            <a:ext cx="6260745" cy="4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7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925C-8CA3-404E-88C9-DD9545EC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DDDE6-52A8-4B58-8934-D7180EA57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49450" cy="4351338"/>
          </a:xfrm>
        </p:spPr>
        <p:txBody>
          <a:bodyPr>
            <a:normAutofit/>
          </a:bodyPr>
          <a:lstStyle/>
          <a:p>
            <a:r>
              <a:rPr lang="en-US" dirty="0"/>
              <a:t>You will receive emails on progress of VM creation.</a:t>
            </a:r>
          </a:p>
          <a:p>
            <a:r>
              <a:rPr lang="en-US" dirty="0"/>
              <a:t>Once complete, you can login (student/student)</a:t>
            </a:r>
          </a:p>
          <a:p>
            <a:r>
              <a:rPr lang="en-US" dirty="0"/>
              <a:t>Click on ‘deployment’ to see your VMs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16F95-D865-440C-ADEF-E11CC03E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577" y="1433702"/>
            <a:ext cx="7814783" cy="399059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384D87-551B-4D9A-AE2F-A2B98BEB16A4}"/>
              </a:ext>
            </a:extLst>
          </p:cNvPr>
          <p:cNvCxnSpPr>
            <a:cxnSpLocks/>
          </p:cNvCxnSpPr>
          <p:nvPr/>
        </p:nvCxnSpPr>
        <p:spPr>
          <a:xfrm flipH="1">
            <a:off x="5291616" y="1177025"/>
            <a:ext cx="908990" cy="24348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6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B89B-12D4-4CC9-9885-15B0407D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83B3C-8CE8-4649-8FC6-A81B7F0F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0982"/>
            <a:ext cx="3089933" cy="4351338"/>
          </a:xfrm>
        </p:spPr>
        <p:txBody>
          <a:bodyPr/>
          <a:lstStyle/>
          <a:p>
            <a:r>
              <a:rPr lang="en-US" dirty="0"/>
              <a:t>Click the VM to make sure it’s powered on</a:t>
            </a:r>
          </a:p>
          <a:p>
            <a:r>
              <a:rPr lang="en-US" dirty="0"/>
              <a:t>Again, you will receive emails on progress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A6DB5-3DC2-404F-A589-FD69667FB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720" y="259710"/>
            <a:ext cx="7238234" cy="587326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5F9713-A84A-4C7E-8A87-F3291646B7C3}"/>
              </a:ext>
            </a:extLst>
          </p:cNvPr>
          <p:cNvCxnSpPr>
            <a:cxnSpLocks/>
          </p:cNvCxnSpPr>
          <p:nvPr/>
        </p:nvCxnSpPr>
        <p:spPr>
          <a:xfrm flipH="1">
            <a:off x="6389978" y="5083515"/>
            <a:ext cx="908990" cy="24348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36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3EDF-4592-4BAA-A0B3-4D173A64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678D3-E9B1-4F38-A076-DD11B1D8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87130" cy="4351338"/>
          </a:xfrm>
        </p:spPr>
        <p:txBody>
          <a:bodyPr/>
          <a:lstStyle/>
          <a:p>
            <a:r>
              <a:rPr lang="en-US" dirty="0"/>
              <a:t>Once powered on, open up the VM using ‘Connect to Remote Console’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1DA6A-F8F1-4AB6-A3F7-5E56F2AD0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5" y="500485"/>
            <a:ext cx="7413506" cy="585703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3838BBC-C91D-453F-9657-3982E11D5FCA}"/>
              </a:ext>
            </a:extLst>
          </p:cNvPr>
          <p:cNvCxnSpPr>
            <a:cxnSpLocks/>
          </p:cNvCxnSpPr>
          <p:nvPr/>
        </p:nvCxnSpPr>
        <p:spPr>
          <a:xfrm flipH="1">
            <a:off x="6471138" y="4726412"/>
            <a:ext cx="908990" cy="24348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161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155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RLES</vt:lpstr>
      <vt:lpstr>PowerPoint Presentation</vt:lpstr>
      <vt:lpstr>Select VM</vt:lpstr>
      <vt:lpstr>Enter Info</vt:lpstr>
      <vt:lpstr>Now what?</vt:lpstr>
      <vt:lpstr>Deployment</vt:lpstr>
      <vt:lpstr>Console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 Rabb</dc:creator>
  <cp:lastModifiedBy>Kal Rabb</cp:lastModifiedBy>
  <cp:revision>4</cp:revision>
  <dcterms:created xsi:type="dcterms:W3CDTF">2020-01-27T16:46:03Z</dcterms:created>
  <dcterms:modified xsi:type="dcterms:W3CDTF">2020-01-27T17:18:45Z</dcterms:modified>
</cp:coreProperties>
</file>