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68" r:id="rId5"/>
    <p:sldId id="267" r:id="rId6"/>
    <p:sldId id="273" r:id="rId7"/>
    <p:sldId id="258" r:id="rId8"/>
    <p:sldId id="274" r:id="rId9"/>
    <p:sldId id="275" r:id="rId10"/>
    <p:sldId id="262" r:id="rId11"/>
    <p:sldId id="263" r:id="rId12"/>
    <p:sldId id="261" r:id="rId13"/>
    <p:sldId id="265" r:id="rId14"/>
    <p:sldId id="264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84" y="5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A2286BD8-EAAB-4AE8-8B76-5855AEDF159C}"/>
    <pc:docChg chg="custSel modSld">
      <pc:chgData name="Kal Rabb" userId="3edf06299a4717ec" providerId="LiveId" clId="{A2286BD8-EAAB-4AE8-8B76-5855AEDF159C}" dt="2020-07-07T12:42:56.441" v="352" actId="20577"/>
      <pc:docMkLst>
        <pc:docMk/>
      </pc:docMkLst>
      <pc:sldChg chg="modSp mod">
        <pc:chgData name="Kal Rabb" userId="3edf06299a4717ec" providerId="LiveId" clId="{A2286BD8-EAAB-4AE8-8B76-5855AEDF159C}" dt="2020-07-07T12:42:56.441" v="352" actId="20577"/>
        <pc:sldMkLst>
          <pc:docMk/>
          <pc:sldMk cId="3937462686" sldId="265"/>
        </pc:sldMkLst>
        <pc:spChg chg="mod">
          <ac:chgData name="Kal Rabb" userId="3edf06299a4717ec" providerId="LiveId" clId="{A2286BD8-EAAB-4AE8-8B76-5855AEDF159C}" dt="2020-07-07T12:41:25.790" v="148" actId="20577"/>
          <ac:spMkLst>
            <pc:docMk/>
            <pc:sldMk cId="3937462686" sldId="265"/>
            <ac:spMk id="2" creationId="{0E1D07AF-0262-4DD3-96B6-4A08AA0DE4E6}"/>
          </ac:spMkLst>
        </pc:spChg>
        <pc:spChg chg="mod">
          <ac:chgData name="Kal Rabb" userId="3edf06299a4717ec" providerId="LiveId" clId="{A2286BD8-EAAB-4AE8-8B76-5855AEDF159C}" dt="2020-07-07T12:42:56.441" v="352" actId="20577"/>
          <ac:spMkLst>
            <pc:docMk/>
            <pc:sldMk cId="3937462686" sldId="265"/>
            <ac:spMk id="3" creationId="{08C28E28-839B-4923-9B85-53DA8D8C14E5}"/>
          </ac:spMkLst>
        </pc:spChg>
      </pc:sldChg>
    </pc:docChg>
  </pc:docChgLst>
  <pc:docChgLst>
    <pc:chgData name="Kal Rabb" userId="3edf06299a4717ec" providerId="LiveId" clId="{DF362E1F-2E87-4385-B1D8-CB936C645260}"/>
    <pc:docChg chg="undo custSel addSld modSld">
      <pc:chgData name="Kal Rabb" userId="3edf06299a4717ec" providerId="LiveId" clId="{DF362E1F-2E87-4385-B1D8-CB936C645260}" dt="2020-06-24T12:48:10.566" v="1808" actId="20577"/>
      <pc:docMkLst>
        <pc:docMk/>
      </pc:docMkLst>
      <pc:sldChg chg="modSp mod">
        <pc:chgData name="Kal Rabb" userId="3edf06299a4717ec" providerId="LiveId" clId="{DF362E1F-2E87-4385-B1D8-CB936C645260}" dt="2020-06-18T12:25:41.751" v="22" actId="20577"/>
        <pc:sldMkLst>
          <pc:docMk/>
          <pc:sldMk cId="2117504376" sldId="257"/>
        </pc:sldMkLst>
        <pc:spChg chg="mod">
          <ac:chgData name="Kal Rabb" userId="3edf06299a4717ec" providerId="LiveId" clId="{DF362E1F-2E87-4385-B1D8-CB936C645260}" dt="2020-06-18T12:25:41.751" v="22" actId="20577"/>
          <ac:spMkLst>
            <pc:docMk/>
            <pc:sldMk cId="2117504376" sldId="257"/>
            <ac:spMk id="3" creationId="{659F79CB-FBE8-4090-AAD1-9EE20CF1CA9C}"/>
          </ac:spMkLst>
        </pc:spChg>
      </pc:sldChg>
      <pc:sldChg chg="modSp mod">
        <pc:chgData name="Kal Rabb" userId="3edf06299a4717ec" providerId="LiveId" clId="{DF362E1F-2E87-4385-B1D8-CB936C645260}" dt="2020-06-24T12:48:10.566" v="1808" actId="20577"/>
        <pc:sldMkLst>
          <pc:docMk/>
          <pc:sldMk cId="3937462686" sldId="265"/>
        </pc:sldMkLst>
        <pc:spChg chg="mod">
          <ac:chgData name="Kal Rabb" userId="3edf06299a4717ec" providerId="LiveId" clId="{DF362E1F-2E87-4385-B1D8-CB936C645260}" dt="2020-06-24T12:48:10.566" v="1808" actId="20577"/>
          <ac:spMkLst>
            <pc:docMk/>
            <pc:sldMk cId="3937462686" sldId="265"/>
            <ac:spMk id="3" creationId="{08C28E28-839B-4923-9B85-53DA8D8C14E5}"/>
          </ac:spMkLst>
        </pc:spChg>
      </pc:sldChg>
      <pc:sldChg chg="addSp delSp modSp new mod">
        <pc:chgData name="Kal Rabb" userId="3edf06299a4717ec" providerId="LiveId" clId="{DF362E1F-2E87-4385-B1D8-CB936C645260}" dt="2020-06-18T12:36:48.935" v="715" actId="20577"/>
        <pc:sldMkLst>
          <pc:docMk/>
          <pc:sldMk cId="194682649" sldId="266"/>
        </pc:sldMkLst>
        <pc:spChg chg="mod">
          <ac:chgData name="Kal Rabb" userId="3edf06299a4717ec" providerId="LiveId" clId="{DF362E1F-2E87-4385-B1D8-CB936C645260}" dt="2020-06-18T12:36:48.935" v="715" actId="20577"/>
          <ac:spMkLst>
            <pc:docMk/>
            <pc:sldMk cId="194682649" sldId="266"/>
            <ac:spMk id="2" creationId="{8927633A-0E61-481A-A5B5-8995F460E4B1}"/>
          </ac:spMkLst>
        </pc:spChg>
        <pc:spChg chg="del">
          <ac:chgData name="Kal Rabb" userId="3edf06299a4717ec" providerId="LiveId" clId="{DF362E1F-2E87-4385-B1D8-CB936C645260}" dt="2020-06-18T12:26:25.311" v="49" actId="3680"/>
          <ac:spMkLst>
            <pc:docMk/>
            <pc:sldMk cId="194682649" sldId="266"/>
            <ac:spMk id="3" creationId="{254C3309-D259-44F0-B204-D3D2EFC68AD4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6" creationId="{2DD7DDB2-B0FA-48A1-91F0-BF74BCEBBD44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7" creationId="{6AC5D195-3BC2-4A5C-A095-178E3DD2E62A}"/>
          </ac:spMkLst>
        </pc:spChg>
        <pc:spChg chg="add del mod">
          <ac:chgData name="Kal Rabb" userId="3edf06299a4717ec" providerId="LiveId" clId="{DF362E1F-2E87-4385-B1D8-CB936C645260}" dt="2020-06-18T12:27:50.482" v="130" actId="767"/>
          <ac:spMkLst>
            <pc:docMk/>
            <pc:sldMk cId="194682649" sldId="266"/>
            <ac:spMk id="8" creationId="{16468437-6436-49BB-A45C-6AD0DA857A42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10" creationId="{659FDAF2-6E54-43ED-81BE-636531C8B07E}"/>
          </ac:spMkLst>
        </pc:spChg>
        <pc:spChg chg="add mod">
          <ac:chgData name="Kal Rabb" userId="3edf06299a4717ec" providerId="LiveId" clId="{DF362E1F-2E87-4385-B1D8-CB936C645260}" dt="2020-06-18T12:36:21.622" v="695" actId="20577"/>
          <ac:spMkLst>
            <pc:docMk/>
            <pc:sldMk cId="194682649" sldId="266"/>
            <ac:spMk id="11" creationId="{9B0433ED-D494-4B28-AEA1-2759C0C28803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13" creationId="{BDFF5A9E-497C-4358-9C94-B004DBAAAE7B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14" creationId="{B3289779-09C7-42DB-96AA-2DBC179DF61E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15" creationId="{F51B99CF-68F2-424E-ABD6-6806DC23D530}"/>
          </ac:spMkLst>
        </pc:spChg>
        <pc:spChg chg="add mod">
          <ac:chgData name="Kal Rabb" userId="3edf06299a4717ec" providerId="LiveId" clId="{DF362E1F-2E87-4385-B1D8-CB936C645260}" dt="2020-06-18T12:36:05.026" v="664" actId="1035"/>
          <ac:spMkLst>
            <pc:docMk/>
            <pc:sldMk cId="194682649" sldId="266"/>
            <ac:spMk id="16" creationId="{D5249DFD-13F2-47DE-ABB5-D1875AF28D45}"/>
          </ac:spMkLst>
        </pc:spChg>
        <pc:spChg chg="add mod">
          <ac:chgData name="Kal Rabb" userId="3edf06299a4717ec" providerId="LiveId" clId="{DF362E1F-2E87-4385-B1D8-CB936C645260}" dt="2020-06-18T12:36:34.329" v="698" actId="13822"/>
          <ac:spMkLst>
            <pc:docMk/>
            <pc:sldMk cId="194682649" sldId="266"/>
            <ac:spMk id="31" creationId="{110D642B-8B9C-48A5-986D-47DE0260574C}"/>
          </ac:spMkLst>
        </pc:spChg>
        <pc:graphicFrameChg chg="add mod ord modGraphic">
          <ac:chgData name="Kal Rabb" userId="3edf06299a4717ec" providerId="LiveId" clId="{DF362E1F-2E87-4385-B1D8-CB936C645260}" dt="2020-06-18T12:36:05.026" v="664" actId="1035"/>
          <ac:graphicFrameMkLst>
            <pc:docMk/>
            <pc:sldMk cId="194682649" sldId="266"/>
            <ac:graphicFrameMk id="4" creationId="{BD504782-C790-4FE9-B367-28968053BA67}"/>
          </ac:graphicFrameMkLst>
        </pc:graphicFrameChg>
        <pc:graphicFrameChg chg="add mod modGraphic">
          <ac:chgData name="Kal Rabb" userId="3edf06299a4717ec" providerId="LiveId" clId="{DF362E1F-2E87-4385-B1D8-CB936C645260}" dt="2020-06-18T12:36:05.026" v="664" actId="1035"/>
          <ac:graphicFrameMkLst>
            <pc:docMk/>
            <pc:sldMk cId="194682649" sldId="266"/>
            <ac:graphicFrameMk id="9" creationId="{677CA809-158F-4E20-B6E8-DDDEF56631E7}"/>
          </ac:graphicFrameMkLst>
        </pc:graphicFrameChg>
        <pc:graphicFrameChg chg="add mod">
          <ac:chgData name="Kal Rabb" userId="3edf06299a4717ec" providerId="LiveId" clId="{DF362E1F-2E87-4385-B1D8-CB936C645260}" dt="2020-06-18T12:36:05.026" v="664" actId="1035"/>
          <ac:graphicFrameMkLst>
            <pc:docMk/>
            <pc:sldMk cId="194682649" sldId="266"/>
            <ac:graphicFrameMk id="12" creationId="{157E530D-B0AD-4BD1-A695-0734F5E7D4A2}"/>
          </ac:graphicFrameMkLst>
        </pc:graphicFrameChg>
        <pc:cxnChg chg="add mod">
          <ac:chgData name="Kal Rabb" userId="3edf06299a4717ec" providerId="LiveId" clId="{DF362E1F-2E87-4385-B1D8-CB936C645260}" dt="2020-06-18T12:36:05.026" v="664" actId="1035"/>
          <ac:cxnSpMkLst>
            <pc:docMk/>
            <pc:sldMk cId="194682649" sldId="266"/>
            <ac:cxnSpMk id="18" creationId="{78D8D61E-983B-4055-9986-90D75D8A40DB}"/>
          </ac:cxnSpMkLst>
        </pc:cxnChg>
        <pc:cxnChg chg="add mod">
          <ac:chgData name="Kal Rabb" userId="3edf06299a4717ec" providerId="LiveId" clId="{DF362E1F-2E87-4385-B1D8-CB936C645260}" dt="2020-06-18T12:36:05.026" v="664" actId="1035"/>
          <ac:cxnSpMkLst>
            <pc:docMk/>
            <pc:sldMk cId="194682649" sldId="266"/>
            <ac:cxnSpMk id="19" creationId="{60E33F17-C31C-44E5-960A-CF201DF4128F}"/>
          </ac:cxnSpMkLst>
        </pc:cxnChg>
        <pc:cxnChg chg="add mod">
          <ac:chgData name="Kal Rabb" userId="3edf06299a4717ec" providerId="LiveId" clId="{DF362E1F-2E87-4385-B1D8-CB936C645260}" dt="2020-06-18T12:36:05.026" v="664" actId="1035"/>
          <ac:cxnSpMkLst>
            <pc:docMk/>
            <pc:sldMk cId="194682649" sldId="266"/>
            <ac:cxnSpMk id="20" creationId="{55F09601-62B0-4ED9-837D-8E4EA9168DC6}"/>
          </ac:cxnSpMkLst>
        </pc:cxnChg>
        <pc:cxnChg chg="add mod">
          <ac:chgData name="Kal Rabb" userId="3edf06299a4717ec" providerId="LiveId" clId="{DF362E1F-2E87-4385-B1D8-CB936C645260}" dt="2020-06-18T12:36:05.026" v="664" actId="1035"/>
          <ac:cxnSpMkLst>
            <pc:docMk/>
            <pc:sldMk cId="194682649" sldId="266"/>
            <ac:cxnSpMk id="21" creationId="{940B28D8-D39D-44EF-A39F-FB201A2BE657}"/>
          </ac:cxnSpMkLst>
        </pc:cxnChg>
        <pc:cxnChg chg="add mod">
          <ac:chgData name="Kal Rabb" userId="3edf06299a4717ec" providerId="LiveId" clId="{DF362E1F-2E87-4385-B1D8-CB936C645260}" dt="2020-06-18T12:36:05.026" v="664" actId="1035"/>
          <ac:cxnSpMkLst>
            <pc:docMk/>
            <pc:sldMk cId="194682649" sldId="266"/>
            <ac:cxnSpMk id="24" creationId="{FDAB94B9-4336-495D-B2C1-5195D7EE8565}"/>
          </ac:cxnSpMkLst>
        </pc:cxnChg>
        <pc:cxnChg chg="add mod">
          <ac:chgData name="Kal Rabb" userId="3edf06299a4717ec" providerId="LiveId" clId="{DF362E1F-2E87-4385-B1D8-CB936C645260}" dt="2020-06-18T12:36:05.026" v="664" actId="1035"/>
          <ac:cxnSpMkLst>
            <pc:docMk/>
            <pc:sldMk cId="194682649" sldId="266"/>
            <ac:cxnSpMk id="27" creationId="{86F3A1C9-E3B1-4E06-BDA0-617B5761C176}"/>
          </ac:cxnSpMkLst>
        </pc:cxnChg>
      </pc:sldChg>
      <pc:sldChg chg="modSp new mod">
        <pc:chgData name="Kal Rabb" userId="3edf06299a4717ec" providerId="LiveId" clId="{DF362E1F-2E87-4385-B1D8-CB936C645260}" dt="2020-06-18T12:39:26.490" v="1090" actId="108"/>
        <pc:sldMkLst>
          <pc:docMk/>
          <pc:sldMk cId="3539886481" sldId="267"/>
        </pc:sldMkLst>
        <pc:spChg chg="mod">
          <ac:chgData name="Kal Rabb" userId="3edf06299a4717ec" providerId="LiveId" clId="{DF362E1F-2E87-4385-B1D8-CB936C645260}" dt="2020-06-18T12:37:16.893" v="800" actId="20577"/>
          <ac:spMkLst>
            <pc:docMk/>
            <pc:sldMk cId="3539886481" sldId="267"/>
            <ac:spMk id="2" creationId="{0F5C84E5-82C5-44C2-92BE-A81465E34B31}"/>
          </ac:spMkLst>
        </pc:spChg>
        <pc:spChg chg="mod">
          <ac:chgData name="Kal Rabb" userId="3edf06299a4717ec" providerId="LiveId" clId="{DF362E1F-2E87-4385-B1D8-CB936C645260}" dt="2020-06-18T12:39:26.490" v="1090" actId="108"/>
          <ac:spMkLst>
            <pc:docMk/>
            <pc:sldMk cId="3539886481" sldId="267"/>
            <ac:spMk id="3" creationId="{4DFB9511-1EFC-4169-A6E3-6387892E271A}"/>
          </ac:spMkLst>
        </pc:spChg>
      </pc:sldChg>
      <pc:sldChg chg="addSp modSp new mod modAnim">
        <pc:chgData name="Kal Rabb" userId="3edf06299a4717ec" providerId="LiveId" clId="{DF362E1F-2E87-4385-B1D8-CB936C645260}" dt="2020-06-18T13:04:04.869" v="1718"/>
        <pc:sldMkLst>
          <pc:docMk/>
          <pc:sldMk cId="1849258808" sldId="268"/>
        </pc:sldMkLst>
        <pc:spChg chg="mod">
          <ac:chgData name="Kal Rabb" userId="3edf06299a4717ec" providerId="LiveId" clId="{DF362E1F-2E87-4385-B1D8-CB936C645260}" dt="2020-06-18T12:49:46.082" v="1102" actId="5793"/>
          <ac:spMkLst>
            <pc:docMk/>
            <pc:sldMk cId="1849258808" sldId="268"/>
            <ac:spMk id="2" creationId="{F67CD513-8E3F-4118-B570-E257E87298A9}"/>
          </ac:spMkLst>
        </pc:spChg>
        <pc:spChg chg="mod">
          <ac:chgData name="Kal Rabb" userId="3edf06299a4717ec" providerId="LiveId" clId="{DF362E1F-2E87-4385-B1D8-CB936C645260}" dt="2020-06-18T13:03:31.210" v="1712" actId="20577"/>
          <ac:spMkLst>
            <pc:docMk/>
            <pc:sldMk cId="1849258808" sldId="268"/>
            <ac:spMk id="3" creationId="{A5A1D0B7-6F2A-4461-933E-6313D8E38CA8}"/>
          </ac:spMkLst>
        </pc:spChg>
        <pc:spChg chg="add mod">
          <ac:chgData name="Kal Rabb" userId="3edf06299a4717ec" providerId="LiveId" clId="{DF362E1F-2E87-4385-B1D8-CB936C645260}" dt="2020-06-18T13:03:57.124" v="1717" actId="1076"/>
          <ac:spMkLst>
            <pc:docMk/>
            <pc:sldMk cId="1849258808" sldId="268"/>
            <ac:spMk id="4" creationId="{989DDB4B-678B-4E78-90EA-9542FEE7EBAE}"/>
          </ac:spMkLst>
        </pc:spChg>
      </pc:sldChg>
    </pc:docChg>
  </pc:docChgLst>
  <pc:docChgLst>
    <pc:chgData name="Kal Rabb" userId="3edf06299a4717ec" providerId="LiveId" clId="{6F602323-9D17-4717-8B96-A1C352E8EDCC}"/>
    <pc:docChg chg="undo custSel addSld modSld">
      <pc:chgData name="Kal Rabb" userId="3edf06299a4717ec" providerId="LiveId" clId="{6F602323-9D17-4717-8B96-A1C352E8EDCC}" dt="2020-05-21T13:03:23.179" v="1857" actId="20577"/>
      <pc:docMkLst>
        <pc:docMk/>
      </pc:docMkLst>
      <pc:sldChg chg="addSp modSp new mod modClrScheme chgLayout">
        <pc:chgData name="Kal Rabb" userId="3edf06299a4717ec" providerId="LiveId" clId="{6F602323-9D17-4717-8B96-A1C352E8EDCC}" dt="2020-05-21T12:51:59.249" v="46"/>
        <pc:sldMkLst>
          <pc:docMk/>
          <pc:sldMk cId="3538509065" sldId="258"/>
        </pc:sldMkLst>
        <pc:spChg chg="mod ord">
          <ac:chgData name="Kal Rabb" userId="3edf06299a4717ec" providerId="LiveId" clId="{6F602323-9D17-4717-8B96-A1C352E8EDCC}" dt="2020-05-21T12:48:51.350" v="20" actId="700"/>
          <ac:spMkLst>
            <pc:docMk/>
            <pc:sldMk cId="3538509065" sldId="258"/>
            <ac:spMk id="2" creationId="{D88C33E4-50BE-43E8-9382-6C06A98BEC3F}"/>
          </ac:spMkLst>
        </pc:spChg>
        <pc:spChg chg="mod ord">
          <ac:chgData name="Kal Rabb" userId="3edf06299a4717ec" providerId="LiveId" clId="{6F602323-9D17-4717-8B96-A1C352E8EDCC}" dt="2020-05-21T12:51:59.249" v="46"/>
          <ac:spMkLst>
            <pc:docMk/>
            <pc:sldMk cId="3538509065" sldId="258"/>
            <ac:spMk id="3" creationId="{D66AA104-2559-43EB-A6C5-833E55D6BA23}"/>
          </ac:spMkLst>
        </pc:spChg>
        <pc:spChg chg="add mod ord">
          <ac:chgData name="Kal Rabb" userId="3edf06299a4717ec" providerId="LiveId" clId="{6F602323-9D17-4717-8B96-A1C352E8EDCC}" dt="2020-05-21T12:48:57.815" v="26"/>
          <ac:spMkLst>
            <pc:docMk/>
            <pc:sldMk cId="3538509065" sldId="258"/>
            <ac:spMk id="4" creationId="{1DC4BD69-887A-4D66-8E0A-B96B550530AF}"/>
          </ac:spMkLst>
        </pc:spChg>
      </pc:sldChg>
      <pc:sldChg chg="addSp delSp modSp new mod modClrScheme chgLayout">
        <pc:chgData name="Kal Rabb" userId="3edf06299a4717ec" providerId="LiveId" clId="{6F602323-9D17-4717-8B96-A1C352E8EDCC}" dt="2020-05-21T12:53:01.988" v="210" actId="20577"/>
        <pc:sldMkLst>
          <pc:docMk/>
          <pc:sldMk cId="2114783977" sldId="259"/>
        </pc:sldMkLst>
        <pc:spChg chg="del mod ord">
          <ac:chgData name="Kal Rabb" userId="3edf06299a4717ec" providerId="LiveId" clId="{6F602323-9D17-4717-8B96-A1C352E8EDCC}" dt="2020-05-21T12:50:13.654" v="29" actId="700"/>
          <ac:spMkLst>
            <pc:docMk/>
            <pc:sldMk cId="2114783977" sldId="259"/>
            <ac:spMk id="2" creationId="{6D0B3650-702B-4C3F-8A78-DC2BD784B7BF}"/>
          </ac:spMkLst>
        </pc:spChg>
        <pc:spChg chg="del mod ord">
          <ac:chgData name="Kal Rabb" userId="3edf06299a4717ec" providerId="LiveId" clId="{6F602323-9D17-4717-8B96-A1C352E8EDCC}" dt="2020-05-21T12:50:13.654" v="29" actId="700"/>
          <ac:spMkLst>
            <pc:docMk/>
            <pc:sldMk cId="2114783977" sldId="259"/>
            <ac:spMk id="3" creationId="{34C7BA0F-9DBA-40C3-B585-012829E8072E}"/>
          </ac:spMkLst>
        </pc:spChg>
        <pc:spChg chg="del">
          <ac:chgData name="Kal Rabb" userId="3edf06299a4717ec" providerId="LiveId" clId="{6F602323-9D17-4717-8B96-A1C352E8EDCC}" dt="2020-05-21T12:50:13.654" v="29" actId="700"/>
          <ac:spMkLst>
            <pc:docMk/>
            <pc:sldMk cId="2114783977" sldId="259"/>
            <ac:spMk id="4" creationId="{7F8AA35D-D3F6-445E-97D8-F638487B6DB3}"/>
          </ac:spMkLst>
        </pc:spChg>
        <pc:spChg chg="add mod ord">
          <ac:chgData name="Kal Rabb" userId="3edf06299a4717ec" providerId="LiveId" clId="{6F602323-9D17-4717-8B96-A1C352E8EDCC}" dt="2020-05-21T12:52:03.956" v="57" actId="20577"/>
          <ac:spMkLst>
            <pc:docMk/>
            <pc:sldMk cId="2114783977" sldId="259"/>
            <ac:spMk id="5" creationId="{A0D97D7C-1EC6-40A7-9955-46A8727F2F60}"/>
          </ac:spMkLst>
        </pc:spChg>
        <pc:spChg chg="add mod ord">
          <ac:chgData name="Kal Rabb" userId="3edf06299a4717ec" providerId="LiveId" clId="{6F602323-9D17-4717-8B96-A1C352E8EDCC}" dt="2020-05-21T12:53:01.988" v="210" actId="20577"/>
          <ac:spMkLst>
            <pc:docMk/>
            <pc:sldMk cId="2114783977" sldId="259"/>
            <ac:spMk id="6" creationId="{C69C033C-3849-4D92-A16F-0F3D82D9A6C7}"/>
          </ac:spMkLst>
        </pc:spChg>
      </pc:sldChg>
      <pc:sldChg chg="modSp new mod">
        <pc:chgData name="Kal Rabb" userId="3edf06299a4717ec" providerId="LiveId" clId="{6F602323-9D17-4717-8B96-A1C352E8EDCC}" dt="2020-05-21T12:55:23.912" v="468" actId="20577"/>
        <pc:sldMkLst>
          <pc:docMk/>
          <pc:sldMk cId="2813167116" sldId="260"/>
        </pc:sldMkLst>
        <pc:spChg chg="mod">
          <ac:chgData name="Kal Rabb" userId="3edf06299a4717ec" providerId="LiveId" clId="{6F602323-9D17-4717-8B96-A1C352E8EDCC}" dt="2020-05-21T12:54:18.468" v="231" actId="20577"/>
          <ac:spMkLst>
            <pc:docMk/>
            <pc:sldMk cId="2813167116" sldId="260"/>
            <ac:spMk id="2" creationId="{CC251B5F-4A92-452D-BBC8-2A30AE3E92D1}"/>
          </ac:spMkLst>
        </pc:spChg>
        <pc:spChg chg="mod">
          <ac:chgData name="Kal Rabb" userId="3edf06299a4717ec" providerId="LiveId" clId="{6F602323-9D17-4717-8B96-A1C352E8EDCC}" dt="2020-05-21T12:55:23.912" v="468" actId="20577"/>
          <ac:spMkLst>
            <pc:docMk/>
            <pc:sldMk cId="2813167116" sldId="260"/>
            <ac:spMk id="3" creationId="{02C81263-B89A-4D35-9A01-9C39CBCBC77A}"/>
          </ac:spMkLst>
        </pc:spChg>
      </pc:sldChg>
      <pc:sldChg chg="modSp new mod">
        <pc:chgData name="Kal Rabb" userId="3edf06299a4717ec" providerId="LiveId" clId="{6F602323-9D17-4717-8B96-A1C352E8EDCC}" dt="2020-05-21T12:57:05.905" v="828" actId="20577"/>
        <pc:sldMkLst>
          <pc:docMk/>
          <pc:sldMk cId="3038396997" sldId="261"/>
        </pc:sldMkLst>
        <pc:spChg chg="mod">
          <ac:chgData name="Kal Rabb" userId="3edf06299a4717ec" providerId="LiveId" clId="{6F602323-9D17-4717-8B96-A1C352E8EDCC}" dt="2020-05-21T12:55:34.890" v="493" actId="20577"/>
          <ac:spMkLst>
            <pc:docMk/>
            <pc:sldMk cId="3038396997" sldId="261"/>
            <ac:spMk id="2" creationId="{1B686170-5C66-4ECD-B15A-C14922F9C3F6}"/>
          </ac:spMkLst>
        </pc:spChg>
        <pc:spChg chg="mod">
          <ac:chgData name="Kal Rabb" userId="3edf06299a4717ec" providerId="LiveId" clId="{6F602323-9D17-4717-8B96-A1C352E8EDCC}" dt="2020-05-21T12:57:05.905" v="828" actId="20577"/>
          <ac:spMkLst>
            <pc:docMk/>
            <pc:sldMk cId="3038396997" sldId="261"/>
            <ac:spMk id="3" creationId="{99D7EDA9-D963-41D6-9E40-0B7728CA5C46}"/>
          </ac:spMkLst>
        </pc:spChg>
      </pc:sldChg>
      <pc:sldChg chg="modSp new mod">
        <pc:chgData name="Kal Rabb" userId="3edf06299a4717ec" providerId="LiveId" clId="{6F602323-9D17-4717-8B96-A1C352E8EDCC}" dt="2020-05-21T12:58:24.316" v="1025" actId="20577"/>
        <pc:sldMkLst>
          <pc:docMk/>
          <pc:sldMk cId="2127157286" sldId="262"/>
        </pc:sldMkLst>
        <pc:spChg chg="mod">
          <ac:chgData name="Kal Rabb" userId="3edf06299a4717ec" providerId="LiveId" clId="{6F602323-9D17-4717-8B96-A1C352E8EDCC}" dt="2020-05-21T12:57:17.519" v="834" actId="20577"/>
          <ac:spMkLst>
            <pc:docMk/>
            <pc:sldMk cId="2127157286" sldId="262"/>
            <ac:spMk id="2" creationId="{DBB026D0-8D55-49D6-8B0C-7E6FA6C9D0D8}"/>
          </ac:spMkLst>
        </pc:spChg>
        <pc:spChg chg="mod">
          <ac:chgData name="Kal Rabb" userId="3edf06299a4717ec" providerId="LiveId" clId="{6F602323-9D17-4717-8B96-A1C352E8EDCC}" dt="2020-05-21T12:58:24.316" v="1025" actId="20577"/>
          <ac:spMkLst>
            <pc:docMk/>
            <pc:sldMk cId="2127157286" sldId="262"/>
            <ac:spMk id="3" creationId="{20BF84E0-4655-4A68-9667-4EEB24F1098A}"/>
          </ac:spMkLst>
        </pc:spChg>
      </pc:sldChg>
      <pc:sldChg chg="modSp new mod">
        <pc:chgData name="Kal Rabb" userId="3edf06299a4717ec" providerId="LiveId" clId="{6F602323-9D17-4717-8B96-A1C352E8EDCC}" dt="2020-05-21T13:00:03.090" v="1341" actId="20577"/>
        <pc:sldMkLst>
          <pc:docMk/>
          <pc:sldMk cId="2725595277" sldId="263"/>
        </pc:sldMkLst>
        <pc:spChg chg="mod">
          <ac:chgData name="Kal Rabb" userId="3edf06299a4717ec" providerId="LiveId" clId="{6F602323-9D17-4717-8B96-A1C352E8EDCC}" dt="2020-05-21T12:58:32.735" v="1033" actId="20577"/>
          <ac:spMkLst>
            <pc:docMk/>
            <pc:sldMk cId="2725595277" sldId="263"/>
            <ac:spMk id="2" creationId="{BB294D3B-3281-44C8-840A-F84BDFF3B656}"/>
          </ac:spMkLst>
        </pc:spChg>
        <pc:spChg chg="mod">
          <ac:chgData name="Kal Rabb" userId="3edf06299a4717ec" providerId="LiveId" clId="{6F602323-9D17-4717-8B96-A1C352E8EDCC}" dt="2020-05-21T13:00:03.090" v="1341" actId="20577"/>
          <ac:spMkLst>
            <pc:docMk/>
            <pc:sldMk cId="2725595277" sldId="263"/>
            <ac:spMk id="3" creationId="{7BDE01BE-709F-4F97-B35F-197973A1C9FE}"/>
          </ac:spMkLst>
        </pc:spChg>
      </pc:sldChg>
      <pc:sldChg chg="modSp new mod">
        <pc:chgData name="Kal Rabb" userId="3edf06299a4717ec" providerId="LiveId" clId="{6F602323-9D17-4717-8B96-A1C352E8EDCC}" dt="2020-05-21T13:02:06.634" v="1734" actId="20577"/>
        <pc:sldMkLst>
          <pc:docMk/>
          <pc:sldMk cId="2115571394" sldId="264"/>
        </pc:sldMkLst>
        <pc:spChg chg="mod">
          <ac:chgData name="Kal Rabb" userId="3edf06299a4717ec" providerId="LiveId" clId="{6F602323-9D17-4717-8B96-A1C352E8EDCC}" dt="2020-05-21T13:00:27.941" v="1354" actId="5793"/>
          <ac:spMkLst>
            <pc:docMk/>
            <pc:sldMk cId="2115571394" sldId="264"/>
            <ac:spMk id="2" creationId="{0E0DB236-EA2C-4B60-9348-FF6E55E14C03}"/>
          </ac:spMkLst>
        </pc:spChg>
        <pc:spChg chg="mod">
          <ac:chgData name="Kal Rabb" userId="3edf06299a4717ec" providerId="LiveId" clId="{6F602323-9D17-4717-8B96-A1C352E8EDCC}" dt="2020-05-21T13:02:06.634" v="1734" actId="20577"/>
          <ac:spMkLst>
            <pc:docMk/>
            <pc:sldMk cId="2115571394" sldId="264"/>
            <ac:spMk id="3" creationId="{A26D7CA5-A272-486F-90A6-47B606EC83DB}"/>
          </ac:spMkLst>
        </pc:spChg>
      </pc:sldChg>
      <pc:sldChg chg="modSp new mod">
        <pc:chgData name="Kal Rabb" userId="3edf06299a4717ec" providerId="LiveId" clId="{6F602323-9D17-4717-8B96-A1C352E8EDCC}" dt="2020-05-21T13:03:23.179" v="1857" actId="20577"/>
        <pc:sldMkLst>
          <pc:docMk/>
          <pc:sldMk cId="3937462686" sldId="265"/>
        </pc:sldMkLst>
        <pc:spChg chg="mod">
          <ac:chgData name="Kal Rabb" userId="3edf06299a4717ec" providerId="LiveId" clId="{6F602323-9D17-4717-8B96-A1C352E8EDCC}" dt="2020-05-21T13:02:16.568" v="1755" actId="20577"/>
          <ac:spMkLst>
            <pc:docMk/>
            <pc:sldMk cId="3937462686" sldId="265"/>
            <ac:spMk id="2" creationId="{0E1D07AF-0262-4DD3-96B6-4A08AA0DE4E6}"/>
          </ac:spMkLst>
        </pc:spChg>
        <pc:spChg chg="mod">
          <ac:chgData name="Kal Rabb" userId="3edf06299a4717ec" providerId="LiveId" clId="{6F602323-9D17-4717-8B96-A1C352E8EDCC}" dt="2020-05-21T13:03:23.179" v="1857" actId="20577"/>
          <ac:spMkLst>
            <pc:docMk/>
            <pc:sldMk cId="3937462686" sldId="265"/>
            <ac:spMk id="3" creationId="{08C28E28-839B-4923-9B85-53DA8D8C14E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52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376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9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9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89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2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6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8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3FF288F-5C5F-49C4-96BF-668274B74A8D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4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288F-5C5F-49C4-96BF-668274B74A8D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9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3FF288F-5C5F-49C4-96BF-668274B74A8D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220A28C-5E79-4B4B-BA40-60419138F17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qs-public-images.s3.amazonaws.com/Building_Scalabale_EC2_applications_with_SQS2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C52E9-7094-48BA-830B-36BD748FB8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Communications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4ADDF5-85A6-496F-A55A-3C9470F0CF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7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026D0-8D55-49D6-8B0C-7E6FA6C9D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F84E0-4655-4A68-9667-4EEB24F10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 of message queue</a:t>
            </a:r>
          </a:p>
          <a:p>
            <a:r>
              <a:rPr lang="en-US" dirty="0"/>
              <a:t>Specifically between two processes (client/ server or peer-peer)</a:t>
            </a:r>
          </a:p>
          <a:p>
            <a:r>
              <a:rPr lang="en-US" dirty="0"/>
              <a:t>Acts like a FIFO message list</a:t>
            </a:r>
          </a:p>
          <a:p>
            <a:r>
              <a:rPr lang="en-US" dirty="0"/>
              <a:t>Push a message in, receiver pulls the message out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577E91-7E49-4A8F-8623-E52B2CCAD9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8435" y="4890444"/>
            <a:ext cx="2971800" cy="4381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FA279A6-71A1-42A0-91B7-5CD19351C3F3}"/>
              </a:ext>
            </a:extLst>
          </p:cNvPr>
          <p:cNvSpPr txBox="1"/>
          <p:nvPr/>
        </p:nvSpPr>
        <p:spPr>
          <a:xfrm>
            <a:off x="2178908" y="4244113"/>
            <a:ext cx="4670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Scan all open ports and list only occurrences of port 22:</a:t>
            </a:r>
          </a:p>
        </p:txBody>
      </p:sp>
    </p:spTree>
    <p:extLst>
      <p:ext uri="{BB962C8B-B14F-4D97-AF65-F5344CB8AC3E}">
        <p14:creationId xmlns:p14="http://schemas.microsoft.com/office/powerpoint/2010/main" val="2127157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94D3B-3281-44C8-840A-F84BDFF3B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E01BE-709F-4F97-B35F-197973A1C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a pipe, but uses network socket vs. global memory</a:t>
            </a:r>
          </a:p>
          <a:p>
            <a:r>
              <a:rPr lang="en-US" dirty="0"/>
              <a:t>Local processes can also listen on a socket so this is still IPC</a:t>
            </a:r>
          </a:p>
          <a:p>
            <a:r>
              <a:rPr lang="en-US" dirty="0"/>
              <a:t>Example: Localhost</a:t>
            </a:r>
          </a:p>
          <a:p>
            <a:r>
              <a:rPr lang="en-US" dirty="0"/>
              <a:t>Specifics: When you run a webserver on your PC (for debug), the server is ‘listening’ on Port 8001 (for example) for HTTP messages to process</a:t>
            </a:r>
          </a:p>
        </p:txBody>
      </p:sp>
    </p:spTree>
    <p:extLst>
      <p:ext uri="{BB962C8B-B14F-4D97-AF65-F5344CB8AC3E}">
        <p14:creationId xmlns:p14="http://schemas.microsoft.com/office/powerpoint/2010/main" val="2725595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86170-5C66-4ECD-B15A-C14922F9C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Queues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7EDA9-D963-41D6-9E40-0B7728CA5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shared memory, but structured and with controls on send/ receive</a:t>
            </a:r>
          </a:p>
          <a:p>
            <a:r>
              <a:rPr lang="en-US" dirty="0"/>
              <a:t>Global memory assigned for incoming messages</a:t>
            </a:r>
          </a:p>
          <a:p>
            <a:r>
              <a:rPr lang="en-US" dirty="0"/>
              <a:t>Processes place a message in the queue</a:t>
            </a:r>
          </a:p>
          <a:p>
            <a:r>
              <a:rPr lang="en-US" dirty="0"/>
              <a:t>Other process(es) read the message and remove from the queue as they use it</a:t>
            </a:r>
          </a:p>
          <a:p>
            <a:r>
              <a:rPr lang="en-US" dirty="0"/>
              <a:t>Like a mailbox for software</a:t>
            </a:r>
          </a:p>
          <a:p>
            <a:r>
              <a:rPr lang="en-US" dirty="0"/>
              <a:t>Examples: Windows Message Queues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520CEC-B847-4215-9E17-D4444DD00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6849" y="3850285"/>
            <a:ext cx="5628502" cy="229086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F2FECF9-C22A-4A70-9068-3ADE416F1E77}"/>
              </a:ext>
            </a:extLst>
          </p:cNvPr>
          <p:cNvSpPr/>
          <p:nvPr/>
        </p:nvSpPr>
        <p:spPr>
          <a:xfrm>
            <a:off x="5704703" y="5977468"/>
            <a:ext cx="62840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http://sqs-public-images.s3.amazonaws.com/Building_Scalabale_EC2_applications_with_SQS2.pdf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38396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BB322-6129-46E0-B0CB-EC78BFB53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44FBB-983C-44B3-8D1B-452CA1562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set of processes is in a deadlock state when every process in the set is waiting for an event that can only be caused by another process in the set.  </a:t>
            </a:r>
          </a:p>
          <a:p>
            <a:r>
              <a:rPr lang="en-US" dirty="0"/>
              <a:t>A deadlock situation can arise if and only if the following four conditions hold simultaneously in a system: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Mutual Exclusion</a:t>
            </a:r>
            <a:r>
              <a:rPr lang="en-US" dirty="0"/>
              <a:t>:  At least one resource is held in a non-sharable mode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Hold and Wait</a:t>
            </a:r>
            <a:r>
              <a:rPr lang="en-US" dirty="0"/>
              <a:t>:  There must be a process that is holding at least one resource and is waiting to acquire additional resources that are currently held by other processes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No Preemption</a:t>
            </a:r>
            <a:r>
              <a:rPr lang="en-US" dirty="0"/>
              <a:t>:  Resources cannot be preempted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Circular Wait</a:t>
            </a:r>
            <a:r>
              <a:rPr lang="en-US" dirty="0"/>
              <a:t>:  There must be a set {p0, p1, …, </a:t>
            </a:r>
            <a:r>
              <a:rPr lang="en-US" dirty="0" err="1"/>
              <a:t>pn</a:t>
            </a:r>
            <a:r>
              <a:rPr lang="en-US" dirty="0"/>
              <a:t>} of waiting processes such that p0 is waiting for a resource which is held by p1, p1 is waiting for a resource held by </a:t>
            </a:r>
            <a:r>
              <a:rPr lang="en-US" dirty="0" err="1"/>
              <a:t>pn</a:t>
            </a:r>
            <a:r>
              <a:rPr lang="en-US" dirty="0"/>
              <a:t> and </a:t>
            </a:r>
            <a:r>
              <a:rPr lang="en-US" dirty="0" err="1"/>
              <a:t>pn</a:t>
            </a:r>
            <a:r>
              <a:rPr lang="en-US" dirty="0"/>
              <a:t> is waiting for a resource held by p0.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EC5116-EFA6-4C85-89AD-86DF2A70231A}"/>
              </a:ext>
            </a:extLst>
          </p:cNvPr>
          <p:cNvSpPr txBox="1"/>
          <p:nvPr/>
        </p:nvSpPr>
        <p:spPr>
          <a:xfrm>
            <a:off x="7845631" y="5977466"/>
            <a:ext cx="3677392" cy="285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Peterson, et al, Operating System Concepts, p.275-276</a:t>
            </a:r>
          </a:p>
        </p:txBody>
      </p:sp>
    </p:spTree>
    <p:extLst>
      <p:ext uri="{BB962C8B-B14F-4D97-AF65-F5344CB8AC3E}">
        <p14:creationId xmlns:p14="http://schemas.microsoft.com/office/powerpoint/2010/main" val="3241869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DB236-EA2C-4B60-9348-FF6E55E14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now…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D7CA5-A272-486F-90A6-47B606EC8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seen different ways to create an application, communicate between applications</a:t>
            </a:r>
          </a:p>
          <a:p>
            <a:r>
              <a:rPr lang="en-US" dirty="0"/>
              <a:t>How do you know which mechanism to use?</a:t>
            </a:r>
          </a:p>
          <a:p>
            <a:r>
              <a:rPr lang="en-US" dirty="0"/>
              <a:t>This will come down to requirements</a:t>
            </a:r>
          </a:p>
          <a:p>
            <a:r>
              <a:rPr lang="en-US" dirty="0"/>
              <a:t>Reminder: ASR = Architecturally significant requirements</a:t>
            </a:r>
          </a:p>
          <a:p>
            <a:r>
              <a:rPr lang="en-US" dirty="0"/>
              <a:t>Things that affect</a:t>
            </a:r>
          </a:p>
          <a:p>
            <a:r>
              <a:rPr lang="en-US" dirty="0"/>
              <a:t>- How you decompose</a:t>
            </a:r>
          </a:p>
          <a:p>
            <a:r>
              <a:rPr lang="en-US" dirty="0"/>
              <a:t>- How you communicate</a:t>
            </a:r>
          </a:p>
          <a:p>
            <a:r>
              <a:rPr lang="en-US" dirty="0"/>
              <a:t>- How you have an efficient and reliable program</a:t>
            </a:r>
          </a:p>
        </p:txBody>
      </p:sp>
    </p:spTree>
    <p:extLst>
      <p:ext uri="{BB962C8B-B14F-4D97-AF65-F5344CB8AC3E}">
        <p14:creationId xmlns:p14="http://schemas.microsoft.com/office/powerpoint/2010/main" val="2115571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AE572-CD7D-41AD-83CD-821C850F9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now – you know how an application runs – let’s put it in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A5102-8349-427B-BCF4-BE2552FF8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Activity:</a:t>
            </a:r>
          </a:p>
          <a:p>
            <a:r>
              <a:rPr lang="en-US" dirty="0"/>
              <a:t>Investigate application communications, using a ‘producer-consumer’ pattern. (So far we have seen the layered architecture pattern in OS.  We’ll see more of these later)</a:t>
            </a:r>
          </a:p>
          <a:p>
            <a:r>
              <a:rPr lang="en-US" sz="2400" u="sng" dirty="0"/>
              <a:t>Producer-consumer:</a:t>
            </a:r>
          </a:p>
          <a:p>
            <a:r>
              <a:rPr lang="en-US" dirty="0"/>
              <a:t>Concept:</a:t>
            </a:r>
          </a:p>
          <a:p>
            <a:r>
              <a:rPr lang="en-US" dirty="0"/>
              <a:t>Basically, an application that creates some output is the producer.  An application that consumes (uses) some item (input) is a consumer. (See activity document)</a:t>
            </a:r>
          </a:p>
          <a:p>
            <a:pPr marL="0" indent="0">
              <a:buNone/>
            </a:pPr>
            <a:r>
              <a:rPr lang="en-US" dirty="0"/>
              <a:t>The two applications need *some* way to exchange information (Hint</a:t>
            </a:r>
            <a:r>
              <a:rPr lang="en-US"/>
              <a:t>: Think IPC!)</a:t>
            </a:r>
            <a:endParaRPr lang="en-US" dirty="0"/>
          </a:p>
          <a:p>
            <a:pPr marL="230188" indent="-117475">
              <a:buFontTx/>
              <a:buChar char="-"/>
            </a:pPr>
            <a:r>
              <a:rPr lang="en-US" dirty="0"/>
              <a:t>In this activity you will write up your approach, and we will discuss in class.</a:t>
            </a:r>
          </a:p>
          <a:p>
            <a:pPr marL="230188" indent="-117475">
              <a:buFontTx/>
              <a:buChar char="-"/>
            </a:pPr>
            <a:r>
              <a:rPr lang="en-US" dirty="0"/>
              <a:t>Download the activity document from the website.  You will submit your work to </a:t>
            </a:r>
            <a:r>
              <a:rPr lang="en-US" dirty="0" err="1"/>
              <a:t>myCourses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035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EE4B0-ED21-43B8-AB2C-0F88DD2A1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processes communicate?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F79CB-FBE8-4090-AAD1-9EE20CF1C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Within a process</a:t>
            </a:r>
          </a:p>
          <a:p>
            <a:pPr marL="341313" indent="-168275">
              <a:buFont typeface="Arial" panose="020B0604020202020204" pitchFamily="34" charset="0"/>
              <a:buChar char="•"/>
            </a:pPr>
            <a:r>
              <a:rPr lang="en-US" dirty="0"/>
              <a:t>Shared data</a:t>
            </a:r>
          </a:p>
          <a:p>
            <a:pPr marL="341313" indent="-168275">
              <a:buFont typeface="Arial" panose="020B0604020202020204" pitchFamily="34" charset="0"/>
              <a:buChar char="•"/>
            </a:pPr>
            <a:r>
              <a:rPr lang="en-US" dirty="0"/>
              <a:t>Internal function call</a:t>
            </a:r>
          </a:p>
          <a:p>
            <a:pPr marL="341313" indent="-168275">
              <a:buFont typeface="Arial" panose="020B0604020202020204" pitchFamily="34" charset="0"/>
              <a:buChar char="•"/>
            </a:pPr>
            <a:r>
              <a:rPr lang="en-US" dirty="0"/>
              <a:t>Can be used in single threaded</a:t>
            </a:r>
          </a:p>
          <a:p>
            <a:pPr marL="341313" indent="-168275">
              <a:buFont typeface="Arial" panose="020B0604020202020204" pitchFamily="34" charset="0"/>
              <a:buChar char="•"/>
            </a:pPr>
            <a:r>
              <a:rPr lang="en-US" dirty="0"/>
              <a:t>Can be used in multi-threaded (refer to OS slides)</a:t>
            </a:r>
          </a:p>
          <a:p>
            <a:pPr marL="0" indent="0">
              <a:buNone/>
            </a:pPr>
            <a:r>
              <a:rPr lang="en-US" dirty="0"/>
              <a:t>Between processes</a:t>
            </a:r>
          </a:p>
          <a:p>
            <a:pPr marL="341313" indent="-168275">
              <a:buFont typeface="Arial" panose="020B0604020202020204" pitchFamily="34" charset="0"/>
              <a:buChar char="•"/>
            </a:pPr>
            <a:r>
              <a:rPr lang="en-US" dirty="0"/>
              <a:t>IPC (</a:t>
            </a:r>
            <a:r>
              <a:rPr lang="en-US" dirty="0" err="1"/>
              <a:t>Interprocess</a:t>
            </a:r>
            <a:r>
              <a:rPr lang="en-US" dirty="0"/>
              <a:t> communication)</a:t>
            </a:r>
          </a:p>
          <a:p>
            <a:pPr marL="173038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504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51BEDEBE-208D-4B90-BA5F-445F5AAE0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function calls … WITHIN a process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0FBFF4CE-80CC-4711-8772-97150C78D8A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296988" y="1901825"/>
            <a:ext cx="9664699" cy="4141788"/>
            <a:chOff x="817" y="1198"/>
            <a:chExt cx="6088" cy="2609"/>
          </a:xfrm>
        </p:grpSpPr>
        <p:sp>
          <p:nvSpPr>
            <p:cNvPr id="4" name="AutoShape 3">
              <a:extLst>
                <a:ext uri="{FF2B5EF4-FFF2-40B4-BE49-F238E27FC236}">
                  <a16:creationId xmlns:a16="http://schemas.microsoft.com/office/drawing/2014/main" id="{042F3EE8-B7AE-413C-B346-51D802779A2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817" y="1198"/>
              <a:ext cx="6085" cy="26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2290C07D-730A-4E35-8C1A-072F54B3C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253"/>
              <a:ext cx="9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SomeFunction()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AAB16FCF-F19D-4CFC-9F2F-6CB81C620B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376"/>
              <a:ext cx="12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{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0E534678-F7A1-4A21-98EB-3BE8F1BEE1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498"/>
              <a:ext cx="12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31491264-42A2-4803-B431-538D3CE9D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8" y="1498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300" dirty="0">
                  <a:solidFill>
                    <a:srgbClr val="000000"/>
                  </a:solidFill>
                  <a:latin typeface="Source Code Pro" panose="020B0509030403020204" pitchFamily="49" charset="0"/>
                </a:rPr>
                <a:t>…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1C032F47-56E1-4ED2-9282-99B43C31B2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1621"/>
              <a:ext cx="12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941DDF07-0757-4BF4-BB52-88139EF8D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8" y="1621"/>
              <a:ext cx="98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callMyFunction(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365FB5E4-C9F1-45E0-AE52-194653954D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4" y="1744"/>
              <a:ext cx="4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param1,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2D0C1237-DD65-4AE6-93EF-204BF9DCA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4" y="1867"/>
              <a:ext cx="4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param2,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9D7647A8-E6EE-4F2B-A205-0EAF028002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4" y="1990"/>
              <a:ext cx="4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param3)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9DE4D20A-B3A0-47C6-8150-E5DB0171FB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2113"/>
              <a:ext cx="12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DAD0EB91-46AD-4531-93BF-C813C138B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8" y="2113"/>
              <a:ext cx="7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nextCommand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9B94AC6D-A47A-49CA-BA47-AC5E70DA9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2236"/>
              <a:ext cx="12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id="{A1A8C499-CA21-4F8F-B29B-77B2B7874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8" y="2236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300" dirty="0">
                  <a:solidFill>
                    <a:srgbClr val="000000"/>
                  </a:solidFill>
                  <a:latin typeface="Source Code Pro" panose="020B0509030403020204" pitchFamily="49" charset="0"/>
                </a:rPr>
                <a:t>…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170F29D0-938B-4257-8934-FB4C5C2BE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6" y="2361"/>
              <a:ext cx="129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}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F475DF31-A110-483A-9D23-055883C96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1206"/>
              <a:ext cx="1575" cy="259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50196B28-FC7F-4C7C-AA4E-2B6C2C8F5C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1206"/>
              <a:ext cx="1575" cy="2598"/>
            </a:xfrm>
            <a:prstGeom prst="rect">
              <a:avLst/>
            </a:prstGeom>
            <a:noFill/>
            <a:ln w="3175" cap="sq">
              <a:solidFill>
                <a:srgbClr val="4672C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1">
              <a:extLst>
                <a:ext uri="{FF2B5EF4-FFF2-40B4-BE49-F238E27FC236}">
                  <a16:creationId xmlns:a16="http://schemas.microsoft.com/office/drawing/2014/main" id="{ADA4780C-4560-4756-88AD-630D8C503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1206"/>
              <a:ext cx="1575" cy="408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16A38930-C30E-4D9D-9A22-34046D8AD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1206"/>
              <a:ext cx="1575" cy="408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534750EE-E98C-46A0-9E4E-0FBC701DFE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" y="1255"/>
              <a:ext cx="468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Stack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45DF603A-16BD-4FF5-8282-7BEDD0B429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2578"/>
              <a:ext cx="1575" cy="408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5">
              <a:extLst>
                <a:ext uri="{FF2B5EF4-FFF2-40B4-BE49-F238E27FC236}">
                  <a16:creationId xmlns:a16="http://schemas.microsoft.com/office/drawing/2014/main" id="{1047A548-838A-4CD7-80EF-72A4DCB2A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2578"/>
              <a:ext cx="1575" cy="408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6">
              <a:extLst>
                <a:ext uri="{FF2B5EF4-FFF2-40B4-BE49-F238E27FC236}">
                  <a16:creationId xmlns:a16="http://schemas.microsoft.com/office/drawing/2014/main" id="{72AF8C16-A605-45DF-82AA-607E5B641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" y="2627"/>
              <a:ext cx="3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Heap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7">
              <a:extLst>
                <a:ext uri="{FF2B5EF4-FFF2-40B4-BE49-F238E27FC236}">
                  <a16:creationId xmlns:a16="http://schemas.microsoft.com/office/drawing/2014/main" id="{08E57D6B-2825-4881-86D8-B97D765DFB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2986"/>
              <a:ext cx="1575" cy="409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4708AB9E-98AA-4033-BB0E-828519D97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2986"/>
              <a:ext cx="1575" cy="409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B5332620-8C4D-45D7-ABC0-3B92320AE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" y="3034"/>
              <a:ext cx="3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Data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30">
              <a:extLst>
                <a:ext uri="{FF2B5EF4-FFF2-40B4-BE49-F238E27FC236}">
                  <a16:creationId xmlns:a16="http://schemas.microsoft.com/office/drawing/2014/main" id="{A23E5FB9-805C-416D-9949-6F9DED4C16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395"/>
              <a:ext cx="1575" cy="409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1">
              <a:extLst>
                <a:ext uri="{FF2B5EF4-FFF2-40B4-BE49-F238E27FC236}">
                  <a16:creationId xmlns:a16="http://schemas.microsoft.com/office/drawing/2014/main" id="{342711B0-F23D-464A-A58B-2AE68EE35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3395"/>
              <a:ext cx="1575" cy="409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id="{4931F90D-A302-4DD0-B24A-76F95C20AA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6" y="3444"/>
              <a:ext cx="3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Text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5B94E7EA-CC37-4DB9-B91C-D8D5755880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220"/>
              <a:ext cx="1551" cy="255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4">
              <a:extLst>
                <a:ext uri="{FF2B5EF4-FFF2-40B4-BE49-F238E27FC236}">
                  <a16:creationId xmlns:a16="http://schemas.microsoft.com/office/drawing/2014/main" id="{6B1F53BC-51C8-4D21-B25C-9A415F4FF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220"/>
              <a:ext cx="1551" cy="2558"/>
            </a:xfrm>
            <a:prstGeom prst="rect">
              <a:avLst/>
            </a:prstGeom>
            <a:noFill/>
            <a:ln w="3175" cap="sq">
              <a:solidFill>
                <a:srgbClr val="4672C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5">
              <a:extLst>
                <a:ext uri="{FF2B5EF4-FFF2-40B4-BE49-F238E27FC236}">
                  <a16:creationId xmlns:a16="http://schemas.microsoft.com/office/drawing/2014/main" id="{12188B24-9E62-4B3A-8D75-CE5728B9F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206"/>
              <a:ext cx="1551" cy="402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36">
              <a:extLst>
                <a:ext uri="{FF2B5EF4-FFF2-40B4-BE49-F238E27FC236}">
                  <a16:creationId xmlns:a16="http://schemas.microsoft.com/office/drawing/2014/main" id="{88732F34-20B5-4C7E-88EC-1CD345E3E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206"/>
              <a:ext cx="1551" cy="402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7">
              <a:extLst>
                <a:ext uri="{FF2B5EF4-FFF2-40B4-BE49-F238E27FC236}">
                  <a16:creationId xmlns:a16="http://schemas.microsoft.com/office/drawing/2014/main" id="{B76758DB-C994-48D1-B14C-4224732F4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1255"/>
              <a:ext cx="467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Stack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8">
              <a:extLst>
                <a:ext uri="{FF2B5EF4-FFF2-40B4-BE49-F238E27FC236}">
                  <a16:creationId xmlns:a16="http://schemas.microsoft.com/office/drawing/2014/main" id="{FA414788-C2B5-4C18-89DB-DAD5BCEB5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557"/>
              <a:ext cx="1551" cy="402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9">
              <a:extLst>
                <a:ext uri="{FF2B5EF4-FFF2-40B4-BE49-F238E27FC236}">
                  <a16:creationId xmlns:a16="http://schemas.microsoft.com/office/drawing/2014/main" id="{BC88D89F-F55E-4E7A-B395-A89F3ECCC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557"/>
              <a:ext cx="1551" cy="402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40">
              <a:extLst>
                <a:ext uri="{FF2B5EF4-FFF2-40B4-BE49-F238E27FC236}">
                  <a16:creationId xmlns:a16="http://schemas.microsoft.com/office/drawing/2014/main" id="{E3029E14-C319-4805-8008-739CF6671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2604"/>
              <a:ext cx="3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Heap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1">
              <a:extLst>
                <a:ext uri="{FF2B5EF4-FFF2-40B4-BE49-F238E27FC236}">
                  <a16:creationId xmlns:a16="http://schemas.microsoft.com/office/drawing/2014/main" id="{D837E482-701E-4C31-8EDC-85D04A0D9D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959"/>
              <a:ext cx="1551" cy="402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42">
              <a:extLst>
                <a:ext uri="{FF2B5EF4-FFF2-40B4-BE49-F238E27FC236}">
                  <a16:creationId xmlns:a16="http://schemas.microsoft.com/office/drawing/2014/main" id="{EB422ED5-0AB2-4969-B68B-FAD8DACB4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959"/>
              <a:ext cx="1551" cy="402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3">
              <a:extLst>
                <a:ext uri="{FF2B5EF4-FFF2-40B4-BE49-F238E27FC236}">
                  <a16:creationId xmlns:a16="http://schemas.microsoft.com/office/drawing/2014/main" id="{719286CC-FE3C-4BD7-BF6E-6B47DA315F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3008"/>
              <a:ext cx="3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Data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4">
              <a:extLst>
                <a:ext uri="{FF2B5EF4-FFF2-40B4-BE49-F238E27FC236}">
                  <a16:creationId xmlns:a16="http://schemas.microsoft.com/office/drawing/2014/main" id="{C748B357-42CE-47DF-B4B2-E99513431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3361"/>
              <a:ext cx="1551" cy="403"/>
            </a:xfrm>
            <a:prstGeom prst="rect">
              <a:avLst/>
            </a:prstGeom>
            <a:solidFill>
              <a:srgbClr val="DEEB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5">
              <a:extLst>
                <a:ext uri="{FF2B5EF4-FFF2-40B4-BE49-F238E27FC236}">
                  <a16:creationId xmlns:a16="http://schemas.microsoft.com/office/drawing/2014/main" id="{537CEF32-F6E5-4956-AF9E-FCB5099BA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3361"/>
              <a:ext cx="1551" cy="403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46">
              <a:extLst>
                <a:ext uri="{FF2B5EF4-FFF2-40B4-BE49-F238E27FC236}">
                  <a16:creationId xmlns:a16="http://schemas.microsoft.com/office/drawing/2014/main" id="{160CF13F-79C7-4F2C-A4DD-0D0B97557D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3410"/>
              <a:ext cx="3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Lucida Console" panose="020B0609040504020204" pitchFamily="49" charset="0"/>
                </a:rPr>
                <a:t>Text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7">
              <a:extLst>
                <a:ext uri="{FF2B5EF4-FFF2-40B4-BE49-F238E27FC236}">
                  <a16:creationId xmlns:a16="http://schemas.microsoft.com/office/drawing/2014/main" id="{699776CC-3012-4988-BC2D-AB7D2D13A8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565"/>
              <a:ext cx="1551" cy="115"/>
            </a:xfrm>
            <a:prstGeom prst="rect">
              <a:avLst/>
            </a:prstGeom>
            <a:solidFill>
              <a:srgbClr val="FBE5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48">
              <a:extLst>
                <a:ext uri="{FF2B5EF4-FFF2-40B4-BE49-F238E27FC236}">
                  <a16:creationId xmlns:a16="http://schemas.microsoft.com/office/drawing/2014/main" id="{44C5CE86-94E7-4961-A610-179F82A7A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565"/>
              <a:ext cx="1551" cy="115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49">
              <a:extLst>
                <a:ext uri="{FF2B5EF4-FFF2-40B4-BE49-F238E27FC236}">
                  <a16:creationId xmlns:a16="http://schemas.microsoft.com/office/drawing/2014/main" id="{22EAA59D-9E8F-4272-900F-8EB3F7474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1545"/>
              <a:ext cx="480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param1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50">
              <a:extLst>
                <a:ext uri="{FF2B5EF4-FFF2-40B4-BE49-F238E27FC236}">
                  <a16:creationId xmlns:a16="http://schemas.microsoft.com/office/drawing/2014/main" id="{021DBC05-3429-4D78-BBBB-500D8745B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680"/>
              <a:ext cx="1551" cy="115"/>
            </a:xfrm>
            <a:prstGeom prst="rect">
              <a:avLst/>
            </a:prstGeom>
            <a:solidFill>
              <a:srgbClr val="FBE5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51">
              <a:extLst>
                <a:ext uri="{FF2B5EF4-FFF2-40B4-BE49-F238E27FC236}">
                  <a16:creationId xmlns:a16="http://schemas.microsoft.com/office/drawing/2014/main" id="{79F04550-1F59-4E34-9264-F54A93DFEB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680"/>
              <a:ext cx="1551" cy="115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52">
              <a:extLst>
                <a:ext uri="{FF2B5EF4-FFF2-40B4-BE49-F238E27FC236}">
                  <a16:creationId xmlns:a16="http://schemas.microsoft.com/office/drawing/2014/main" id="{1B2CE906-ED98-4229-9E4E-FE4AF22B2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1660"/>
              <a:ext cx="480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param2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3">
              <a:extLst>
                <a:ext uri="{FF2B5EF4-FFF2-40B4-BE49-F238E27FC236}">
                  <a16:creationId xmlns:a16="http://schemas.microsoft.com/office/drawing/2014/main" id="{F0DA27FB-B074-4F0A-899A-ACA3D38DF4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795"/>
              <a:ext cx="1551" cy="115"/>
            </a:xfrm>
            <a:prstGeom prst="rect">
              <a:avLst/>
            </a:prstGeom>
            <a:solidFill>
              <a:srgbClr val="FBE5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54">
              <a:extLst>
                <a:ext uri="{FF2B5EF4-FFF2-40B4-BE49-F238E27FC236}">
                  <a16:creationId xmlns:a16="http://schemas.microsoft.com/office/drawing/2014/main" id="{A43DE713-A321-4B5F-88DE-BFDE267417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795"/>
              <a:ext cx="1551" cy="115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55">
              <a:extLst>
                <a:ext uri="{FF2B5EF4-FFF2-40B4-BE49-F238E27FC236}">
                  <a16:creationId xmlns:a16="http://schemas.microsoft.com/office/drawing/2014/main" id="{911A67C4-1F47-4E47-96B3-B52562D2C0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1775"/>
              <a:ext cx="480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param3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6">
              <a:extLst>
                <a:ext uri="{FF2B5EF4-FFF2-40B4-BE49-F238E27FC236}">
                  <a16:creationId xmlns:a16="http://schemas.microsoft.com/office/drawing/2014/main" id="{81A4AA48-9A5B-4D05-B531-166328F59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025"/>
              <a:ext cx="1551" cy="115"/>
            </a:xfrm>
            <a:prstGeom prst="rect">
              <a:avLst/>
            </a:prstGeom>
            <a:solidFill>
              <a:srgbClr val="FBE5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57">
              <a:extLst>
                <a:ext uri="{FF2B5EF4-FFF2-40B4-BE49-F238E27FC236}">
                  <a16:creationId xmlns:a16="http://schemas.microsoft.com/office/drawing/2014/main" id="{36793C03-9CEF-4788-B7BB-5E7227777F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025"/>
              <a:ext cx="1551" cy="115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58">
              <a:extLst>
                <a:ext uri="{FF2B5EF4-FFF2-40B4-BE49-F238E27FC236}">
                  <a16:creationId xmlns:a16="http://schemas.microsoft.com/office/drawing/2014/main" id="{BE4DBA46-535C-4E19-A027-44670138C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2005"/>
              <a:ext cx="941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&amp;nextCommand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9">
              <a:extLst>
                <a:ext uri="{FF2B5EF4-FFF2-40B4-BE49-F238E27FC236}">
                  <a16:creationId xmlns:a16="http://schemas.microsoft.com/office/drawing/2014/main" id="{C284962C-7E80-4073-A7B8-3CE0AED59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910"/>
              <a:ext cx="1551" cy="115"/>
            </a:xfrm>
            <a:prstGeom prst="rect">
              <a:avLst/>
            </a:prstGeom>
            <a:solidFill>
              <a:srgbClr val="FBE5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60">
              <a:extLst>
                <a:ext uri="{FF2B5EF4-FFF2-40B4-BE49-F238E27FC236}">
                  <a16:creationId xmlns:a16="http://schemas.microsoft.com/office/drawing/2014/main" id="{405B9196-401C-4A5A-8C46-608743BD43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1910"/>
              <a:ext cx="1551" cy="115"/>
            </a:xfrm>
            <a:prstGeom prst="rect">
              <a:avLst/>
            </a:prstGeom>
            <a:noFill/>
            <a:ln w="3175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61">
              <a:extLst>
                <a:ext uri="{FF2B5EF4-FFF2-40B4-BE49-F238E27FC236}">
                  <a16:creationId xmlns:a16="http://schemas.microsoft.com/office/drawing/2014/main" id="{A36F8E90-194F-40DB-B53F-0837A058E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1890"/>
              <a:ext cx="973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&amp;callMyFunction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2">
              <a:extLst>
                <a:ext uri="{FF2B5EF4-FFF2-40B4-BE49-F238E27FC236}">
                  <a16:creationId xmlns:a16="http://schemas.microsoft.com/office/drawing/2014/main" id="{78B15841-0399-465A-9B58-9316E2FCA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1423"/>
              <a:ext cx="98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callMyFunction(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3">
              <a:extLst>
                <a:ext uri="{FF2B5EF4-FFF2-40B4-BE49-F238E27FC236}">
                  <a16:creationId xmlns:a16="http://schemas.microsoft.com/office/drawing/2014/main" id="{204513EE-7958-4EB3-BC34-FBD12BB5E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1546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2E2C460D-24D2-4909-AB9D-88FA1A9C16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7" y="1546"/>
              <a:ext cx="5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int p1,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5">
              <a:extLst>
                <a:ext uri="{FF2B5EF4-FFF2-40B4-BE49-F238E27FC236}">
                  <a16:creationId xmlns:a16="http://schemas.microsoft.com/office/drawing/2014/main" id="{9EC326DB-9B42-4E9A-A58E-05FF9F3432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1669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6">
              <a:extLst>
                <a:ext uri="{FF2B5EF4-FFF2-40B4-BE49-F238E27FC236}">
                  <a16:creationId xmlns:a16="http://schemas.microsoft.com/office/drawing/2014/main" id="{E8759BD6-5374-42C8-9100-8E80D4C6C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7" y="1669"/>
              <a:ext cx="67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float p2,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7">
              <a:extLst>
                <a:ext uri="{FF2B5EF4-FFF2-40B4-BE49-F238E27FC236}">
                  <a16:creationId xmlns:a16="http://schemas.microsoft.com/office/drawing/2014/main" id="{EF75A852-2997-4502-9198-1E751C0DB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1792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8">
              <a:extLst>
                <a:ext uri="{FF2B5EF4-FFF2-40B4-BE49-F238E27FC236}">
                  <a16:creationId xmlns:a16="http://schemas.microsoft.com/office/drawing/2014/main" id="{EB99CE83-CD95-4336-9400-4E28A5F73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7" y="1792"/>
              <a:ext cx="7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double p3){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9">
              <a:extLst>
                <a:ext uri="{FF2B5EF4-FFF2-40B4-BE49-F238E27FC236}">
                  <a16:creationId xmlns:a16="http://schemas.microsoft.com/office/drawing/2014/main" id="{DFE8BFF3-8714-4C26-8318-9FC7D689C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1917"/>
              <a:ext cx="128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70">
              <a:extLst>
                <a:ext uri="{FF2B5EF4-FFF2-40B4-BE49-F238E27FC236}">
                  <a16:creationId xmlns:a16="http://schemas.microsoft.com/office/drawing/2014/main" id="{A32D5AFC-634E-4253-A9A9-F9A9569F4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7" y="1917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300" dirty="0">
                  <a:solidFill>
                    <a:srgbClr val="000000"/>
                  </a:solidFill>
                  <a:latin typeface="Source Code Pro" panose="020B0509030403020204" pitchFamily="49" charset="0"/>
                </a:rPr>
                <a:t>…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71">
              <a:extLst>
                <a:ext uri="{FF2B5EF4-FFF2-40B4-BE49-F238E27FC236}">
                  <a16:creationId xmlns:a16="http://schemas.microsoft.com/office/drawing/2014/main" id="{F4AB7145-9EA8-4DA0-B82C-276D53C7EF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2040"/>
              <a:ext cx="980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callMyFunction(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72">
              <a:extLst>
                <a:ext uri="{FF2B5EF4-FFF2-40B4-BE49-F238E27FC236}">
                  <a16:creationId xmlns:a16="http://schemas.microsoft.com/office/drawing/2014/main" id="{7C7B4078-7963-47DB-8A80-B34A460F16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2163"/>
              <a:ext cx="128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73">
              <a:extLst>
                <a:ext uri="{FF2B5EF4-FFF2-40B4-BE49-F238E27FC236}">
                  <a16:creationId xmlns:a16="http://schemas.microsoft.com/office/drawing/2014/main" id="{5DD12C93-8910-4ABB-8A0F-3013FE36F7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3" y="2163"/>
              <a:ext cx="493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param1,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4">
              <a:extLst>
                <a:ext uri="{FF2B5EF4-FFF2-40B4-BE49-F238E27FC236}">
                  <a16:creationId xmlns:a16="http://schemas.microsoft.com/office/drawing/2014/main" id="{F3CEBB1A-C00D-44EE-80E0-DE43748082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3" y="2286"/>
              <a:ext cx="4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param2,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75">
              <a:extLst>
                <a:ext uri="{FF2B5EF4-FFF2-40B4-BE49-F238E27FC236}">
                  <a16:creationId xmlns:a16="http://schemas.microsoft.com/office/drawing/2014/main" id="{FC32F38F-9B82-4818-803C-0225FA52B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3" y="2409"/>
              <a:ext cx="49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param3)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76">
              <a:extLst>
                <a:ext uri="{FF2B5EF4-FFF2-40B4-BE49-F238E27FC236}">
                  <a16:creationId xmlns:a16="http://schemas.microsoft.com/office/drawing/2014/main" id="{AB068ABF-E15B-44AE-AD39-CC0C651FE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2532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77">
              <a:extLst>
                <a:ext uri="{FF2B5EF4-FFF2-40B4-BE49-F238E27FC236}">
                  <a16:creationId xmlns:a16="http://schemas.microsoft.com/office/drawing/2014/main" id="{26D6D86D-DB0A-4914-989A-D50587A89F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7" y="2532"/>
              <a:ext cx="6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300" dirty="0">
                  <a:solidFill>
                    <a:srgbClr val="000000"/>
                  </a:solidFill>
                  <a:latin typeface="Source Code Pro" panose="020B0509030403020204" pitchFamily="49" charset="0"/>
                </a:rPr>
                <a:t>…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78">
              <a:extLst>
                <a:ext uri="{FF2B5EF4-FFF2-40B4-BE49-F238E27FC236}">
                  <a16:creationId xmlns:a16="http://schemas.microsoft.com/office/drawing/2014/main" id="{0AD4FA55-3404-4E5C-BB22-41AE3E926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5" y="2654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79">
              <a:extLst>
                <a:ext uri="{FF2B5EF4-FFF2-40B4-BE49-F238E27FC236}">
                  <a16:creationId xmlns:a16="http://schemas.microsoft.com/office/drawing/2014/main" id="{1449B109-5935-4043-96CB-4D5662606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7" y="2654"/>
              <a:ext cx="1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Source Code Pro" panose="020B0509030403020204" pitchFamily="49" charset="0"/>
                </a:rPr>
                <a:t>}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Freeform 80">
              <a:extLst>
                <a:ext uri="{FF2B5EF4-FFF2-40B4-BE49-F238E27FC236}">
                  <a16:creationId xmlns:a16="http://schemas.microsoft.com/office/drawing/2014/main" id="{86D20546-2B2E-48E6-9EB4-B2DCEB4AE7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2" y="1622"/>
              <a:ext cx="409" cy="182"/>
            </a:xfrm>
            <a:custGeom>
              <a:avLst/>
              <a:gdLst>
                <a:gd name="T0" fmla="*/ 0 w 409"/>
                <a:gd name="T1" fmla="*/ 182 h 182"/>
                <a:gd name="T2" fmla="*/ 231 w 409"/>
                <a:gd name="T3" fmla="*/ 182 h 182"/>
                <a:gd name="T4" fmla="*/ 231 w 409"/>
                <a:gd name="T5" fmla="*/ 0 h 182"/>
                <a:gd name="T6" fmla="*/ 409 w 409"/>
                <a:gd name="T7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9" h="182">
                  <a:moveTo>
                    <a:pt x="0" y="182"/>
                  </a:moveTo>
                  <a:lnTo>
                    <a:pt x="231" y="182"/>
                  </a:lnTo>
                  <a:lnTo>
                    <a:pt x="231" y="0"/>
                  </a:lnTo>
                  <a:lnTo>
                    <a:pt x="409" y="0"/>
                  </a:lnTo>
                </a:path>
              </a:pathLst>
            </a:cu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>
              <a:extLst>
                <a:ext uri="{FF2B5EF4-FFF2-40B4-BE49-F238E27FC236}">
                  <a16:creationId xmlns:a16="http://schemas.microsoft.com/office/drawing/2014/main" id="{DA7BFBCA-37C2-4DEB-A679-86BED4718B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3" y="1592"/>
              <a:ext cx="61" cy="6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30 h 60"/>
                <a:gd name="T4" fmla="*/ 0 w 61"/>
                <a:gd name="T5" fmla="*/ 60 h 60"/>
                <a:gd name="T6" fmla="*/ 0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30"/>
                  </a:lnTo>
                  <a:lnTo>
                    <a:pt x="0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BF3B8791-3D11-44FC-AF1A-46E7876A70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2" y="1737"/>
              <a:ext cx="409" cy="182"/>
            </a:xfrm>
            <a:custGeom>
              <a:avLst/>
              <a:gdLst>
                <a:gd name="T0" fmla="*/ 0 w 409"/>
                <a:gd name="T1" fmla="*/ 182 h 182"/>
                <a:gd name="T2" fmla="*/ 308 w 409"/>
                <a:gd name="T3" fmla="*/ 182 h 182"/>
                <a:gd name="T4" fmla="*/ 308 w 409"/>
                <a:gd name="T5" fmla="*/ 0 h 182"/>
                <a:gd name="T6" fmla="*/ 409 w 409"/>
                <a:gd name="T7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9" h="182">
                  <a:moveTo>
                    <a:pt x="0" y="182"/>
                  </a:moveTo>
                  <a:lnTo>
                    <a:pt x="308" y="182"/>
                  </a:lnTo>
                  <a:lnTo>
                    <a:pt x="308" y="0"/>
                  </a:lnTo>
                  <a:lnTo>
                    <a:pt x="409" y="0"/>
                  </a:lnTo>
                </a:path>
              </a:pathLst>
            </a:cu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>
              <a:extLst>
                <a:ext uri="{FF2B5EF4-FFF2-40B4-BE49-F238E27FC236}">
                  <a16:creationId xmlns:a16="http://schemas.microsoft.com/office/drawing/2014/main" id="{40794716-6EEF-4CCC-8064-DB268FDBDB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3" y="1707"/>
              <a:ext cx="61" cy="6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30 h 60"/>
                <a:gd name="T4" fmla="*/ 0 w 61"/>
                <a:gd name="T5" fmla="*/ 60 h 60"/>
                <a:gd name="T6" fmla="*/ 0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30"/>
                  </a:lnTo>
                  <a:lnTo>
                    <a:pt x="0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>
              <a:extLst>
                <a:ext uri="{FF2B5EF4-FFF2-40B4-BE49-F238E27FC236}">
                  <a16:creationId xmlns:a16="http://schemas.microsoft.com/office/drawing/2014/main" id="{0A8C6832-0A41-452D-A71A-64F0BB69AE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8" y="1852"/>
              <a:ext cx="543" cy="211"/>
            </a:xfrm>
            <a:custGeom>
              <a:avLst/>
              <a:gdLst>
                <a:gd name="T0" fmla="*/ 0 w 543"/>
                <a:gd name="T1" fmla="*/ 211 h 211"/>
                <a:gd name="T2" fmla="*/ 504 w 543"/>
                <a:gd name="T3" fmla="*/ 211 h 211"/>
                <a:gd name="T4" fmla="*/ 504 w 543"/>
                <a:gd name="T5" fmla="*/ 0 h 211"/>
                <a:gd name="T6" fmla="*/ 543 w 543"/>
                <a:gd name="T7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3" h="211">
                  <a:moveTo>
                    <a:pt x="0" y="211"/>
                  </a:moveTo>
                  <a:lnTo>
                    <a:pt x="504" y="211"/>
                  </a:lnTo>
                  <a:lnTo>
                    <a:pt x="504" y="0"/>
                  </a:lnTo>
                  <a:lnTo>
                    <a:pt x="543" y="0"/>
                  </a:lnTo>
                </a:path>
              </a:pathLst>
            </a:cu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>
              <a:extLst>
                <a:ext uri="{FF2B5EF4-FFF2-40B4-BE49-F238E27FC236}">
                  <a16:creationId xmlns:a16="http://schemas.microsoft.com/office/drawing/2014/main" id="{6C7BB047-E608-433D-B222-4A802C0F0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3" y="1822"/>
              <a:ext cx="61" cy="6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30 h 60"/>
                <a:gd name="T4" fmla="*/ 0 w 61"/>
                <a:gd name="T5" fmla="*/ 60 h 60"/>
                <a:gd name="T6" fmla="*/ 0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30"/>
                  </a:lnTo>
                  <a:lnTo>
                    <a:pt x="0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86">
              <a:extLst>
                <a:ext uri="{FF2B5EF4-FFF2-40B4-BE49-F238E27FC236}">
                  <a16:creationId xmlns:a16="http://schemas.microsoft.com/office/drawing/2014/main" id="{912183E8-3ECC-483C-9D5C-CFBB125C1B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75" y="1613"/>
              <a:ext cx="395" cy="9"/>
            </a:xfrm>
            <a:prstGeom prst="line">
              <a:avLst/>
            </a:pr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BCAB2DAA-212B-493A-A3AD-476F817D5B8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1" y="1583"/>
              <a:ext cx="61" cy="6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29 h 60"/>
                <a:gd name="T4" fmla="*/ 2 w 61"/>
                <a:gd name="T5" fmla="*/ 60 h 60"/>
                <a:gd name="T6" fmla="*/ 0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29"/>
                  </a:lnTo>
                  <a:lnTo>
                    <a:pt x="2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88">
              <a:extLst>
                <a:ext uri="{FF2B5EF4-FFF2-40B4-BE49-F238E27FC236}">
                  <a16:creationId xmlns:a16="http://schemas.microsoft.com/office/drawing/2014/main" id="{13C2AF86-AC0D-44A9-BE99-630547219D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75" y="1728"/>
              <a:ext cx="395" cy="9"/>
            </a:xfrm>
            <a:prstGeom prst="line">
              <a:avLst/>
            </a:pr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>
              <a:extLst>
                <a:ext uri="{FF2B5EF4-FFF2-40B4-BE49-F238E27FC236}">
                  <a16:creationId xmlns:a16="http://schemas.microsoft.com/office/drawing/2014/main" id="{8B53DC1E-884A-4937-B873-D96468B78C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1" y="1698"/>
              <a:ext cx="61" cy="6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28 h 60"/>
                <a:gd name="T4" fmla="*/ 2 w 61"/>
                <a:gd name="T5" fmla="*/ 60 h 60"/>
                <a:gd name="T6" fmla="*/ 0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28"/>
                  </a:lnTo>
                  <a:lnTo>
                    <a:pt x="2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90">
              <a:extLst>
                <a:ext uri="{FF2B5EF4-FFF2-40B4-BE49-F238E27FC236}">
                  <a16:creationId xmlns:a16="http://schemas.microsoft.com/office/drawing/2014/main" id="{DE67BF3A-91EB-4312-BCF2-0F224DFCF1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75" y="1843"/>
              <a:ext cx="395" cy="9"/>
            </a:xfrm>
            <a:prstGeom prst="line">
              <a:avLst/>
            </a:prstGeom>
            <a:noFill/>
            <a:ln w="12700" cap="rnd">
              <a:solidFill>
                <a:srgbClr val="4672C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>
              <a:extLst>
                <a:ext uri="{FF2B5EF4-FFF2-40B4-BE49-F238E27FC236}">
                  <a16:creationId xmlns:a16="http://schemas.microsoft.com/office/drawing/2014/main" id="{4F83C82C-5768-46AE-BA4A-8A77638D1C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1" y="1813"/>
              <a:ext cx="61" cy="60"/>
            </a:xfrm>
            <a:custGeom>
              <a:avLst/>
              <a:gdLst>
                <a:gd name="T0" fmla="*/ 0 w 61"/>
                <a:gd name="T1" fmla="*/ 0 h 60"/>
                <a:gd name="T2" fmla="*/ 61 w 61"/>
                <a:gd name="T3" fmla="*/ 28 h 60"/>
                <a:gd name="T4" fmla="*/ 2 w 61"/>
                <a:gd name="T5" fmla="*/ 60 h 60"/>
                <a:gd name="T6" fmla="*/ 0 w 61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60">
                  <a:moveTo>
                    <a:pt x="0" y="0"/>
                  </a:moveTo>
                  <a:lnTo>
                    <a:pt x="61" y="28"/>
                  </a:lnTo>
                  <a:lnTo>
                    <a:pt x="2" y="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672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3B72562-28C6-4412-B769-248E0BD9A712}"/>
              </a:ext>
            </a:extLst>
          </p:cNvPr>
          <p:cNvSpPr txBox="1"/>
          <p:nvPr/>
        </p:nvSpPr>
        <p:spPr>
          <a:xfrm>
            <a:off x="4036696" y="4475714"/>
            <a:ext cx="6720028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Essentially:</a:t>
            </a:r>
          </a:p>
          <a:p>
            <a:pPr marL="285750" indent="-285750">
              <a:buFontTx/>
              <a:buChar char="-"/>
            </a:pPr>
            <a:r>
              <a:rPr lang="en-US" dirty="0"/>
              <a:t>Each param is pushed onto a stack (param1 then param2 then param3)</a:t>
            </a:r>
          </a:p>
          <a:p>
            <a:pPr marL="285750" indent="-285750">
              <a:buFontTx/>
              <a:buChar char="-"/>
            </a:pPr>
            <a:r>
              <a:rPr lang="en-US" dirty="0"/>
              <a:t>The </a:t>
            </a:r>
            <a:r>
              <a:rPr lang="en-US" dirty="0" err="1"/>
              <a:t>programCounter</a:t>
            </a:r>
            <a:r>
              <a:rPr lang="en-US" dirty="0"/>
              <a:t> (address) for the returning function is pushed</a:t>
            </a:r>
          </a:p>
          <a:p>
            <a:pPr marL="285750" indent="-285750">
              <a:buFontTx/>
              <a:buChar char="-"/>
            </a:pPr>
            <a:r>
              <a:rPr lang="en-US" dirty="0"/>
              <a:t>The program address for the function-to-be-called is pushed</a:t>
            </a:r>
          </a:p>
          <a:p>
            <a:pPr marL="285750" indent="-285750">
              <a:buFontTx/>
              <a:buChar char="-"/>
            </a:pPr>
            <a:r>
              <a:rPr lang="en-US" dirty="0"/>
              <a:t>The OS is told to jump to the address on the process stack</a:t>
            </a:r>
          </a:p>
        </p:txBody>
      </p:sp>
    </p:spTree>
    <p:extLst>
      <p:ext uri="{BB962C8B-B14F-4D97-AF65-F5344CB8AC3E}">
        <p14:creationId xmlns:p14="http://schemas.microsoft.com/office/powerpoint/2010/main" val="489112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CD513-8E3F-4118-B570-E257E8729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so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1D0B7-6F2A-4461-933E-6313D8E38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how communications works within a single application</a:t>
            </a:r>
          </a:p>
          <a:p>
            <a:pPr marL="400050" indent="-173038">
              <a:buFont typeface="Arial" panose="020B0604020202020204" pitchFamily="34" charset="0"/>
              <a:buChar char="•"/>
            </a:pPr>
            <a:r>
              <a:rPr lang="en-US" dirty="0"/>
              <a:t>Given you have factored your code into multiple pieces (classes, functions, …)</a:t>
            </a:r>
          </a:p>
          <a:p>
            <a:pPr marL="692658" lvl="1" indent="-173038">
              <a:buFont typeface="Arial" panose="020B0604020202020204" pitchFamily="34" charset="0"/>
              <a:buChar char="•"/>
            </a:pPr>
            <a:r>
              <a:rPr lang="en-US" dirty="0"/>
              <a:t>You can ‘call’ each piece with a function call or something equivalent</a:t>
            </a:r>
          </a:p>
          <a:p>
            <a:pPr marL="692658" lvl="1" indent="-173038">
              <a:buFont typeface="Arial" panose="020B0604020202020204" pitchFamily="34" charset="0"/>
              <a:buChar char="•"/>
            </a:pPr>
            <a:endParaRPr lang="en-US" dirty="0"/>
          </a:p>
          <a:p>
            <a:pPr marL="400050" indent="-173038">
              <a:buFont typeface="Arial" panose="020B0604020202020204" pitchFamily="34" charset="0"/>
              <a:buChar char="•"/>
            </a:pPr>
            <a:r>
              <a:rPr lang="en-US" dirty="0"/>
              <a:t>Application memory is used to keep track of data and addresses using Stack memory</a:t>
            </a:r>
          </a:p>
          <a:p>
            <a:pPr marL="400050" indent="-173038">
              <a:buFont typeface="Arial" panose="020B0604020202020204" pitchFamily="34" charset="0"/>
              <a:buChar char="•"/>
            </a:pPr>
            <a:r>
              <a:rPr lang="en-US" dirty="0"/>
              <a:t>Question:</a:t>
            </a:r>
          </a:p>
          <a:p>
            <a:pPr marL="692658" lvl="1" indent="-173038">
              <a:buFont typeface="Arial" panose="020B0604020202020204" pitchFamily="34" charset="0"/>
              <a:buChar char="•"/>
            </a:pPr>
            <a:r>
              <a:rPr lang="en-US" dirty="0"/>
              <a:t>What happens when you get a stack overflow? (Yeah, it’s not just a place online to find code snippets)…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9DDB4B-678B-4E78-90EA-9542FEE7EBAE}"/>
              </a:ext>
            </a:extLst>
          </p:cNvPr>
          <p:cNvSpPr/>
          <p:nvPr/>
        </p:nvSpPr>
        <p:spPr>
          <a:xfrm>
            <a:off x="766194" y="5347915"/>
            <a:ext cx="78660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5538" lvl="2" indent="-173038">
              <a:buFont typeface="Arial" panose="020B0604020202020204" pitchFamily="34" charset="0"/>
              <a:buChar char="•"/>
            </a:pPr>
            <a:r>
              <a:rPr lang="en-US" sz="2000" dirty="0"/>
              <a:t>Too many parameters, callback/ return addresses</a:t>
            </a:r>
          </a:p>
          <a:p>
            <a:pPr marL="1058418" lvl="3" indent="-173038">
              <a:buFont typeface="Arial" panose="020B0604020202020204" pitchFamily="34" charset="0"/>
              <a:buChar char="•"/>
            </a:pPr>
            <a:r>
              <a:rPr lang="en-US" sz="2000" dirty="0"/>
              <a:t>Often from infinite loops, recursion </a:t>
            </a:r>
          </a:p>
        </p:txBody>
      </p:sp>
    </p:spTree>
    <p:extLst>
      <p:ext uri="{BB962C8B-B14F-4D97-AF65-F5344CB8AC3E}">
        <p14:creationId xmlns:p14="http://schemas.microsoft.com/office/powerpoint/2010/main" val="184925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C84E5-82C5-44C2-92BE-A81465E34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B9511-1EFC-4169-A6E3-6387892E2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does NOT work?</a:t>
            </a:r>
          </a:p>
          <a:p>
            <a:r>
              <a:rPr lang="en-US" dirty="0"/>
              <a:t>Why?</a:t>
            </a:r>
          </a:p>
          <a:p>
            <a:pPr marL="287338" indent="-173038">
              <a:buFont typeface="Arial" panose="020B0604020202020204" pitchFamily="34" charset="0"/>
              <a:buChar char="•"/>
            </a:pPr>
            <a:r>
              <a:rPr lang="en-US" dirty="0"/>
              <a:t>Each process is in it’s own address space</a:t>
            </a:r>
          </a:p>
          <a:p>
            <a:pPr marL="287338" indent="-173038">
              <a:buFont typeface="Arial" panose="020B0604020202020204" pitchFamily="34" charset="0"/>
              <a:buChar char="•"/>
            </a:pPr>
            <a:r>
              <a:rPr lang="en-US" dirty="0"/>
              <a:t>The Data Stack is NOT shared</a:t>
            </a:r>
          </a:p>
          <a:p>
            <a:pPr marL="287338" indent="-173038">
              <a:buFont typeface="Arial" panose="020B0604020202020204" pitchFamily="34" charset="0"/>
              <a:buChar char="•"/>
            </a:pPr>
            <a:r>
              <a:rPr lang="en-US" dirty="0"/>
              <a:t>The process addresses are not known from Application A to Application B.</a:t>
            </a:r>
          </a:p>
          <a:p>
            <a:pPr marL="287338" indent="-173038">
              <a:buFont typeface="Arial" panose="020B0604020202020204" pitchFamily="34" charset="0"/>
              <a:buChar char="•"/>
            </a:pPr>
            <a:endParaRPr lang="en-US" dirty="0"/>
          </a:p>
          <a:p>
            <a:pPr marL="287338" indent="-173038">
              <a:buFont typeface="Arial" panose="020B0604020202020204" pitchFamily="34" charset="0"/>
              <a:buChar char="•"/>
            </a:pPr>
            <a:r>
              <a:rPr lang="en-US" dirty="0"/>
              <a:t>There is a failure to communicate! </a:t>
            </a:r>
            <a:r>
              <a:rPr lang="en-US" sz="1400" dirty="0"/>
              <a:t>(Apologies to Cool Hand Luke)</a:t>
            </a:r>
          </a:p>
          <a:p>
            <a:pPr marL="287338" indent="-173038">
              <a:buFont typeface="Arial" panose="020B0604020202020204" pitchFamily="34" charset="0"/>
              <a:buChar char="•"/>
            </a:pPr>
            <a:r>
              <a:rPr lang="en-US" dirty="0"/>
              <a:t>And so … we need IPC</a:t>
            </a:r>
          </a:p>
        </p:txBody>
      </p:sp>
    </p:spTree>
    <p:extLst>
      <p:ext uri="{BB962C8B-B14F-4D97-AF65-F5344CB8AC3E}">
        <p14:creationId xmlns:p14="http://schemas.microsoft.com/office/powerpoint/2010/main" val="3539886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13818-2DE3-4E61-871D-B656716CD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processes need to communicate?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DFE25-401F-4E73-83F7-F391CC09C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dirty="0"/>
              <a:t>Information sharing</a:t>
            </a:r>
          </a:p>
          <a:p>
            <a:pPr lvl="1"/>
            <a:r>
              <a:rPr lang="en-US" sz="2800" dirty="0"/>
              <a:t>Computation speedup</a:t>
            </a:r>
          </a:p>
          <a:p>
            <a:pPr lvl="1"/>
            <a:r>
              <a:rPr lang="en-US" sz="2800" dirty="0"/>
              <a:t>Modularity and protection</a:t>
            </a:r>
          </a:p>
          <a:p>
            <a:pPr lvl="1"/>
            <a:r>
              <a:rPr lang="en-US" sz="2800" dirty="0"/>
              <a:t>Enable multitasking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391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C33E4-50BE-43E8-9382-6C06A98BE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</a:t>
            </a:r>
            <a:r>
              <a:rPr lang="en-US" dirty="0" err="1"/>
              <a:t>Interprocess</a:t>
            </a:r>
            <a:r>
              <a:rPr lang="en-US" dirty="0"/>
              <a:t>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A104-2559-43EB-A6C5-833E55D6BA2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41313" indent="-168275">
              <a:buFont typeface="Arial" panose="020B0604020202020204" pitchFamily="34" charset="0"/>
              <a:buChar char="•"/>
            </a:pPr>
            <a:r>
              <a:rPr lang="en-US" dirty="0"/>
              <a:t>File system</a:t>
            </a:r>
          </a:p>
          <a:p>
            <a:pPr marL="341313" lvl="0" indent="-168275">
              <a:buFont typeface="Arial" panose="020B0604020202020204" pitchFamily="34" charset="0"/>
              <a:buChar char="•"/>
            </a:pPr>
            <a:r>
              <a:rPr lang="en-US" dirty="0"/>
              <a:t>Sockets</a:t>
            </a:r>
          </a:p>
          <a:p>
            <a:pPr marL="341313" lvl="0" indent="-168275">
              <a:buFont typeface="Arial" panose="020B0604020202020204" pitchFamily="34" charset="0"/>
              <a:buChar char="•"/>
            </a:pPr>
            <a:r>
              <a:rPr lang="en-US" dirty="0"/>
              <a:t>Pipes</a:t>
            </a:r>
          </a:p>
          <a:p>
            <a:pPr marL="341313" lvl="0" indent="-168275">
              <a:buFont typeface="Arial" panose="020B0604020202020204" pitchFamily="34" charset="0"/>
              <a:buChar char="•"/>
            </a:pPr>
            <a:r>
              <a:rPr lang="en-US" dirty="0"/>
              <a:t>Shared memory</a:t>
            </a:r>
          </a:p>
          <a:p>
            <a:pPr marL="341313" lvl="0" indent="-168275">
              <a:buFont typeface="Arial" panose="020B0604020202020204" pitchFamily="34" charset="0"/>
              <a:buChar char="•"/>
            </a:pPr>
            <a:r>
              <a:rPr lang="en-US" dirty="0"/>
              <a:t>Message Queues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C4BD69-887A-4D66-8E0A-B96B550530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It is (really) an API i.e. a ‘contract’ of how to communicate with/ between software</a:t>
            </a:r>
          </a:p>
          <a:p>
            <a:pPr lvl="0"/>
            <a:r>
              <a:rPr lang="en-US" dirty="0"/>
              <a:t>But it is unstructured and untyped</a:t>
            </a:r>
          </a:p>
          <a:p>
            <a:pPr lvl="1"/>
            <a:r>
              <a:rPr lang="en-US" dirty="0"/>
              <a:t>All manual documentation to define the interface</a:t>
            </a:r>
          </a:p>
          <a:p>
            <a:pPr lvl="1"/>
            <a:r>
              <a:rPr lang="en-US" dirty="0"/>
              <a:t>Not compile time enforced</a:t>
            </a:r>
          </a:p>
          <a:p>
            <a:pPr lvl="1"/>
            <a:r>
              <a:rPr lang="en-US" dirty="0"/>
              <a:t>Can have runtime error checks for format</a:t>
            </a:r>
          </a:p>
          <a:p>
            <a:pPr lvl="1"/>
            <a:r>
              <a:rPr lang="en-US" dirty="0"/>
              <a:t>Example: Configuration files (think .</a:t>
            </a:r>
            <a:r>
              <a:rPr lang="en-US" dirty="0" err="1"/>
              <a:t>ini</a:t>
            </a:r>
            <a:r>
              <a:rPr lang="en-US" dirty="0"/>
              <a:t> files; think registry; think UNIX .</a:t>
            </a:r>
            <a:r>
              <a:rPr lang="en-US" dirty="0" err="1"/>
              <a:t>rc</a:t>
            </a:r>
            <a:r>
              <a:rPr lang="en-US" dirty="0"/>
              <a:t> or .</a:t>
            </a:r>
            <a:r>
              <a:rPr lang="en-US" dirty="0" err="1"/>
              <a:t>cfg</a:t>
            </a:r>
            <a:r>
              <a:rPr lang="en-US" dirty="0"/>
              <a:t> files)</a:t>
            </a:r>
          </a:p>
          <a:p>
            <a:pPr lvl="1"/>
            <a:r>
              <a:rPr lang="en-US" dirty="0"/>
              <a:t>Example: Windows Message Queues (look it up)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509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61888-52CC-4F74-AADD-056B2DD20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84324-1D6C-4A89-B631-59FC316B7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– Producer writes file, Consumer reads file</a:t>
            </a:r>
          </a:p>
          <a:p>
            <a:r>
              <a:rPr lang="en-US" dirty="0"/>
              <a:t>Both parties must agree on a known location</a:t>
            </a:r>
          </a:p>
          <a:p>
            <a:r>
              <a:rPr lang="en-US" dirty="0"/>
              <a:t>Need to account for Producer and Consumer both accessing the file at the same time.  </a:t>
            </a:r>
          </a:p>
          <a:p>
            <a:pPr lvl="1"/>
            <a:r>
              <a:rPr lang="en-US" dirty="0"/>
              <a:t>Consumer reading an incomplete file</a:t>
            </a:r>
          </a:p>
          <a:p>
            <a:pPr lvl="1"/>
            <a:r>
              <a:rPr lang="en-US" dirty="0"/>
              <a:t>Deletion of file out from under Producer</a:t>
            </a:r>
          </a:p>
          <a:p>
            <a:r>
              <a:rPr lang="en-US" dirty="0"/>
              <a:t>Need a semaphore to signal when a file is ready for consumption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B2ED72-3B59-4C5B-B84E-CA941C78B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0922" y="598825"/>
            <a:ext cx="6124758" cy="1035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088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51B5F-4A92-452D-BBC8-2A30AE3E9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81263-B89A-4D35-9A01-9C39CBCBC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global shared memory location is established</a:t>
            </a:r>
          </a:p>
          <a:p>
            <a:r>
              <a:rPr lang="en-US" dirty="0"/>
              <a:t>Each process can read/ write to that location and communicate</a:t>
            </a:r>
          </a:p>
          <a:p>
            <a:r>
              <a:rPr lang="en-US" dirty="0"/>
              <a:t>Similar to global variables, except outside the process memory space</a:t>
            </a:r>
          </a:p>
          <a:p>
            <a:r>
              <a:rPr lang="en-US" dirty="0"/>
              <a:t>May need a semaphore to prevent reading and writing at the same time</a:t>
            </a:r>
          </a:p>
          <a:p>
            <a:r>
              <a:rPr lang="en-US" dirty="0"/>
              <a:t>Examples: Printers – PDL decomposed into bitmap in shared memory, printer consumes bitmap</a:t>
            </a:r>
          </a:p>
        </p:txBody>
      </p:sp>
    </p:spTree>
    <p:extLst>
      <p:ext uri="{BB962C8B-B14F-4D97-AF65-F5344CB8AC3E}">
        <p14:creationId xmlns:p14="http://schemas.microsoft.com/office/powerpoint/2010/main" val="39216506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2226</TotalTime>
  <Words>1068</Words>
  <Application>Microsoft Office PowerPoint</Application>
  <PresentationFormat>Widescreen</PresentationFormat>
  <Paragraphs>151</Paragraphs>
  <Slides>15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Lucida Console</vt:lpstr>
      <vt:lpstr>Source Code Pro</vt:lpstr>
      <vt:lpstr>Retrospect</vt:lpstr>
      <vt:lpstr>Communications</vt:lpstr>
      <vt:lpstr>How do processes communicate?</vt:lpstr>
      <vt:lpstr>Basic function calls … WITHIN a process</vt:lpstr>
      <vt:lpstr>And so …</vt:lpstr>
      <vt:lpstr>Multiple Processes</vt:lpstr>
      <vt:lpstr>Why do processes need to communicate?</vt:lpstr>
      <vt:lpstr>Types of Interprocess Communication</vt:lpstr>
      <vt:lpstr>File</vt:lpstr>
      <vt:lpstr>Shared memory</vt:lpstr>
      <vt:lpstr>Pipes</vt:lpstr>
      <vt:lpstr>Sockets</vt:lpstr>
      <vt:lpstr>Message Queues</vt:lpstr>
      <vt:lpstr>Deadlock</vt:lpstr>
      <vt:lpstr>So now…</vt:lpstr>
      <vt:lpstr>And now – you know how an application runs – let’s put it in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</dc:title>
  <dc:creator>Kal Rabb</dc:creator>
  <cp:lastModifiedBy>William Stumbo</cp:lastModifiedBy>
  <cp:revision>14</cp:revision>
  <dcterms:created xsi:type="dcterms:W3CDTF">2020-05-21T12:39:57Z</dcterms:created>
  <dcterms:modified xsi:type="dcterms:W3CDTF">2024-01-26T14:02:52Z</dcterms:modified>
</cp:coreProperties>
</file>