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9" r:id="rId4"/>
    <p:sldId id="270" r:id="rId5"/>
    <p:sldId id="260" r:id="rId6"/>
    <p:sldId id="267" r:id="rId7"/>
    <p:sldId id="263" r:id="rId8"/>
    <p:sldId id="264" r:id="rId9"/>
    <p:sldId id="272" r:id="rId10"/>
    <p:sldId id="266"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27210-708D-4154-A618-C76D3D0FD943}" v="73" dt="2022-09-09T20:49:43.5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980" autoAdjust="0"/>
  </p:normalViewPr>
  <p:slideViewPr>
    <p:cSldViewPr snapToGrid="0">
      <p:cViewPr varScale="1">
        <p:scale>
          <a:sx n="74" d="100"/>
          <a:sy n="74" d="100"/>
        </p:scale>
        <p:origin x="38" y="187"/>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A2286BD8-EAAB-4AE8-8B76-5855AEDF159C}"/>
    <pc:docChg chg="custSel modSld">
      <pc:chgData name="Kal Rabb" userId="3edf06299a4717ec" providerId="LiveId" clId="{A2286BD8-EAAB-4AE8-8B76-5855AEDF159C}" dt="2020-07-07T12:42:56.441" v="352" actId="20577"/>
      <pc:docMkLst>
        <pc:docMk/>
      </pc:docMkLst>
      <pc:sldChg chg="modSp mod">
        <pc:chgData name="Kal Rabb" userId="3edf06299a4717ec" providerId="LiveId" clId="{A2286BD8-EAAB-4AE8-8B76-5855AEDF159C}" dt="2020-07-07T12:42:56.441" v="352" actId="20577"/>
        <pc:sldMkLst>
          <pc:docMk/>
          <pc:sldMk cId="3937462686" sldId="265"/>
        </pc:sldMkLst>
        <pc:spChg chg="mod">
          <ac:chgData name="Kal Rabb" userId="3edf06299a4717ec" providerId="LiveId" clId="{A2286BD8-EAAB-4AE8-8B76-5855AEDF159C}" dt="2020-07-07T12:41:25.790" v="148" actId="20577"/>
          <ac:spMkLst>
            <pc:docMk/>
            <pc:sldMk cId="3937462686" sldId="265"/>
            <ac:spMk id="2" creationId="{0E1D07AF-0262-4DD3-96B6-4A08AA0DE4E6}"/>
          </ac:spMkLst>
        </pc:spChg>
        <pc:spChg chg="mod">
          <ac:chgData name="Kal Rabb" userId="3edf06299a4717ec" providerId="LiveId" clId="{A2286BD8-EAAB-4AE8-8B76-5855AEDF159C}" dt="2020-07-07T12:42:56.441" v="352" actId="20577"/>
          <ac:spMkLst>
            <pc:docMk/>
            <pc:sldMk cId="3937462686" sldId="265"/>
            <ac:spMk id="3" creationId="{08C28E28-839B-4923-9B85-53DA8D8C14E5}"/>
          </ac:spMkLst>
        </pc:spChg>
      </pc:sldChg>
    </pc:docChg>
  </pc:docChgLst>
  <pc:docChgLst>
    <pc:chgData name="Kal Rabb" userId="3edf06299a4717ec" providerId="LiveId" clId="{DF362E1F-2E87-4385-B1D8-CB936C645260}"/>
    <pc:docChg chg="undo custSel addSld modSld">
      <pc:chgData name="Kal Rabb" userId="3edf06299a4717ec" providerId="LiveId" clId="{DF362E1F-2E87-4385-B1D8-CB936C645260}" dt="2020-06-24T12:48:10.566" v="1808" actId="20577"/>
      <pc:docMkLst>
        <pc:docMk/>
      </pc:docMkLst>
      <pc:sldChg chg="modSp mod">
        <pc:chgData name="Kal Rabb" userId="3edf06299a4717ec" providerId="LiveId" clId="{DF362E1F-2E87-4385-B1D8-CB936C645260}" dt="2020-06-18T12:25:41.751" v="22" actId="20577"/>
        <pc:sldMkLst>
          <pc:docMk/>
          <pc:sldMk cId="2117504376" sldId="257"/>
        </pc:sldMkLst>
        <pc:spChg chg="mod">
          <ac:chgData name="Kal Rabb" userId="3edf06299a4717ec" providerId="LiveId" clId="{DF362E1F-2E87-4385-B1D8-CB936C645260}" dt="2020-06-18T12:25:41.751" v="22" actId="20577"/>
          <ac:spMkLst>
            <pc:docMk/>
            <pc:sldMk cId="2117504376" sldId="257"/>
            <ac:spMk id="3" creationId="{659F79CB-FBE8-4090-AAD1-9EE20CF1CA9C}"/>
          </ac:spMkLst>
        </pc:spChg>
      </pc:sldChg>
      <pc:sldChg chg="modSp mod">
        <pc:chgData name="Kal Rabb" userId="3edf06299a4717ec" providerId="LiveId" clId="{DF362E1F-2E87-4385-B1D8-CB936C645260}" dt="2020-06-24T12:48:10.566" v="1808" actId="20577"/>
        <pc:sldMkLst>
          <pc:docMk/>
          <pc:sldMk cId="3937462686" sldId="265"/>
        </pc:sldMkLst>
        <pc:spChg chg="mod">
          <ac:chgData name="Kal Rabb" userId="3edf06299a4717ec" providerId="LiveId" clId="{DF362E1F-2E87-4385-B1D8-CB936C645260}" dt="2020-06-24T12:48:10.566" v="1808" actId="20577"/>
          <ac:spMkLst>
            <pc:docMk/>
            <pc:sldMk cId="3937462686" sldId="265"/>
            <ac:spMk id="3" creationId="{08C28E28-839B-4923-9B85-53DA8D8C14E5}"/>
          </ac:spMkLst>
        </pc:spChg>
      </pc:sldChg>
      <pc:sldChg chg="addSp delSp modSp new mod">
        <pc:chgData name="Kal Rabb" userId="3edf06299a4717ec" providerId="LiveId" clId="{DF362E1F-2E87-4385-B1D8-CB936C645260}" dt="2020-06-18T12:36:48.935" v="715" actId="20577"/>
        <pc:sldMkLst>
          <pc:docMk/>
          <pc:sldMk cId="194682649" sldId="266"/>
        </pc:sldMkLst>
        <pc:spChg chg="mod">
          <ac:chgData name="Kal Rabb" userId="3edf06299a4717ec" providerId="LiveId" clId="{DF362E1F-2E87-4385-B1D8-CB936C645260}" dt="2020-06-18T12:36:48.935" v="715" actId="20577"/>
          <ac:spMkLst>
            <pc:docMk/>
            <pc:sldMk cId="194682649" sldId="266"/>
            <ac:spMk id="2" creationId="{8927633A-0E61-481A-A5B5-8995F460E4B1}"/>
          </ac:spMkLst>
        </pc:spChg>
        <pc:spChg chg="del">
          <ac:chgData name="Kal Rabb" userId="3edf06299a4717ec" providerId="LiveId" clId="{DF362E1F-2E87-4385-B1D8-CB936C645260}" dt="2020-06-18T12:26:25.311" v="49" actId="3680"/>
          <ac:spMkLst>
            <pc:docMk/>
            <pc:sldMk cId="194682649" sldId="266"/>
            <ac:spMk id="3" creationId="{254C3309-D259-44F0-B204-D3D2EFC68AD4}"/>
          </ac:spMkLst>
        </pc:spChg>
        <pc:spChg chg="add mod">
          <ac:chgData name="Kal Rabb" userId="3edf06299a4717ec" providerId="LiveId" clId="{DF362E1F-2E87-4385-B1D8-CB936C645260}" dt="2020-06-18T12:36:05.026" v="664" actId="1035"/>
          <ac:spMkLst>
            <pc:docMk/>
            <pc:sldMk cId="194682649" sldId="266"/>
            <ac:spMk id="6" creationId="{2DD7DDB2-B0FA-48A1-91F0-BF74BCEBBD44}"/>
          </ac:spMkLst>
        </pc:spChg>
        <pc:spChg chg="add mod">
          <ac:chgData name="Kal Rabb" userId="3edf06299a4717ec" providerId="LiveId" clId="{DF362E1F-2E87-4385-B1D8-CB936C645260}" dt="2020-06-18T12:36:05.026" v="664" actId="1035"/>
          <ac:spMkLst>
            <pc:docMk/>
            <pc:sldMk cId="194682649" sldId="266"/>
            <ac:spMk id="7" creationId="{6AC5D195-3BC2-4A5C-A095-178E3DD2E62A}"/>
          </ac:spMkLst>
        </pc:spChg>
        <pc:spChg chg="add del mod">
          <ac:chgData name="Kal Rabb" userId="3edf06299a4717ec" providerId="LiveId" clId="{DF362E1F-2E87-4385-B1D8-CB936C645260}" dt="2020-06-18T12:27:50.482" v="130" actId="767"/>
          <ac:spMkLst>
            <pc:docMk/>
            <pc:sldMk cId="194682649" sldId="266"/>
            <ac:spMk id="8" creationId="{16468437-6436-49BB-A45C-6AD0DA857A42}"/>
          </ac:spMkLst>
        </pc:spChg>
        <pc:spChg chg="add mod">
          <ac:chgData name="Kal Rabb" userId="3edf06299a4717ec" providerId="LiveId" clId="{DF362E1F-2E87-4385-B1D8-CB936C645260}" dt="2020-06-18T12:36:05.026" v="664" actId="1035"/>
          <ac:spMkLst>
            <pc:docMk/>
            <pc:sldMk cId="194682649" sldId="266"/>
            <ac:spMk id="10" creationId="{659FDAF2-6E54-43ED-81BE-636531C8B07E}"/>
          </ac:spMkLst>
        </pc:spChg>
        <pc:spChg chg="add mod">
          <ac:chgData name="Kal Rabb" userId="3edf06299a4717ec" providerId="LiveId" clId="{DF362E1F-2E87-4385-B1D8-CB936C645260}" dt="2020-06-18T12:36:21.622" v="695" actId="20577"/>
          <ac:spMkLst>
            <pc:docMk/>
            <pc:sldMk cId="194682649" sldId="266"/>
            <ac:spMk id="11" creationId="{9B0433ED-D494-4B28-AEA1-2759C0C28803}"/>
          </ac:spMkLst>
        </pc:spChg>
        <pc:spChg chg="add mod">
          <ac:chgData name="Kal Rabb" userId="3edf06299a4717ec" providerId="LiveId" clId="{DF362E1F-2E87-4385-B1D8-CB936C645260}" dt="2020-06-18T12:36:05.026" v="664" actId="1035"/>
          <ac:spMkLst>
            <pc:docMk/>
            <pc:sldMk cId="194682649" sldId="266"/>
            <ac:spMk id="13" creationId="{BDFF5A9E-497C-4358-9C94-B004DBAAAE7B}"/>
          </ac:spMkLst>
        </pc:spChg>
        <pc:spChg chg="add mod">
          <ac:chgData name="Kal Rabb" userId="3edf06299a4717ec" providerId="LiveId" clId="{DF362E1F-2E87-4385-B1D8-CB936C645260}" dt="2020-06-18T12:36:05.026" v="664" actId="1035"/>
          <ac:spMkLst>
            <pc:docMk/>
            <pc:sldMk cId="194682649" sldId="266"/>
            <ac:spMk id="14" creationId="{B3289779-09C7-42DB-96AA-2DBC179DF61E}"/>
          </ac:spMkLst>
        </pc:spChg>
        <pc:spChg chg="add mod">
          <ac:chgData name="Kal Rabb" userId="3edf06299a4717ec" providerId="LiveId" clId="{DF362E1F-2E87-4385-B1D8-CB936C645260}" dt="2020-06-18T12:36:05.026" v="664" actId="1035"/>
          <ac:spMkLst>
            <pc:docMk/>
            <pc:sldMk cId="194682649" sldId="266"/>
            <ac:spMk id="15" creationId="{F51B99CF-68F2-424E-ABD6-6806DC23D530}"/>
          </ac:spMkLst>
        </pc:spChg>
        <pc:spChg chg="add mod">
          <ac:chgData name="Kal Rabb" userId="3edf06299a4717ec" providerId="LiveId" clId="{DF362E1F-2E87-4385-B1D8-CB936C645260}" dt="2020-06-18T12:36:05.026" v="664" actId="1035"/>
          <ac:spMkLst>
            <pc:docMk/>
            <pc:sldMk cId="194682649" sldId="266"/>
            <ac:spMk id="16" creationId="{D5249DFD-13F2-47DE-ABB5-D1875AF28D45}"/>
          </ac:spMkLst>
        </pc:spChg>
        <pc:spChg chg="add mod">
          <ac:chgData name="Kal Rabb" userId="3edf06299a4717ec" providerId="LiveId" clId="{DF362E1F-2E87-4385-B1D8-CB936C645260}" dt="2020-06-18T12:36:34.329" v="698" actId="13822"/>
          <ac:spMkLst>
            <pc:docMk/>
            <pc:sldMk cId="194682649" sldId="266"/>
            <ac:spMk id="31" creationId="{110D642B-8B9C-48A5-986D-47DE0260574C}"/>
          </ac:spMkLst>
        </pc:spChg>
        <pc:graphicFrameChg chg="add mod ord modGraphic">
          <ac:chgData name="Kal Rabb" userId="3edf06299a4717ec" providerId="LiveId" clId="{DF362E1F-2E87-4385-B1D8-CB936C645260}" dt="2020-06-18T12:36:05.026" v="664" actId="1035"/>
          <ac:graphicFrameMkLst>
            <pc:docMk/>
            <pc:sldMk cId="194682649" sldId="266"/>
            <ac:graphicFrameMk id="4" creationId="{BD504782-C790-4FE9-B367-28968053BA67}"/>
          </ac:graphicFrameMkLst>
        </pc:graphicFrameChg>
        <pc:graphicFrameChg chg="add mod modGraphic">
          <ac:chgData name="Kal Rabb" userId="3edf06299a4717ec" providerId="LiveId" clId="{DF362E1F-2E87-4385-B1D8-CB936C645260}" dt="2020-06-18T12:36:05.026" v="664" actId="1035"/>
          <ac:graphicFrameMkLst>
            <pc:docMk/>
            <pc:sldMk cId="194682649" sldId="266"/>
            <ac:graphicFrameMk id="9" creationId="{677CA809-158F-4E20-B6E8-DDDEF56631E7}"/>
          </ac:graphicFrameMkLst>
        </pc:graphicFrameChg>
        <pc:graphicFrameChg chg="add mod">
          <ac:chgData name="Kal Rabb" userId="3edf06299a4717ec" providerId="LiveId" clId="{DF362E1F-2E87-4385-B1D8-CB936C645260}" dt="2020-06-18T12:36:05.026" v="664" actId="1035"/>
          <ac:graphicFrameMkLst>
            <pc:docMk/>
            <pc:sldMk cId="194682649" sldId="266"/>
            <ac:graphicFrameMk id="12" creationId="{157E530D-B0AD-4BD1-A695-0734F5E7D4A2}"/>
          </ac:graphicFrameMkLst>
        </pc:graphicFrameChg>
        <pc:cxnChg chg="add mod">
          <ac:chgData name="Kal Rabb" userId="3edf06299a4717ec" providerId="LiveId" clId="{DF362E1F-2E87-4385-B1D8-CB936C645260}" dt="2020-06-18T12:36:05.026" v="664" actId="1035"/>
          <ac:cxnSpMkLst>
            <pc:docMk/>
            <pc:sldMk cId="194682649" sldId="266"/>
            <ac:cxnSpMk id="18" creationId="{78D8D61E-983B-4055-9986-90D75D8A40DB}"/>
          </ac:cxnSpMkLst>
        </pc:cxnChg>
        <pc:cxnChg chg="add mod">
          <ac:chgData name="Kal Rabb" userId="3edf06299a4717ec" providerId="LiveId" clId="{DF362E1F-2E87-4385-B1D8-CB936C645260}" dt="2020-06-18T12:36:05.026" v="664" actId="1035"/>
          <ac:cxnSpMkLst>
            <pc:docMk/>
            <pc:sldMk cId="194682649" sldId="266"/>
            <ac:cxnSpMk id="19" creationId="{60E33F17-C31C-44E5-960A-CF201DF4128F}"/>
          </ac:cxnSpMkLst>
        </pc:cxnChg>
        <pc:cxnChg chg="add mod">
          <ac:chgData name="Kal Rabb" userId="3edf06299a4717ec" providerId="LiveId" clId="{DF362E1F-2E87-4385-B1D8-CB936C645260}" dt="2020-06-18T12:36:05.026" v="664" actId="1035"/>
          <ac:cxnSpMkLst>
            <pc:docMk/>
            <pc:sldMk cId="194682649" sldId="266"/>
            <ac:cxnSpMk id="20" creationId="{55F09601-62B0-4ED9-837D-8E4EA9168DC6}"/>
          </ac:cxnSpMkLst>
        </pc:cxnChg>
        <pc:cxnChg chg="add mod">
          <ac:chgData name="Kal Rabb" userId="3edf06299a4717ec" providerId="LiveId" clId="{DF362E1F-2E87-4385-B1D8-CB936C645260}" dt="2020-06-18T12:36:05.026" v="664" actId="1035"/>
          <ac:cxnSpMkLst>
            <pc:docMk/>
            <pc:sldMk cId="194682649" sldId="266"/>
            <ac:cxnSpMk id="21" creationId="{940B28D8-D39D-44EF-A39F-FB201A2BE657}"/>
          </ac:cxnSpMkLst>
        </pc:cxnChg>
        <pc:cxnChg chg="add mod">
          <ac:chgData name="Kal Rabb" userId="3edf06299a4717ec" providerId="LiveId" clId="{DF362E1F-2E87-4385-B1D8-CB936C645260}" dt="2020-06-18T12:36:05.026" v="664" actId="1035"/>
          <ac:cxnSpMkLst>
            <pc:docMk/>
            <pc:sldMk cId="194682649" sldId="266"/>
            <ac:cxnSpMk id="24" creationId="{FDAB94B9-4336-495D-B2C1-5195D7EE8565}"/>
          </ac:cxnSpMkLst>
        </pc:cxnChg>
        <pc:cxnChg chg="add mod">
          <ac:chgData name="Kal Rabb" userId="3edf06299a4717ec" providerId="LiveId" clId="{DF362E1F-2E87-4385-B1D8-CB936C645260}" dt="2020-06-18T12:36:05.026" v="664" actId="1035"/>
          <ac:cxnSpMkLst>
            <pc:docMk/>
            <pc:sldMk cId="194682649" sldId="266"/>
            <ac:cxnSpMk id="27" creationId="{86F3A1C9-E3B1-4E06-BDA0-617B5761C176}"/>
          </ac:cxnSpMkLst>
        </pc:cxnChg>
      </pc:sldChg>
      <pc:sldChg chg="modSp new mod">
        <pc:chgData name="Kal Rabb" userId="3edf06299a4717ec" providerId="LiveId" clId="{DF362E1F-2E87-4385-B1D8-CB936C645260}" dt="2020-06-18T12:39:26.490" v="1090" actId="108"/>
        <pc:sldMkLst>
          <pc:docMk/>
          <pc:sldMk cId="3539886481" sldId="267"/>
        </pc:sldMkLst>
        <pc:spChg chg="mod">
          <ac:chgData name="Kal Rabb" userId="3edf06299a4717ec" providerId="LiveId" clId="{DF362E1F-2E87-4385-B1D8-CB936C645260}" dt="2020-06-18T12:37:16.893" v="800" actId="20577"/>
          <ac:spMkLst>
            <pc:docMk/>
            <pc:sldMk cId="3539886481" sldId="267"/>
            <ac:spMk id="2" creationId="{0F5C84E5-82C5-44C2-92BE-A81465E34B31}"/>
          </ac:spMkLst>
        </pc:spChg>
        <pc:spChg chg="mod">
          <ac:chgData name="Kal Rabb" userId="3edf06299a4717ec" providerId="LiveId" clId="{DF362E1F-2E87-4385-B1D8-CB936C645260}" dt="2020-06-18T12:39:26.490" v="1090" actId="108"/>
          <ac:spMkLst>
            <pc:docMk/>
            <pc:sldMk cId="3539886481" sldId="267"/>
            <ac:spMk id="3" creationId="{4DFB9511-1EFC-4169-A6E3-6387892E271A}"/>
          </ac:spMkLst>
        </pc:spChg>
      </pc:sldChg>
      <pc:sldChg chg="addSp modSp new mod modAnim">
        <pc:chgData name="Kal Rabb" userId="3edf06299a4717ec" providerId="LiveId" clId="{DF362E1F-2E87-4385-B1D8-CB936C645260}" dt="2020-06-18T13:04:04.869" v="1718"/>
        <pc:sldMkLst>
          <pc:docMk/>
          <pc:sldMk cId="1849258808" sldId="268"/>
        </pc:sldMkLst>
        <pc:spChg chg="mod">
          <ac:chgData name="Kal Rabb" userId="3edf06299a4717ec" providerId="LiveId" clId="{DF362E1F-2E87-4385-B1D8-CB936C645260}" dt="2020-06-18T12:49:46.082" v="1102" actId="5793"/>
          <ac:spMkLst>
            <pc:docMk/>
            <pc:sldMk cId="1849258808" sldId="268"/>
            <ac:spMk id="2" creationId="{F67CD513-8E3F-4118-B570-E257E87298A9}"/>
          </ac:spMkLst>
        </pc:spChg>
        <pc:spChg chg="mod">
          <ac:chgData name="Kal Rabb" userId="3edf06299a4717ec" providerId="LiveId" clId="{DF362E1F-2E87-4385-B1D8-CB936C645260}" dt="2020-06-18T13:03:31.210" v="1712" actId="20577"/>
          <ac:spMkLst>
            <pc:docMk/>
            <pc:sldMk cId="1849258808" sldId="268"/>
            <ac:spMk id="3" creationId="{A5A1D0B7-6F2A-4461-933E-6313D8E38CA8}"/>
          </ac:spMkLst>
        </pc:spChg>
        <pc:spChg chg="add mod">
          <ac:chgData name="Kal Rabb" userId="3edf06299a4717ec" providerId="LiveId" clId="{DF362E1F-2E87-4385-B1D8-CB936C645260}" dt="2020-06-18T13:03:57.124" v="1717" actId="1076"/>
          <ac:spMkLst>
            <pc:docMk/>
            <pc:sldMk cId="1849258808" sldId="268"/>
            <ac:spMk id="4" creationId="{989DDB4B-678B-4E78-90EA-9542FEE7EBAE}"/>
          </ac:spMkLst>
        </pc:spChg>
      </pc:sldChg>
    </pc:docChg>
  </pc:docChgLst>
  <pc:docChgLst>
    <pc:chgData name="Kal Rabb" userId="3edf06299a4717ec" providerId="LiveId" clId="{6F602323-9D17-4717-8B96-A1C352E8EDCC}"/>
    <pc:docChg chg="undo custSel addSld modSld">
      <pc:chgData name="Kal Rabb" userId="3edf06299a4717ec" providerId="LiveId" clId="{6F602323-9D17-4717-8B96-A1C352E8EDCC}" dt="2020-05-21T13:03:23.179" v="1857" actId="20577"/>
      <pc:docMkLst>
        <pc:docMk/>
      </pc:docMkLst>
      <pc:sldChg chg="addSp modSp new mod modClrScheme chgLayout">
        <pc:chgData name="Kal Rabb" userId="3edf06299a4717ec" providerId="LiveId" clId="{6F602323-9D17-4717-8B96-A1C352E8EDCC}" dt="2020-05-21T12:51:59.249" v="46"/>
        <pc:sldMkLst>
          <pc:docMk/>
          <pc:sldMk cId="3538509065" sldId="258"/>
        </pc:sldMkLst>
        <pc:spChg chg="mod ord">
          <ac:chgData name="Kal Rabb" userId="3edf06299a4717ec" providerId="LiveId" clId="{6F602323-9D17-4717-8B96-A1C352E8EDCC}" dt="2020-05-21T12:48:51.350" v="20" actId="700"/>
          <ac:spMkLst>
            <pc:docMk/>
            <pc:sldMk cId="3538509065" sldId="258"/>
            <ac:spMk id="2" creationId="{D88C33E4-50BE-43E8-9382-6C06A98BEC3F}"/>
          </ac:spMkLst>
        </pc:spChg>
        <pc:spChg chg="mod ord">
          <ac:chgData name="Kal Rabb" userId="3edf06299a4717ec" providerId="LiveId" clId="{6F602323-9D17-4717-8B96-A1C352E8EDCC}" dt="2020-05-21T12:51:59.249" v="46"/>
          <ac:spMkLst>
            <pc:docMk/>
            <pc:sldMk cId="3538509065" sldId="258"/>
            <ac:spMk id="3" creationId="{D66AA104-2559-43EB-A6C5-833E55D6BA23}"/>
          </ac:spMkLst>
        </pc:spChg>
        <pc:spChg chg="add mod ord">
          <ac:chgData name="Kal Rabb" userId="3edf06299a4717ec" providerId="LiveId" clId="{6F602323-9D17-4717-8B96-A1C352E8EDCC}" dt="2020-05-21T12:48:57.815" v="26"/>
          <ac:spMkLst>
            <pc:docMk/>
            <pc:sldMk cId="3538509065" sldId="258"/>
            <ac:spMk id="4" creationId="{1DC4BD69-887A-4D66-8E0A-B96B550530AF}"/>
          </ac:spMkLst>
        </pc:spChg>
      </pc:sldChg>
      <pc:sldChg chg="addSp delSp modSp new mod modClrScheme chgLayout">
        <pc:chgData name="Kal Rabb" userId="3edf06299a4717ec" providerId="LiveId" clId="{6F602323-9D17-4717-8B96-A1C352E8EDCC}" dt="2020-05-21T12:53:01.988" v="210" actId="20577"/>
        <pc:sldMkLst>
          <pc:docMk/>
          <pc:sldMk cId="2114783977" sldId="259"/>
        </pc:sldMkLst>
        <pc:spChg chg="del mod ord">
          <ac:chgData name="Kal Rabb" userId="3edf06299a4717ec" providerId="LiveId" clId="{6F602323-9D17-4717-8B96-A1C352E8EDCC}" dt="2020-05-21T12:50:13.654" v="29" actId="700"/>
          <ac:spMkLst>
            <pc:docMk/>
            <pc:sldMk cId="2114783977" sldId="259"/>
            <ac:spMk id="2" creationId="{6D0B3650-702B-4C3F-8A78-DC2BD784B7BF}"/>
          </ac:spMkLst>
        </pc:spChg>
        <pc:spChg chg="del mod ord">
          <ac:chgData name="Kal Rabb" userId="3edf06299a4717ec" providerId="LiveId" clId="{6F602323-9D17-4717-8B96-A1C352E8EDCC}" dt="2020-05-21T12:50:13.654" v="29" actId="700"/>
          <ac:spMkLst>
            <pc:docMk/>
            <pc:sldMk cId="2114783977" sldId="259"/>
            <ac:spMk id="3" creationId="{34C7BA0F-9DBA-40C3-B585-012829E8072E}"/>
          </ac:spMkLst>
        </pc:spChg>
        <pc:spChg chg="del">
          <ac:chgData name="Kal Rabb" userId="3edf06299a4717ec" providerId="LiveId" clId="{6F602323-9D17-4717-8B96-A1C352E8EDCC}" dt="2020-05-21T12:50:13.654" v="29" actId="700"/>
          <ac:spMkLst>
            <pc:docMk/>
            <pc:sldMk cId="2114783977" sldId="259"/>
            <ac:spMk id="4" creationId="{7F8AA35D-D3F6-445E-97D8-F638487B6DB3}"/>
          </ac:spMkLst>
        </pc:spChg>
        <pc:spChg chg="add mod ord">
          <ac:chgData name="Kal Rabb" userId="3edf06299a4717ec" providerId="LiveId" clId="{6F602323-9D17-4717-8B96-A1C352E8EDCC}" dt="2020-05-21T12:52:03.956" v="57" actId="20577"/>
          <ac:spMkLst>
            <pc:docMk/>
            <pc:sldMk cId="2114783977" sldId="259"/>
            <ac:spMk id="5" creationId="{A0D97D7C-1EC6-40A7-9955-46A8727F2F60}"/>
          </ac:spMkLst>
        </pc:spChg>
        <pc:spChg chg="add mod ord">
          <ac:chgData name="Kal Rabb" userId="3edf06299a4717ec" providerId="LiveId" clId="{6F602323-9D17-4717-8B96-A1C352E8EDCC}" dt="2020-05-21T12:53:01.988" v="210" actId="20577"/>
          <ac:spMkLst>
            <pc:docMk/>
            <pc:sldMk cId="2114783977" sldId="259"/>
            <ac:spMk id="6" creationId="{C69C033C-3849-4D92-A16F-0F3D82D9A6C7}"/>
          </ac:spMkLst>
        </pc:spChg>
      </pc:sldChg>
      <pc:sldChg chg="modSp new mod">
        <pc:chgData name="Kal Rabb" userId="3edf06299a4717ec" providerId="LiveId" clId="{6F602323-9D17-4717-8B96-A1C352E8EDCC}" dt="2020-05-21T12:55:23.912" v="468" actId="20577"/>
        <pc:sldMkLst>
          <pc:docMk/>
          <pc:sldMk cId="2813167116" sldId="260"/>
        </pc:sldMkLst>
        <pc:spChg chg="mod">
          <ac:chgData name="Kal Rabb" userId="3edf06299a4717ec" providerId="LiveId" clId="{6F602323-9D17-4717-8B96-A1C352E8EDCC}" dt="2020-05-21T12:54:18.468" v="231" actId="20577"/>
          <ac:spMkLst>
            <pc:docMk/>
            <pc:sldMk cId="2813167116" sldId="260"/>
            <ac:spMk id="2" creationId="{CC251B5F-4A92-452D-BBC8-2A30AE3E92D1}"/>
          </ac:spMkLst>
        </pc:spChg>
        <pc:spChg chg="mod">
          <ac:chgData name="Kal Rabb" userId="3edf06299a4717ec" providerId="LiveId" clId="{6F602323-9D17-4717-8B96-A1C352E8EDCC}" dt="2020-05-21T12:55:23.912" v="468" actId="20577"/>
          <ac:spMkLst>
            <pc:docMk/>
            <pc:sldMk cId="2813167116" sldId="260"/>
            <ac:spMk id="3" creationId="{02C81263-B89A-4D35-9A01-9C39CBCBC77A}"/>
          </ac:spMkLst>
        </pc:spChg>
      </pc:sldChg>
      <pc:sldChg chg="modSp new mod">
        <pc:chgData name="Kal Rabb" userId="3edf06299a4717ec" providerId="LiveId" clId="{6F602323-9D17-4717-8B96-A1C352E8EDCC}" dt="2020-05-21T12:57:05.905" v="828" actId="20577"/>
        <pc:sldMkLst>
          <pc:docMk/>
          <pc:sldMk cId="3038396997" sldId="261"/>
        </pc:sldMkLst>
        <pc:spChg chg="mod">
          <ac:chgData name="Kal Rabb" userId="3edf06299a4717ec" providerId="LiveId" clId="{6F602323-9D17-4717-8B96-A1C352E8EDCC}" dt="2020-05-21T12:55:34.890" v="493" actId="20577"/>
          <ac:spMkLst>
            <pc:docMk/>
            <pc:sldMk cId="3038396997" sldId="261"/>
            <ac:spMk id="2" creationId="{1B686170-5C66-4ECD-B15A-C14922F9C3F6}"/>
          </ac:spMkLst>
        </pc:spChg>
        <pc:spChg chg="mod">
          <ac:chgData name="Kal Rabb" userId="3edf06299a4717ec" providerId="LiveId" clId="{6F602323-9D17-4717-8B96-A1C352E8EDCC}" dt="2020-05-21T12:57:05.905" v="828" actId="20577"/>
          <ac:spMkLst>
            <pc:docMk/>
            <pc:sldMk cId="3038396997" sldId="261"/>
            <ac:spMk id="3" creationId="{99D7EDA9-D963-41D6-9E40-0B7728CA5C46}"/>
          </ac:spMkLst>
        </pc:spChg>
      </pc:sldChg>
      <pc:sldChg chg="modSp new mod">
        <pc:chgData name="Kal Rabb" userId="3edf06299a4717ec" providerId="LiveId" clId="{6F602323-9D17-4717-8B96-A1C352E8EDCC}" dt="2020-05-21T12:58:24.316" v="1025" actId="20577"/>
        <pc:sldMkLst>
          <pc:docMk/>
          <pc:sldMk cId="2127157286" sldId="262"/>
        </pc:sldMkLst>
        <pc:spChg chg="mod">
          <ac:chgData name="Kal Rabb" userId="3edf06299a4717ec" providerId="LiveId" clId="{6F602323-9D17-4717-8B96-A1C352E8EDCC}" dt="2020-05-21T12:57:17.519" v="834" actId="20577"/>
          <ac:spMkLst>
            <pc:docMk/>
            <pc:sldMk cId="2127157286" sldId="262"/>
            <ac:spMk id="2" creationId="{DBB026D0-8D55-49D6-8B0C-7E6FA6C9D0D8}"/>
          </ac:spMkLst>
        </pc:spChg>
        <pc:spChg chg="mod">
          <ac:chgData name="Kal Rabb" userId="3edf06299a4717ec" providerId="LiveId" clId="{6F602323-9D17-4717-8B96-A1C352E8EDCC}" dt="2020-05-21T12:58:24.316" v="1025" actId="20577"/>
          <ac:spMkLst>
            <pc:docMk/>
            <pc:sldMk cId="2127157286" sldId="262"/>
            <ac:spMk id="3" creationId="{20BF84E0-4655-4A68-9667-4EEB24F1098A}"/>
          </ac:spMkLst>
        </pc:spChg>
      </pc:sldChg>
      <pc:sldChg chg="modSp new mod">
        <pc:chgData name="Kal Rabb" userId="3edf06299a4717ec" providerId="LiveId" clId="{6F602323-9D17-4717-8B96-A1C352E8EDCC}" dt="2020-05-21T13:00:03.090" v="1341" actId="20577"/>
        <pc:sldMkLst>
          <pc:docMk/>
          <pc:sldMk cId="2725595277" sldId="263"/>
        </pc:sldMkLst>
        <pc:spChg chg="mod">
          <ac:chgData name="Kal Rabb" userId="3edf06299a4717ec" providerId="LiveId" clId="{6F602323-9D17-4717-8B96-A1C352E8EDCC}" dt="2020-05-21T12:58:32.735" v="1033" actId="20577"/>
          <ac:spMkLst>
            <pc:docMk/>
            <pc:sldMk cId="2725595277" sldId="263"/>
            <ac:spMk id="2" creationId="{BB294D3B-3281-44C8-840A-F84BDFF3B656}"/>
          </ac:spMkLst>
        </pc:spChg>
        <pc:spChg chg="mod">
          <ac:chgData name="Kal Rabb" userId="3edf06299a4717ec" providerId="LiveId" clId="{6F602323-9D17-4717-8B96-A1C352E8EDCC}" dt="2020-05-21T13:00:03.090" v="1341" actId="20577"/>
          <ac:spMkLst>
            <pc:docMk/>
            <pc:sldMk cId="2725595277" sldId="263"/>
            <ac:spMk id="3" creationId="{7BDE01BE-709F-4F97-B35F-197973A1C9FE}"/>
          </ac:spMkLst>
        </pc:spChg>
      </pc:sldChg>
      <pc:sldChg chg="modSp new mod">
        <pc:chgData name="Kal Rabb" userId="3edf06299a4717ec" providerId="LiveId" clId="{6F602323-9D17-4717-8B96-A1C352E8EDCC}" dt="2020-05-21T13:02:06.634" v="1734" actId="20577"/>
        <pc:sldMkLst>
          <pc:docMk/>
          <pc:sldMk cId="2115571394" sldId="264"/>
        </pc:sldMkLst>
        <pc:spChg chg="mod">
          <ac:chgData name="Kal Rabb" userId="3edf06299a4717ec" providerId="LiveId" clId="{6F602323-9D17-4717-8B96-A1C352E8EDCC}" dt="2020-05-21T13:00:27.941" v="1354" actId="5793"/>
          <ac:spMkLst>
            <pc:docMk/>
            <pc:sldMk cId="2115571394" sldId="264"/>
            <ac:spMk id="2" creationId="{0E0DB236-EA2C-4B60-9348-FF6E55E14C03}"/>
          </ac:spMkLst>
        </pc:spChg>
        <pc:spChg chg="mod">
          <ac:chgData name="Kal Rabb" userId="3edf06299a4717ec" providerId="LiveId" clId="{6F602323-9D17-4717-8B96-A1C352E8EDCC}" dt="2020-05-21T13:02:06.634" v="1734" actId="20577"/>
          <ac:spMkLst>
            <pc:docMk/>
            <pc:sldMk cId="2115571394" sldId="264"/>
            <ac:spMk id="3" creationId="{A26D7CA5-A272-486F-90A6-47B606EC83DB}"/>
          </ac:spMkLst>
        </pc:spChg>
      </pc:sldChg>
      <pc:sldChg chg="modSp new mod">
        <pc:chgData name="Kal Rabb" userId="3edf06299a4717ec" providerId="LiveId" clId="{6F602323-9D17-4717-8B96-A1C352E8EDCC}" dt="2020-05-21T13:03:23.179" v="1857" actId="20577"/>
        <pc:sldMkLst>
          <pc:docMk/>
          <pc:sldMk cId="3937462686" sldId="265"/>
        </pc:sldMkLst>
        <pc:spChg chg="mod">
          <ac:chgData name="Kal Rabb" userId="3edf06299a4717ec" providerId="LiveId" clId="{6F602323-9D17-4717-8B96-A1C352E8EDCC}" dt="2020-05-21T13:02:16.568" v="1755" actId="20577"/>
          <ac:spMkLst>
            <pc:docMk/>
            <pc:sldMk cId="3937462686" sldId="265"/>
            <ac:spMk id="2" creationId="{0E1D07AF-0262-4DD3-96B6-4A08AA0DE4E6}"/>
          </ac:spMkLst>
        </pc:spChg>
        <pc:spChg chg="mod">
          <ac:chgData name="Kal Rabb" userId="3edf06299a4717ec" providerId="LiveId" clId="{6F602323-9D17-4717-8B96-A1C352E8EDCC}" dt="2020-05-21T13:03:23.179" v="1857" actId="20577"/>
          <ac:spMkLst>
            <pc:docMk/>
            <pc:sldMk cId="3937462686" sldId="265"/>
            <ac:spMk id="3" creationId="{08C28E28-839B-4923-9B85-53DA8D8C14E5}"/>
          </ac:spMkLst>
        </pc:spChg>
      </pc:sldChg>
    </pc:docChg>
  </pc:docChgLst>
  <pc:docChgLst>
    <pc:chgData name="Kal Rabb" userId="3edf06299a4717ec" providerId="LiveId" clId="{7BE27210-708D-4154-A618-C76D3D0FD943}"/>
    <pc:docChg chg="undo custSel modSld">
      <pc:chgData name="Kal Rabb" userId="3edf06299a4717ec" providerId="LiveId" clId="{7BE27210-708D-4154-A618-C76D3D0FD943}" dt="2022-09-09T20:49:43.581" v="119" actId="14100"/>
      <pc:docMkLst>
        <pc:docMk/>
      </pc:docMkLst>
      <pc:sldChg chg="addSp delSp modSp mod modAnim">
        <pc:chgData name="Kal Rabb" userId="3edf06299a4717ec" providerId="LiveId" clId="{7BE27210-708D-4154-A618-C76D3D0FD943}" dt="2022-09-09T20:49:43.581" v="119" actId="14100"/>
        <pc:sldMkLst>
          <pc:docMk/>
          <pc:sldMk cId="2127157286" sldId="262"/>
        </pc:sldMkLst>
        <pc:spChg chg="add mod">
          <ac:chgData name="Kal Rabb" userId="3edf06299a4717ec" providerId="LiveId" clId="{7BE27210-708D-4154-A618-C76D3D0FD943}" dt="2022-09-09T20:49:43.581" v="119" actId="14100"/>
          <ac:spMkLst>
            <pc:docMk/>
            <pc:sldMk cId="2127157286" sldId="262"/>
            <ac:spMk id="6" creationId="{E3C1D8AD-78F1-62A6-912D-CB5CDF25BE28}"/>
          </ac:spMkLst>
        </pc:spChg>
        <pc:spChg chg="add del">
          <ac:chgData name="Kal Rabb" userId="3edf06299a4717ec" providerId="LiveId" clId="{7BE27210-708D-4154-A618-C76D3D0FD943}" dt="2022-09-09T20:40:24.553" v="1" actId="22"/>
          <ac:spMkLst>
            <pc:docMk/>
            <pc:sldMk cId="2127157286" sldId="262"/>
            <ac:spMk id="7" creationId="{551F8C5A-CAE7-361F-8631-DBBF9E72D599}"/>
          </ac:spMkLst>
        </pc:spChg>
        <pc:spChg chg="add mod">
          <ac:chgData name="Kal Rabb" userId="3edf06299a4717ec" providerId="LiveId" clId="{7BE27210-708D-4154-A618-C76D3D0FD943}" dt="2022-09-09T20:42:28.130" v="54" actId="403"/>
          <ac:spMkLst>
            <pc:docMk/>
            <pc:sldMk cId="2127157286" sldId="262"/>
            <ac:spMk id="8" creationId="{D607CA8C-BFDE-9640-A432-DA7431B1FE9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E9A67-A687-4552-A730-FB9C42354894}"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926B5-F7BC-4E05-96E5-D61E8553D7CA}" type="slidenum">
              <a:rPr lang="en-US" smtClean="0"/>
              <a:t>‹#›</a:t>
            </a:fld>
            <a:endParaRPr lang="en-US"/>
          </a:p>
        </p:txBody>
      </p:sp>
    </p:spTree>
    <p:extLst>
      <p:ext uri="{BB962C8B-B14F-4D97-AF65-F5344CB8AC3E}">
        <p14:creationId xmlns:p14="http://schemas.microsoft.com/office/powerpoint/2010/main" val="4067977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0926B5-F7BC-4E05-96E5-D61E8553D7CA}" type="slidenum">
              <a:rPr lang="en-US" smtClean="0"/>
              <a:t>1</a:t>
            </a:fld>
            <a:endParaRPr lang="en-US"/>
          </a:p>
        </p:txBody>
      </p:sp>
    </p:spTree>
    <p:extLst>
      <p:ext uri="{BB962C8B-B14F-4D97-AF65-F5344CB8AC3E}">
        <p14:creationId xmlns:p14="http://schemas.microsoft.com/office/powerpoint/2010/main" val="125650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FF288F-5C5F-49C4-96BF-668274B74A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0A28C-5E79-4B4B-BA40-60419138F17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526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FF288F-5C5F-49C4-96BF-668274B74A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350637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FF288F-5C5F-49C4-96BF-668274B74A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3462595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FF288F-5C5F-49C4-96BF-668274B74A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3724496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FF288F-5C5F-49C4-96BF-668274B74A8D}"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0A28C-5E79-4B4B-BA40-60419138F17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9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FF288F-5C5F-49C4-96BF-668274B74A8D}"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3317689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FF288F-5C5F-49C4-96BF-668274B74A8D}"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214632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FF288F-5C5F-49C4-96BF-668274B74A8D}"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1000364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3FF288F-5C5F-49C4-96BF-668274B74A8D}" type="datetimeFigureOut">
              <a:rPr lang="en-US" smtClean="0"/>
              <a:t>8/4/2026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1050682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3FF288F-5C5F-49C4-96BF-668274B74A8D}" type="datetimeFigureOut">
              <a:rPr lang="en-US" smtClean="0"/>
              <a:t>8/4/2026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220A28C-5E79-4B4B-BA40-60419138F175}" type="slidenum">
              <a:rPr lang="en-US" smtClean="0"/>
              <a:t>‹#›</a:t>
            </a:fld>
            <a:endParaRPr lang="en-US"/>
          </a:p>
        </p:txBody>
      </p:sp>
    </p:spTree>
    <p:extLst>
      <p:ext uri="{BB962C8B-B14F-4D97-AF65-F5344CB8AC3E}">
        <p14:creationId xmlns:p14="http://schemas.microsoft.com/office/powerpoint/2010/main" val="1237546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FF288F-5C5F-49C4-96BF-668274B74A8D}"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20A28C-5E79-4B4B-BA40-60419138F175}" type="slidenum">
              <a:rPr lang="en-US" smtClean="0"/>
              <a:t>‹#›</a:t>
            </a:fld>
            <a:endParaRPr lang="en-US"/>
          </a:p>
        </p:txBody>
      </p:sp>
    </p:spTree>
    <p:extLst>
      <p:ext uri="{BB962C8B-B14F-4D97-AF65-F5344CB8AC3E}">
        <p14:creationId xmlns:p14="http://schemas.microsoft.com/office/powerpoint/2010/main" val="385579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3FF288F-5C5F-49C4-96BF-668274B74A8D}" type="datetimeFigureOut">
              <a:rPr lang="en-US" smtClean="0"/>
              <a:t>8/4/2026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220A28C-5E79-4B4B-BA40-60419138F175}"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216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theregister.com/2024/07/23/crowdstrike_failure_shows_need_fo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wAzEJxOo1ts?feature=oembed"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cnn.com/2024/07/24/tech/crowdstrike-outage-cost-cause/index.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C52E9-7094-48BA-830B-36BD748FB8D4}"/>
              </a:ext>
            </a:extLst>
          </p:cNvPr>
          <p:cNvSpPr>
            <a:spLocks noGrp="1"/>
          </p:cNvSpPr>
          <p:nvPr>
            <p:ph type="ctrTitle"/>
          </p:nvPr>
        </p:nvSpPr>
        <p:spPr>
          <a:xfrm>
            <a:off x="1097280" y="758952"/>
            <a:ext cx="10058400" cy="3566160"/>
          </a:xfrm>
        </p:spPr>
        <p:txBody>
          <a:bodyPr/>
          <a:lstStyle/>
          <a:p>
            <a:r>
              <a:rPr lang="en-US" dirty="0"/>
              <a:t>How about that </a:t>
            </a:r>
            <a:r>
              <a:rPr lang="en-US" dirty="0" err="1"/>
              <a:t>Crowdstrike</a:t>
            </a:r>
            <a:r>
              <a:rPr lang="en-US" dirty="0"/>
              <a:t>?</a:t>
            </a:r>
          </a:p>
        </p:txBody>
      </p:sp>
      <p:sp>
        <p:nvSpPr>
          <p:cNvPr id="3" name="Subtitle 2">
            <a:extLst>
              <a:ext uri="{FF2B5EF4-FFF2-40B4-BE49-F238E27FC236}">
                <a16:creationId xmlns:a16="http://schemas.microsoft.com/office/drawing/2014/main" id="{7D4ADDF5-85A6-496F-A55A-3C9470F0CF6C}"/>
              </a:ext>
            </a:extLst>
          </p:cNvPr>
          <p:cNvSpPr>
            <a:spLocks noGrp="1"/>
          </p:cNvSpPr>
          <p:nvPr>
            <p:ph type="subTitle" idx="1"/>
          </p:nvPr>
        </p:nvSpPr>
        <p:spPr/>
        <p:txBody>
          <a:bodyPr/>
          <a:lstStyle/>
          <a:p>
            <a:r>
              <a:rPr lang="en-US" dirty="0"/>
              <a:t>So why is Software Engineering important?</a:t>
            </a:r>
          </a:p>
        </p:txBody>
      </p:sp>
    </p:spTree>
    <p:extLst>
      <p:ext uri="{BB962C8B-B14F-4D97-AF65-F5344CB8AC3E}">
        <p14:creationId xmlns:p14="http://schemas.microsoft.com/office/powerpoint/2010/main" val="392607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8CF1B-8521-FB45-72AB-02213B4E6684}"/>
              </a:ext>
            </a:extLst>
          </p:cNvPr>
          <p:cNvSpPr>
            <a:spLocks noGrp="1"/>
          </p:cNvSpPr>
          <p:nvPr>
            <p:ph type="title"/>
          </p:nvPr>
        </p:nvSpPr>
        <p:spPr/>
        <p:txBody>
          <a:bodyPr/>
          <a:lstStyle/>
          <a:p>
            <a:r>
              <a:rPr lang="en-US" dirty="0"/>
              <a:t>Nitty Gritty Details</a:t>
            </a:r>
          </a:p>
        </p:txBody>
      </p:sp>
      <p:sp>
        <p:nvSpPr>
          <p:cNvPr id="5" name="Content Placeholder 4">
            <a:extLst>
              <a:ext uri="{FF2B5EF4-FFF2-40B4-BE49-F238E27FC236}">
                <a16:creationId xmlns:a16="http://schemas.microsoft.com/office/drawing/2014/main" id="{43DB043B-EF4A-8FBD-BB98-BD523BAABEE6}"/>
              </a:ext>
            </a:extLst>
          </p:cNvPr>
          <p:cNvSpPr>
            <a:spLocks noGrp="1"/>
          </p:cNvSpPr>
          <p:nvPr>
            <p:ph idx="1"/>
          </p:nvPr>
        </p:nvSpPr>
        <p:spPr>
          <a:xfrm>
            <a:off x="1097280" y="1854631"/>
            <a:ext cx="10058400" cy="4533908"/>
          </a:xfrm>
        </p:spPr>
        <p:txBody>
          <a:bodyPr>
            <a:normAutofit/>
          </a:bodyPr>
          <a:lstStyle/>
          <a:p>
            <a:r>
              <a:rPr lang="en-US" sz="1100" dirty="0"/>
              <a:t>"Channel File 291 controls how Falcon evaluates named pipe execution on Windows systems. Named pipes are used for normal, </a:t>
            </a:r>
            <a:r>
              <a:rPr lang="en-US" sz="1100" dirty="0" err="1"/>
              <a:t>interprocess</a:t>
            </a:r>
            <a:r>
              <a:rPr lang="en-US" sz="1100" dirty="0"/>
              <a:t> or intersystem communication in Windows," CrowdStrike explained in a technical summary published over the weekend.</a:t>
            </a:r>
          </a:p>
          <a:p>
            <a:r>
              <a:rPr lang="en-US" sz="1100" dirty="0"/>
              <a:t>The configuration update triggered a logic error that resulted in an operating system crash</a:t>
            </a:r>
          </a:p>
          <a:p>
            <a:r>
              <a:rPr lang="en-US" sz="1100" dirty="0"/>
              <a:t>"The update that occurred at 04:09 UTC was designed to target newly observed, malicious named pipes being used by common C2 frameworks in cyberattacks. The configuration update triggered a logic error that resulted in an operating system crash."</a:t>
            </a:r>
          </a:p>
          <a:p>
            <a:r>
              <a:rPr lang="en-US" sz="1100" dirty="0"/>
              <a:t>Translation: CrowdStrike spotted malware abusing a Windows feature called named pipes to communicate with that malicious software's command-and-control (C2) servers, which typically instruct the malware to perform all sorts of bad things. CrowdStrike pushed out a file update to detect and block that misuse of pipes, but the definition data broke Falcon.</a:t>
            </a:r>
          </a:p>
          <a:p>
            <a:r>
              <a:rPr lang="en-US" sz="1100" dirty="0"/>
              <a:t>While there has been speculation that the error was the result of null bytes in the Channel File, CrowdStrike insists that's not the case.</a:t>
            </a:r>
          </a:p>
          <a:p>
            <a:r>
              <a:rPr lang="en-US" sz="1100" dirty="0"/>
              <a:t>"This is not related to null bytes contained within Channel File 291 or any other Channel File," the cybersecurity outfit said, promising further root cause analysis to determine how the logic flaw occurred.</a:t>
            </a:r>
          </a:p>
          <a:p>
            <a:r>
              <a:rPr lang="en-US" sz="1100" dirty="0"/>
              <a:t>Specific details about the root cause of the error have yet to be formally disclosed – CrowdStrike CEO George Kurtz has just been asked to testify before Congress over this matter – though security experts such as Google Project Zero guru Tavis Ormandy and Objective-See founder Patrick Wardle, have argued convincingly that the offending Channel File caused Falcon to access information in memory that simply wasn't present, triggering a crash.</a:t>
            </a:r>
          </a:p>
          <a:p>
            <a:r>
              <a:rPr lang="en-US" sz="1100" dirty="0"/>
              <a:t>It appears Falcon reads entries from a table in memory in a loop and uses those entries as pointers into memory for further work. When at least one of those entries was not correct or present, as a result of the channel file's contents, and instead contained a garbage value, the kernel-level code used that garbage as if it was valid, causing it to access unmapped memory.</a:t>
            </a:r>
          </a:p>
          <a:p>
            <a:r>
              <a:rPr lang="en-US" sz="1100" dirty="0"/>
              <a:t>That bad access was caught by the processor and operating system, and sparked a BSOD because at that point the OS knows something unexpected has happened at a very low level. It's arguably better to crash in this situation than attempt to continue and scribble over data and cause more damage.</a:t>
            </a:r>
          </a:p>
        </p:txBody>
      </p:sp>
      <p:sp>
        <p:nvSpPr>
          <p:cNvPr id="7" name="TextBox 6">
            <a:extLst>
              <a:ext uri="{FF2B5EF4-FFF2-40B4-BE49-F238E27FC236}">
                <a16:creationId xmlns:a16="http://schemas.microsoft.com/office/drawing/2014/main" id="{CFC1E5EB-AB72-42DF-138F-D60116A0B354}"/>
              </a:ext>
            </a:extLst>
          </p:cNvPr>
          <p:cNvSpPr txBox="1"/>
          <p:nvPr/>
        </p:nvSpPr>
        <p:spPr>
          <a:xfrm>
            <a:off x="2392435" y="6388540"/>
            <a:ext cx="7407130" cy="369332"/>
          </a:xfrm>
          <a:prstGeom prst="rect">
            <a:avLst/>
          </a:prstGeom>
          <a:noFill/>
        </p:spPr>
        <p:txBody>
          <a:bodyPr wrap="square">
            <a:spAutoFit/>
          </a:bodyPr>
          <a:lstStyle/>
          <a:p>
            <a:pPr algn="ctr"/>
            <a:r>
              <a:rPr lang="en-US" dirty="0">
                <a:hlinkClick r:id="rId2">
                  <a:extLst>
                    <a:ext uri="{A12FA001-AC4F-418D-AE19-62706E023703}">
                      <ahyp:hlinkClr xmlns:ahyp="http://schemas.microsoft.com/office/drawing/2018/hyperlinkcolor" val="tx"/>
                    </a:ext>
                  </a:extLst>
                </a:hlinkClick>
              </a:rPr>
              <a:t>A closer look at what caused the CrowdStrike Windows crashes • The Register</a:t>
            </a:r>
            <a:endParaRPr lang="en-US" dirty="0"/>
          </a:p>
        </p:txBody>
      </p:sp>
    </p:spTree>
    <p:extLst>
      <p:ext uri="{BB962C8B-B14F-4D97-AF65-F5344CB8AC3E}">
        <p14:creationId xmlns:p14="http://schemas.microsoft.com/office/powerpoint/2010/main" val="248867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89558-E2D5-2849-3996-2DEE4E65A0E8}"/>
              </a:ext>
            </a:extLst>
          </p:cNvPr>
          <p:cNvSpPr>
            <a:spLocks noGrp="1"/>
          </p:cNvSpPr>
          <p:nvPr>
            <p:ph type="title"/>
          </p:nvPr>
        </p:nvSpPr>
        <p:spPr/>
        <p:txBody>
          <a:bodyPr/>
          <a:lstStyle/>
          <a:p>
            <a:r>
              <a:rPr lang="en-US" dirty="0"/>
              <a:t>A Windows Dev Explains </a:t>
            </a:r>
            <a:r>
              <a:rPr lang="en-US" dirty="0" err="1"/>
              <a:t>Crowdstrike</a:t>
            </a:r>
            <a:endParaRPr lang="en-US" dirty="0"/>
          </a:p>
        </p:txBody>
      </p:sp>
      <p:pic>
        <p:nvPicPr>
          <p:cNvPr id="4" name="Online Media 3" title="Dave Plummer explains the CrowdStrike IT Outage - Retired Windows Developer">
            <a:hlinkClick r:id="" action="ppaction://media"/>
            <a:extLst>
              <a:ext uri="{FF2B5EF4-FFF2-40B4-BE49-F238E27FC236}">
                <a16:creationId xmlns:a16="http://schemas.microsoft.com/office/drawing/2014/main" id="{FD907FCC-5C37-244B-EEEE-8EB153D66FB4}"/>
              </a:ext>
            </a:extLst>
          </p:cNvPr>
          <p:cNvPicPr>
            <a:picLocks noRot="1" noChangeAspect="1"/>
          </p:cNvPicPr>
          <p:nvPr>
            <a:videoFile r:link="rId1"/>
          </p:nvPr>
        </p:nvPicPr>
        <p:blipFill>
          <a:blip r:embed="rId3"/>
          <a:stretch>
            <a:fillRect/>
          </a:stretch>
        </p:blipFill>
        <p:spPr>
          <a:xfrm>
            <a:off x="2196918" y="1834116"/>
            <a:ext cx="7798165" cy="4402714"/>
          </a:xfrm>
          <a:prstGeom prst="rect">
            <a:avLst/>
          </a:prstGeom>
        </p:spPr>
      </p:pic>
    </p:spTree>
    <p:extLst>
      <p:ext uri="{BB962C8B-B14F-4D97-AF65-F5344CB8AC3E}">
        <p14:creationId xmlns:p14="http://schemas.microsoft.com/office/powerpoint/2010/main" val="110198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EEABA-C631-F3E2-8779-A48BBB2CA56A}"/>
              </a:ext>
            </a:extLst>
          </p:cNvPr>
          <p:cNvSpPr>
            <a:spLocks noGrp="1"/>
          </p:cNvSpPr>
          <p:nvPr>
            <p:ph type="title"/>
          </p:nvPr>
        </p:nvSpPr>
        <p:spPr/>
        <p:txBody>
          <a:bodyPr/>
          <a:lstStyle/>
          <a:p>
            <a:r>
              <a:rPr lang="en-US" dirty="0"/>
              <a:t>What happened</a:t>
            </a:r>
          </a:p>
        </p:txBody>
      </p:sp>
      <p:sp>
        <p:nvSpPr>
          <p:cNvPr id="3" name="Content Placeholder 2">
            <a:extLst>
              <a:ext uri="{FF2B5EF4-FFF2-40B4-BE49-F238E27FC236}">
                <a16:creationId xmlns:a16="http://schemas.microsoft.com/office/drawing/2014/main" id="{0A5154AA-5EFC-814F-2A7B-2C15E53AFB93}"/>
              </a:ext>
            </a:extLst>
          </p:cNvPr>
          <p:cNvSpPr>
            <a:spLocks noGrp="1"/>
          </p:cNvSpPr>
          <p:nvPr>
            <p:ph idx="1"/>
          </p:nvPr>
        </p:nvSpPr>
        <p:spPr>
          <a:xfrm>
            <a:off x="1097279" y="1845733"/>
            <a:ext cx="5153703" cy="4496451"/>
          </a:xfrm>
        </p:spPr>
        <p:txBody>
          <a:bodyPr>
            <a:noAutofit/>
          </a:bodyPr>
          <a:lstStyle/>
          <a:p>
            <a:r>
              <a:rPr lang="en-US" dirty="0"/>
              <a:t>July 19 2024</a:t>
            </a:r>
          </a:p>
          <a:p>
            <a:pPr lvl="1">
              <a:buFont typeface="Arial" panose="020B0604020202020204" pitchFamily="34" charset="0"/>
              <a:buChar char="•"/>
            </a:pPr>
            <a:r>
              <a:rPr lang="en-US" dirty="0"/>
              <a:t>Many Windows PCs &amp; Servers crashed and went into an infinite reboot</a:t>
            </a:r>
          </a:p>
          <a:p>
            <a:pPr lvl="1">
              <a:buFont typeface="Arial" panose="020B0604020202020204" pitchFamily="34" charset="0"/>
              <a:buChar char="•"/>
            </a:pPr>
            <a:r>
              <a:rPr lang="en-US" dirty="0"/>
              <a:t>Servers (including cloud) </a:t>
            </a:r>
            <a:r>
              <a:rPr lang="en-US" dirty="0">
                <a:sym typeface="Wingdings" panose="05000000000000000000" pitchFamily="2" charset="2"/>
              </a:rPr>
              <a:t></a:t>
            </a:r>
            <a:r>
              <a:rPr lang="en-US" dirty="0"/>
              <a:t> everything hosted died</a:t>
            </a:r>
          </a:p>
          <a:p>
            <a:pPr lvl="2">
              <a:buFont typeface="Arial" panose="020B0604020202020204" pitchFamily="34" charset="0"/>
              <a:buChar char="•"/>
            </a:pPr>
            <a:r>
              <a:rPr lang="en-US" sz="1600" dirty="0"/>
              <a:t>Governments</a:t>
            </a:r>
          </a:p>
          <a:p>
            <a:pPr lvl="2">
              <a:buFont typeface="Arial" panose="020B0604020202020204" pitchFamily="34" charset="0"/>
              <a:buChar char="•"/>
            </a:pPr>
            <a:r>
              <a:rPr lang="en-US" sz="1600" dirty="0"/>
              <a:t>Airports</a:t>
            </a:r>
          </a:p>
          <a:p>
            <a:pPr lvl="2">
              <a:buFont typeface="Arial" panose="020B0604020202020204" pitchFamily="34" charset="0"/>
              <a:buChar char="•"/>
            </a:pPr>
            <a:r>
              <a:rPr lang="en-US" sz="1600" dirty="0"/>
              <a:t>Hospitals</a:t>
            </a:r>
          </a:p>
          <a:p>
            <a:pPr lvl="2">
              <a:buFont typeface="Arial" panose="020B0604020202020204" pitchFamily="34" charset="0"/>
              <a:buChar char="•"/>
            </a:pPr>
            <a:r>
              <a:rPr lang="en-US" sz="1600" dirty="0"/>
              <a:t>Banks</a:t>
            </a:r>
          </a:p>
          <a:p>
            <a:pPr lvl="2">
              <a:buFont typeface="Arial" panose="020B0604020202020204" pitchFamily="34" charset="0"/>
              <a:buChar char="•"/>
            </a:pPr>
            <a:r>
              <a:rPr lang="en-US" sz="1600" dirty="0"/>
              <a:t>Retail</a:t>
            </a:r>
          </a:p>
          <a:p>
            <a:pPr lvl="2">
              <a:buFont typeface="Arial" panose="020B0604020202020204" pitchFamily="34" charset="0"/>
              <a:buChar char="•"/>
            </a:pPr>
            <a:r>
              <a:rPr lang="en-US" sz="1600" dirty="0"/>
              <a:t>Mass media</a:t>
            </a:r>
          </a:p>
          <a:p>
            <a:pPr lvl="2">
              <a:buFont typeface="Arial" panose="020B0604020202020204" pitchFamily="34" charset="0"/>
              <a:buChar char="•"/>
            </a:pPr>
            <a:r>
              <a:rPr lang="en-US" sz="1600" dirty="0" err="1"/>
              <a:t>Etc</a:t>
            </a:r>
            <a:endParaRPr lang="en-US" sz="1600" dirty="0"/>
          </a:p>
          <a:p>
            <a:pPr lvl="2">
              <a:buFont typeface="Arial" panose="020B0604020202020204" pitchFamily="34" charset="0"/>
              <a:buChar char="•"/>
            </a:pPr>
            <a:r>
              <a:rPr lang="en-US" sz="1600" dirty="0"/>
              <a:t>Except China &amp; Russia (used their own solutions)</a:t>
            </a:r>
          </a:p>
        </p:txBody>
      </p:sp>
      <p:sp>
        <p:nvSpPr>
          <p:cNvPr id="4" name="TextBox 3">
            <a:extLst>
              <a:ext uri="{FF2B5EF4-FFF2-40B4-BE49-F238E27FC236}">
                <a16:creationId xmlns:a16="http://schemas.microsoft.com/office/drawing/2014/main" id="{C98E45C0-49AE-3F98-554C-02EC37C81EAC}"/>
              </a:ext>
            </a:extLst>
          </p:cNvPr>
          <p:cNvSpPr txBox="1"/>
          <p:nvPr/>
        </p:nvSpPr>
        <p:spPr>
          <a:xfrm>
            <a:off x="1250462" y="6392985"/>
            <a:ext cx="8729506" cy="369332"/>
          </a:xfrm>
          <a:prstGeom prst="rect">
            <a:avLst/>
          </a:prstGeom>
          <a:noFill/>
        </p:spPr>
        <p:txBody>
          <a:bodyPr wrap="none" rtlCol="0">
            <a:spAutoFit/>
          </a:bodyPr>
          <a:lstStyle/>
          <a:p>
            <a:r>
              <a:rPr lang="en-US" dirty="0">
                <a:hlinkClick r:id="rId2">
                  <a:extLst>
                    <a:ext uri="{A12FA001-AC4F-418D-AE19-62706E023703}">
                      <ahyp:hlinkClr xmlns:ahyp="http://schemas.microsoft.com/office/drawing/2018/hyperlinkcolor" val="tx"/>
                    </a:ext>
                  </a:extLst>
                </a:hlinkClick>
              </a:rPr>
              <a:t>CrowdStrike outage: We finally know what caused it - and how much it cost | CNN Business</a:t>
            </a:r>
            <a:endParaRPr lang="en-US" dirty="0"/>
          </a:p>
        </p:txBody>
      </p:sp>
      <p:sp>
        <p:nvSpPr>
          <p:cNvPr id="6" name="TextBox 5">
            <a:extLst>
              <a:ext uri="{FF2B5EF4-FFF2-40B4-BE49-F238E27FC236}">
                <a16:creationId xmlns:a16="http://schemas.microsoft.com/office/drawing/2014/main" id="{6349530C-A2E6-7783-C3A2-1164A8CEF9E5}"/>
              </a:ext>
            </a:extLst>
          </p:cNvPr>
          <p:cNvSpPr txBox="1"/>
          <p:nvPr/>
        </p:nvSpPr>
        <p:spPr>
          <a:xfrm>
            <a:off x="6556248" y="2119564"/>
            <a:ext cx="4599432" cy="1877437"/>
          </a:xfrm>
          <a:prstGeom prst="rect">
            <a:avLst/>
          </a:prstGeom>
          <a:noFill/>
        </p:spPr>
        <p:txBody>
          <a:bodyPr wrap="square">
            <a:spAutoFit/>
          </a:bodyPr>
          <a:lstStyle/>
          <a:p>
            <a:pPr marL="342900" indent="-230188">
              <a:buClr>
                <a:schemeClr val="accent1"/>
              </a:buClr>
              <a:buFont typeface="Arial" panose="020B0604020202020204" pitchFamily="34" charset="0"/>
              <a:buChar char="•"/>
            </a:pPr>
            <a:r>
              <a:rPr lang="en-US" dirty="0"/>
              <a:t>Largest IT outage in history </a:t>
            </a:r>
          </a:p>
          <a:p>
            <a:pPr marL="460375" lvl="1" indent="-176213">
              <a:buClr>
                <a:schemeClr val="accent1"/>
              </a:buClr>
              <a:buFont typeface="Arial" panose="020B0604020202020204" pitchFamily="34" charset="0"/>
              <a:buChar char="•"/>
            </a:pPr>
            <a:r>
              <a:rPr lang="en-US" sz="1600" dirty="0"/>
              <a:t>$10 billion losses worldwide</a:t>
            </a:r>
          </a:p>
          <a:p>
            <a:pPr marL="460375" lvl="1" indent="-176213">
              <a:buClr>
                <a:schemeClr val="accent1"/>
              </a:buClr>
              <a:buFont typeface="Arial" panose="020B0604020202020204" pitchFamily="34" charset="0"/>
              <a:buChar char="•"/>
            </a:pPr>
            <a:r>
              <a:rPr lang="en-US" sz="1600" dirty="0"/>
              <a:t>Fix released within hours </a:t>
            </a:r>
          </a:p>
          <a:p>
            <a:pPr marL="460375" lvl="1" indent="-176213">
              <a:buClr>
                <a:schemeClr val="accent1"/>
              </a:buClr>
              <a:buFont typeface="Arial" panose="020B0604020202020204" pitchFamily="34" charset="0"/>
              <a:buChar char="•"/>
            </a:pPr>
            <a:r>
              <a:rPr lang="en-US" sz="1600" dirty="0"/>
              <a:t>But took DAYS to apply</a:t>
            </a:r>
          </a:p>
          <a:p>
            <a:pPr marL="684213" lvl="2" indent="-223838">
              <a:buClr>
                <a:schemeClr val="accent1"/>
              </a:buClr>
              <a:buFont typeface="Arial" panose="020B0604020202020204" pitchFamily="34" charset="0"/>
              <a:buChar char="•"/>
            </a:pPr>
            <a:r>
              <a:rPr lang="en-US" sz="1600" dirty="0"/>
              <a:t>For some companies (Delta Airlines) WEEKS</a:t>
            </a:r>
          </a:p>
          <a:p>
            <a:pPr marL="460375" lvl="1" indent="-176213">
              <a:buClr>
                <a:schemeClr val="accent1"/>
              </a:buClr>
              <a:buFont typeface="Arial" panose="020B0604020202020204" pitchFamily="34" charset="0"/>
              <a:buChar char="•"/>
            </a:pPr>
            <a:r>
              <a:rPr lang="en-US" dirty="0"/>
              <a:t>~8.5M devices affected.</a:t>
            </a:r>
          </a:p>
          <a:p>
            <a:pPr marL="684213" lvl="2" indent="-223838">
              <a:buClr>
                <a:schemeClr val="accent1"/>
              </a:buClr>
              <a:buFont typeface="Arial" panose="020B0604020202020204" pitchFamily="34" charset="0"/>
              <a:buChar char="•"/>
            </a:pPr>
            <a:r>
              <a:rPr lang="en-US" sz="1600" dirty="0"/>
              <a:t>Not a lot, but many were critical</a:t>
            </a:r>
          </a:p>
        </p:txBody>
      </p:sp>
    </p:spTree>
    <p:extLst>
      <p:ext uri="{BB962C8B-B14F-4D97-AF65-F5344CB8AC3E}">
        <p14:creationId xmlns:p14="http://schemas.microsoft.com/office/powerpoint/2010/main" val="305844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7EEE-7769-6CF1-6FAF-23049846C127}"/>
              </a:ext>
            </a:extLst>
          </p:cNvPr>
          <p:cNvSpPr>
            <a:spLocks noGrp="1"/>
          </p:cNvSpPr>
          <p:nvPr>
            <p:ph type="title"/>
          </p:nvPr>
        </p:nvSpPr>
        <p:spPr/>
        <p:txBody>
          <a:bodyPr/>
          <a:lstStyle/>
          <a:p>
            <a:r>
              <a:rPr lang="en-US" dirty="0"/>
              <a:t>Why?</a:t>
            </a:r>
          </a:p>
        </p:txBody>
      </p:sp>
      <p:sp>
        <p:nvSpPr>
          <p:cNvPr id="3" name="Content Placeholder 2">
            <a:extLst>
              <a:ext uri="{FF2B5EF4-FFF2-40B4-BE49-F238E27FC236}">
                <a16:creationId xmlns:a16="http://schemas.microsoft.com/office/drawing/2014/main" id="{AB5B1C21-9C37-B8F1-BD2E-B455850E5EBD}"/>
              </a:ext>
            </a:extLst>
          </p:cNvPr>
          <p:cNvSpPr>
            <a:spLocks noGrp="1"/>
          </p:cNvSpPr>
          <p:nvPr>
            <p:ph idx="1"/>
          </p:nvPr>
        </p:nvSpPr>
        <p:spPr>
          <a:xfrm>
            <a:off x="1097280" y="1873798"/>
            <a:ext cx="10515600" cy="4351338"/>
          </a:xfrm>
        </p:spPr>
        <p:txBody>
          <a:bodyPr/>
          <a:lstStyle/>
          <a:p>
            <a:r>
              <a:rPr lang="en-US" dirty="0" err="1"/>
              <a:t>Crowdstrike</a:t>
            </a:r>
            <a:r>
              <a:rPr lang="en-US" dirty="0"/>
              <a:t> hunts for viruses / corrupt files / memory-based malware</a:t>
            </a:r>
          </a:p>
          <a:p>
            <a:pPr lvl="1">
              <a:buFont typeface="Arial" panose="020B0604020202020204" pitchFamily="34" charset="0"/>
              <a:buChar char="•"/>
            </a:pPr>
            <a:r>
              <a:rPr lang="en-US" dirty="0"/>
              <a:t>Very low level</a:t>
            </a:r>
          </a:p>
          <a:p>
            <a:pPr lvl="1">
              <a:buFont typeface="Arial" panose="020B0604020202020204" pitchFamily="34" charset="0"/>
              <a:buChar char="•"/>
            </a:pPr>
            <a:r>
              <a:rPr lang="en-US" dirty="0"/>
              <a:t>Monitors:</a:t>
            </a:r>
          </a:p>
          <a:p>
            <a:pPr lvl="2">
              <a:buFont typeface="Arial" panose="020B0604020202020204" pitchFamily="34" charset="0"/>
              <a:buChar char="•"/>
            </a:pPr>
            <a:r>
              <a:rPr lang="en-US" sz="1600" dirty="0"/>
              <a:t>System calls</a:t>
            </a:r>
          </a:p>
          <a:p>
            <a:pPr lvl="2">
              <a:buFont typeface="Arial" panose="020B0604020202020204" pitchFamily="34" charset="0"/>
              <a:buChar char="•"/>
            </a:pPr>
            <a:r>
              <a:rPr lang="en-US" sz="1600" dirty="0"/>
              <a:t>Kernel memory</a:t>
            </a:r>
          </a:p>
          <a:p>
            <a:pPr lvl="2">
              <a:buFont typeface="Arial" panose="020B0604020202020204" pitchFamily="34" charset="0"/>
              <a:buChar char="•"/>
            </a:pPr>
            <a:r>
              <a:rPr lang="en-US" sz="1600" dirty="0"/>
              <a:t>Process creation</a:t>
            </a:r>
          </a:p>
          <a:p>
            <a:pPr lvl="2">
              <a:buFont typeface="Arial" panose="020B0604020202020204" pitchFamily="34" charset="0"/>
              <a:buChar char="•"/>
            </a:pPr>
            <a:r>
              <a:rPr lang="en-US" sz="1600" dirty="0"/>
              <a:t>I/O patterns</a:t>
            </a:r>
          </a:p>
          <a:p>
            <a:pPr lvl="1">
              <a:buFont typeface="Arial" panose="020B0604020202020204" pitchFamily="34" charset="0"/>
              <a:buChar char="•"/>
            </a:pPr>
            <a:r>
              <a:rPr lang="en-US" dirty="0"/>
              <a:t>Needs high privilege kernel access</a:t>
            </a:r>
          </a:p>
          <a:p>
            <a:pPr lvl="1">
              <a:buFont typeface="Arial" panose="020B0604020202020204" pitchFamily="34" charset="0"/>
              <a:buChar char="•"/>
            </a:pPr>
            <a:r>
              <a:rPr lang="en-US" dirty="0"/>
              <a:t>Takes over before the OS boots</a:t>
            </a:r>
          </a:p>
          <a:p>
            <a:pPr lvl="2">
              <a:buFont typeface="Arial" panose="020B0604020202020204" pitchFamily="34" charset="0"/>
              <a:buChar char="•"/>
            </a:pPr>
            <a:r>
              <a:rPr lang="en-US" sz="1600" dirty="0"/>
              <a:t>Firmware -&gt; Win bootloader -&gt; kernel -&gt; </a:t>
            </a:r>
            <a:r>
              <a:rPr lang="en-US" sz="1600" b="1" dirty="0"/>
              <a:t>drivers</a:t>
            </a:r>
            <a:r>
              <a:rPr lang="en-US" sz="1600" dirty="0"/>
              <a:t> -&gt; the rest</a:t>
            </a:r>
          </a:p>
          <a:p>
            <a:pPr lvl="2">
              <a:buFont typeface="Arial" panose="020B0604020202020204" pitchFamily="34" charset="0"/>
              <a:buChar char="•"/>
            </a:pPr>
            <a:r>
              <a:rPr lang="en-US" sz="1600" dirty="0"/>
              <a:t>CS loads, loads faulty data =&gt; crash, reboot, again</a:t>
            </a:r>
          </a:p>
          <a:p>
            <a:pPr lvl="2">
              <a:buFont typeface="Arial" panose="020B0604020202020204" pitchFamily="34" charset="0"/>
              <a:buChar char="•"/>
            </a:pPr>
            <a:r>
              <a:rPr lang="en-US" sz="1600" dirty="0"/>
              <a:t>So Windows has no opportunity to intervene!!</a:t>
            </a:r>
          </a:p>
        </p:txBody>
      </p:sp>
      <p:sp>
        <p:nvSpPr>
          <p:cNvPr id="4" name="Rectangle: Rounded Corners 3">
            <a:extLst>
              <a:ext uri="{FF2B5EF4-FFF2-40B4-BE49-F238E27FC236}">
                <a16:creationId xmlns:a16="http://schemas.microsoft.com/office/drawing/2014/main" id="{8C5FC4BA-3A03-8627-B257-06F4B6E683C1}"/>
              </a:ext>
            </a:extLst>
          </p:cNvPr>
          <p:cNvSpPr/>
          <p:nvPr/>
        </p:nvSpPr>
        <p:spPr>
          <a:xfrm>
            <a:off x="8890000" y="2815024"/>
            <a:ext cx="2265680" cy="6675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Application</a:t>
            </a:r>
          </a:p>
        </p:txBody>
      </p:sp>
      <p:sp>
        <p:nvSpPr>
          <p:cNvPr id="5" name="Rectangle: Rounded Corners 4">
            <a:extLst>
              <a:ext uri="{FF2B5EF4-FFF2-40B4-BE49-F238E27FC236}">
                <a16:creationId xmlns:a16="http://schemas.microsoft.com/office/drawing/2014/main" id="{31F504ED-3459-0C03-4BDA-F198974A3822}"/>
              </a:ext>
            </a:extLst>
          </p:cNvPr>
          <p:cNvSpPr/>
          <p:nvPr/>
        </p:nvSpPr>
        <p:spPr>
          <a:xfrm>
            <a:off x="8890000" y="3644323"/>
            <a:ext cx="2204720" cy="6675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OS</a:t>
            </a:r>
          </a:p>
        </p:txBody>
      </p:sp>
      <p:sp>
        <p:nvSpPr>
          <p:cNvPr id="6" name="Rectangle: Rounded Corners 5">
            <a:extLst>
              <a:ext uri="{FF2B5EF4-FFF2-40B4-BE49-F238E27FC236}">
                <a16:creationId xmlns:a16="http://schemas.microsoft.com/office/drawing/2014/main" id="{7486E2F7-32AE-160E-54EE-17F38089F06E}"/>
              </a:ext>
            </a:extLst>
          </p:cNvPr>
          <p:cNvSpPr/>
          <p:nvPr/>
        </p:nvSpPr>
        <p:spPr>
          <a:xfrm>
            <a:off x="8890000" y="4473622"/>
            <a:ext cx="2265680" cy="6673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Kernel</a:t>
            </a:r>
          </a:p>
        </p:txBody>
      </p:sp>
      <p:sp>
        <p:nvSpPr>
          <p:cNvPr id="36" name="Arrow: Curved Down 35">
            <a:extLst>
              <a:ext uri="{FF2B5EF4-FFF2-40B4-BE49-F238E27FC236}">
                <a16:creationId xmlns:a16="http://schemas.microsoft.com/office/drawing/2014/main" id="{295D3A72-1C1E-0E98-69C7-6562F9E728E3}"/>
              </a:ext>
            </a:extLst>
          </p:cNvPr>
          <p:cNvSpPr/>
          <p:nvPr/>
        </p:nvSpPr>
        <p:spPr>
          <a:xfrm>
            <a:off x="5212081" y="3644324"/>
            <a:ext cx="5080000" cy="1051560"/>
          </a:xfrm>
          <a:prstGeom prst="curvedDownArrow">
            <a:avLst>
              <a:gd name="adj1" fmla="val 25951"/>
              <a:gd name="adj2" fmla="val 50000"/>
              <a:gd name="adj3" fmla="val 25000"/>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289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9359B-4557-758E-5EFC-03E8083B4798}"/>
              </a:ext>
            </a:extLst>
          </p:cNvPr>
          <p:cNvSpPr>
            <a:spLocks noGrp="1"/>
          </p:cNvSpPr>
          <p:nvPr>
            <p:ph type="title"/>
          </p:nvPr>
        </p:nvSpPr>
        <p:spPr/>
        <p:txBody>
          <a:bodyPr/>
          <a:lstStyle/>
          <a:p>
            <a:r>
              <a:rPr lang="en-US" dirty="0"/>
              <a:t>The Fix</a:t>
            </a:r>
          </a:p>
        </p:txBody>
      </p:sp>
      <p:sp>
        <p:nvSpPr>
          <p:cNvPr id="9" name="TextBox 8">
            <a:extLst>
              <a:ext uri="{FF2B5EF4-FFF2-40B4-BE49-F238E27FC236}">
                <a16:creationId xmlns:a16="http://schemas.microsoft.com/office/drawing/2014/main" id="{9F2F98B8-8F03-7E4D-0A58-C5208CEB6284}"/>
              </a:ext>
            </a:extLst>
          </p:cNvPr>
          <p:cNvSpPr txBox="1"/>
          <p:nvPr/>
        </p:nvSpPr>
        <p:spPr>
          <a:xfrm>
            <a:off x="1092200" y="1841500"/>
            <a:ext cx="9804400" cy="3372205"/>
          </a:xfrm>
          <a:prstGeom prst="rect">
            <a:avLst/>
          </a:prstGeom>
          <a:noFill/>
        </p:spPr>
        <p:txBody>
          <a:bodyPr wrap="square" rtlCol="0">
            <a:spAutoFit/>
          </a:bodyPr>
          <a:lstStyle/>
          <a:p>
            <a:pPr>
              <a:spcBef>
                <a:spcPts val="1200"/>
              </a:spcBef>
              <a:spcAft>
                <a:spcPts val="200"/>
              </a:spcAft>
            </a:pPr>
            <a:r>
              <a:rPr lang="en-US" sz="2400" dirty="0"/>
              <a:t>Manual</a:t>
            </a:r>
          </a:p>
          <a:p>
            <a:pPr marL="285750" indent="-285750">
              <a:lnSpc>
                <a:spcPct val="90000"/>
              </a:lnSpc>
              <a:spcBef>
                <a:spcPts val="200"/>
              </a:spcBef>
              <a:spcAft>
                <a:spcPts val="400"/>
              </a:spcAft>
              <a:buClr>
                <a:schemeClr val="accent1"/>
              </a:buClr>
              <a:buFont typeface="Arial" panose="020B0604020202020204" pitchFamily="34" charset="0"/>
              <a:buChar char="•"/>
            </a:pPr>
            <a:r>
              <a:rPr lang="en-US" sz="2000" dirty="0"/>
              <a:t>Boot into ‘safe’ mode</a:t>
            </a:r>
          </a:p>
          <a:p>
            <a:pPr marL="285750" indent="-285750">
              <a:lnSpc>
                <a:spcPct val="90000"/>
              </a:lnSpc>
              <a:spcBef>
                <a:spcPts val="200"/>
              </a:spcBef>
              <a:spcAft>
                <a:spcPts val="400"/>
              </a:spcAft>
              <a:buClr>
                <a:schemeClr val="accent1"/>
              </a:buClr>
              <a:buFont typeface="Arial" panose="020B0604020202020204" pitchFamily="34" charset="0"/>
              <a:buChar char="•"/>
            </a:pPr>
            <a:r>
              <a:rPr lang="en-US" sz="2000" dirty="0"/>
              <a:t>Delete the offending .sys file</a:t>
            </a:r>
          </a:p>
          <a:p>
            <a:pPr marL="285750" indent="-285750">
              <a:lnSpc>
                <a:spcPct val="90000"/>
              </a:lnSpc>
              <a:spcBef>
                <a:spcPts val="200"/>
              </a:spcBef>
              <a:spcAft>
                <a:spcPts val="400"/>
              </a:spcAft>
              <a:buClr>
                <a:schemeClr val="accent1"/>
              </a:buClr>
              <a:buFont typeface="Arial" panose="020B0604020202020204" pitchFamily="34" charset="0"/>
              <a:buChar char="•"/>
            </a:pPr>
            <a:r>
              <a:rPr lang="en-US" sz="2000" dirty="0"/>
              <a:t>Impossible to do remotely</a:t>
            </a:r>
          </a:p>
          <a:p>
            <a:pPr marL="742950" lvl="1" indent="-285750">
              <a:lnSpc>
                <a:spcPct val="90000"/>
              </a:lnSpc>
              <a:spcBef>
                <a:spcPts val="200"/>
              </a:spcBef>
              <a:spcAft>
                <a:spcPts val="400"/>
              </a:spcAft>
              <a:buClr>
                <a:schemeClr val="accent1"/>
              </a:buClr>
              <a:buFont typeface="Arial" panose="020B0604020202020204" pitchFamily="34" charset="0"/>
              <a:buChar char="•"/>
            </a:pPr>
            <a:r>
              <a:rPr lang="en-US" dirty="0"/>
              <a:t>I</a:t>
            </a:r>
            <a:r>
              <a:rPr lang="en-US" sz="1800" dirty="0"/>
              <a:t>n most cases</a:t>
            </a:r>
          </a:p>
          <a:p>
            <a:pPr marL="742950" lvl="1" indent="-285750">
              <a:lnSpc>
                <a:spcPct val="90000"/>
              </a:lnSpc>
              <a:spcBef>
                <a:spcPts val="200"/>
              </a:spcBef>
              <a:spcAft>
                <a:spcPts val="400"/>
              </a:spcAft>
              <a:buClr>
                <a:schemeClr val="accent1"/>
              </a:buClr>
              <a:buFont typeface="Arial" panose="020B0604020202020204" pitchFamily="34" charset="0"/>
              <a:buChar char="•"/>
            </a:pPr>
            <a:r>
              <a:rPr lang="en-US" sz="1800" dirty="0"/>
              <a:t>8kk+ computers</a:t>
            </a:r>
          </a:p>
          <a:p>
            <a:pPr marL="1200150" lvl="2" indent="-285750">
              <a:lnSpc>
                <a:spcPct val="90000"/>
              </a:lnSpc>
              <a:spcBef>
                <a:spcPts val="200"/>
              </a:spcBef>
              <a:spcAft>
                <a:spcPts val="400"/>
              </a:spcAft>
              <a:buClr>
                <a:schemeClr val="accent1"/>
              </a:buClr>
              <a:buFont typeface="Arial" panose="020B0604020202020204" pitchFamily="34" charset="0"/>
              <a:buChar char="•"/>
            </a:pPr>
            <a:r>
              <a:rPr lang="en-US" sz="1600" dirty="0"/>
              <a:t>Fix manually every one of them</a:t>
            </a:r>
          </a:p>
          <a:p>
            <a:pPr marL="1200150" lvl="2" indent="-285750">
              <a:lnSpc>
                <a:spcPct val="90000"/>
              </a:lnSpc>
              <a:spcBef>
                <a:spcPts val="200"/>
              </a:spcBef>
              <a:spcAft>
                <a:spcPts val="400"/>
              </a:spcAft>
              <a:buClr>
                <a:schemeClr val="accent1"/>
              </a:buClr>
              <a:buFont typeface="Arial" panose="020B0604020202020204" pitchFamily="34" charset="0"/>
              <a:buChar char="•"/>
            </a:pPr>
            <a:r>
              <a:rPr lang="en-US" sz="1600" dirty="0"/>
              <a:t>Engineers didn’t sleep for days</a:t>
            </a:r>
          </a:p>
          <a:p>
            <a:pPr marL="742950" lvl="1" indent="-285750">
              <a:lnSpc>
                <a:spcPct val="90000"/>
              </a:lnSpc>
              <a:spcBef>
                <a:spcPts val="200"/>
              </a:spcBef>
              <a:spcAft>
                <a:spcPts val="400"/>
              </a:spcAft>
              <a:buClr>
                <a:schemeClr val="accent1"/>
              </a:buClr>
              <a:buFont typeface="Arial" panose="020B0604020202020204" pitchFamily="34" charset="0"/>
              <a:buChar char="•"/>
            </a:pPr>
            <a:r>
              <a:rPr lang="en-US" dirty="0"/>
              <a:t>M</a:t>
            </a:r>
            <a:r>
              <a:rPr lang="en-US" sz="1800" dirty="0"/>
              <a:t>any in data centers</a:t>
            </a:r>
          </a:p>
          <a:p>
            <a:pPr marL="1200150" lvl="2" indent="-285750">
              <a:lnSpc>
                <a:spcPct val="90000"/>
              </a:lnSpc>
              <a:spcBef>
                <a:spcPts val="200"/>
              </a:spcBef>
              <a:spcAft>
                <a:spcPts val="400"/>
              </a:spcAft>
              <a:buClr>
                <a:schemeClr val="accent1"/>
              </a:buClr>
              <a:buFont typeface="Arial" panose="020B0604020202020204" pitchFamily="34" charset="0"/>
              <a:buChar char="•"/>
            </a:pPr>
            <a:r>
              <a:rPr lang="en-US" sz="1600" dirty="0"/>
              <a:t>Without monitors</a:t>
            </a:r>
          </a:p>
        </p:txBody>
      </p:sp>
    </p:spTree>
    <p:extLst>
      <p:ext uri="{BB962C8B-B14F-4D97-AF65-F5344CB8AC3E}">
        <p14:creationId xmlns:p14="http://schemas.microsoft.com/office/powerpoint/2010/main" val="406513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329F1-EDBD-7D98-42D9-AE5AE0D0E5D4}"/>
              </a:ext>
            </a:extLst>
          </p:cNvPr>
          <p:cNvSpPr>
            <a:spLocks noGrp="1"/>
          </p:cNvSpPr>
          <p:nvPr>
            <p:ph type="title"/>
          </p:nvPr>
        </p:nvSpPr>
        <p:spPr/>
        <p:txBody>
          <a:bodyPr/>
          <a:lstStyle/>
          <a:p>
            <a:r>
              <a:rPr lang="en-US" dirty="0"/>
              <a:t>What Went Wrong?</a:t>
            </a:r>
          </a:p>
        </p:txBody>
      </p:sp>
      <p:sp>
        <p:nvSpPr>
          <p:cNvPr id="3" name="Content Placeholder 2">
            <a:extLst>
              <a:ext uri="{FF2B5EF4-FFF2-40B4-BE49-F238E27FC236}">
                <a16:creationId xmlns:a16="http://schemas.microsoft.com/office/drawing/2014/main" id="{64EB44FE-B8EE-EC18-0A4B-967C6C86D786}"/>
              </a:ext>
            </a:extLst>
          </p:cNvPr>
          <p:cNvSpPr>
            <a:spLocks noGrp="1"/>
          </p:cNvSpPr>
          <p:nvPr>
            <p:ph idx="1"/>
          </p:nvPr>
        </p:nvSpPr>
        <p:spPr/>
        <p:txBody>
          <a:bodyPr>
            <a:normAutofit/>
          </a:bodyPr>
          <a:lstStyle/>
          <a:p>
            <a:r>
              <a:rPr lang="en-US" dirty="0"/>
              <a:t>Need kernel permissions</a:t>
            </a:r>
          </a:p>
          <a:p>
            <a:r>
              <a:rPr lang="en-US" dirty="0"/>
              <a:t>Emulated a driver</a:t>
            </a:r>
          </a:p>
          <a:p>
            <a:r>
              <a:rPr lang="en-US" dirty="0"/>
              <a:t>Driver must be certified by MS</a:t>
            </a:r>
          </a:p>
          <a:p>
            <a:r>
              <a:rPr lang="en-US" dirty="0" err="1"/>
              <a:t>Crowdstrike</a:t>
            </a:r>
            <a:r>
              <a:rPr lang="en-US" dirty="0"/>
              <a:t> wanted to deliver updates FAST</a:t>
            </a:r>
          </a:p>
          <a:p>
            <a:pPr lvl="1">
              <a:buFont typeface="Arial" panose="020B0604020202020204" pitchFamily="34" charset="0"/>
              <a:buChar char="•"/>
            </a:pPr>
            <a:r>
              <a:rPr lang="en-US" dirty="0"/>
              <a:t>Certification takes time (a lot)</a:t>
            </a:r>
          </a:p>
          <a:p>
            <a:pPr lvl="1">
              <a:buFont typeface="Arial" panose="020B0604020202020204" pitchFamily="34" charset="0"/>
              <a:buChar char="•"/>
            </a:pPr>
            <a:r>
              <a:rPr lang="en-US" dirty="0" err="1"/>
              <a:t>Crowdstrike</a:t>
            </a:r>
            <a:r>
              <a:rPr lang="en-US" dirty="0"/>
              <a:t> was loading dynamic rules</a:t>
            </a:r>
          </a:p>
          <a:p>
            <a:pPr lvl="2">
              <a:buFont typeface="Arial" panose="020B0604020202020204" pitchFamily="34" charset="0"/>
              <a:buChar char="•"/>
            </a:pPr>
            <a:r>
              <a:rPr lang="en-US" sz="1600" dirty="0"/>
              <a:t>Into the kernel space</a:t>
            </a:r>
          </a:p>
          <a:p>
            <a:pPr lvl="2">
              <a:buFont typeface="Arial" panose="020B0604020202020204" pitchFamily="34" charset="0"/>
              <a:buChar char="•"/>
            </a:pPr>
            <a:r>
              <a:rPr lang="en-US" sz="1600" dirty="0"/>
              <a:t>Without certification</a:t>
            </a:r>
          </a:p>
          <a:p>
            <a:pPr lvl="2"/>
            <a:endParaRPr lang="en-US" sz="1600" dirty="0"/>
          </a:p>
        </p:txBody>
      </p:sp>
      <p:pic>
        <p:nvPicPr>
          <p:cNvPr id="1026" name="Picture 2" descr="Jackie Chan Confused GIFs | Tenor">
            <a:extLst>
              <a:ext uri="{FF2B5EF4-FFF2-40B4-BE49-F238E27FC236}">
                <a16:creationId xmlns:a16="http://schemas.microsoft.com/office/drawing/2014/main" id="{F7779F72-530D-CCAC-5EFA-400D4A8849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423" y="3781040"/>
            <a:ext cx="2694308" cy="162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76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C3AD9-6418-91D2-800A-181559777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D72516-BAEE-9D21-CD4B-1F720FE0CFEC}"/>
              </a:ext>
            </a:extLst>
          </p:cNvPr>
          <p:cNvSpPr>
            <a:spLocks noGrp="1"/>
          </p:cNvSpPr>
          <p:nvPr>
            <p:ph type="title"/>
          </p:nvPr>
        </p:nvSpPr>
        <p:spPr/>
        <p:txBody>
          <a:bodyPr/>
          <a:lstStyle/>
          <a:p>
            <a:r>
              <a:rPr lang="en-US" dirty="0"/>
              <a:t>What went wrong?</a:t>
            </a:r>
          </a:p>
        </p:txBody>
      </p:sp>
      <p:sp>
        <p:nvSpPr>
          <p:cNvPr id="3" name="Content Placeholder 2">
            <a:extLst>
              <a:ext uri="{FF2B5EF4-FFF2-40B4-BE49-F238E27FC236}">
                <a16:creationId xmlns:a16="http://schemas.microsoft.com/office/drawing/2014/main" id="{74C67676-B1FC-935A-24C9-22D2ECADA66F}"/>
              </a:ext>
            </a:extLst>
          </p:cNvPr>
          <p:cNvSpPr>
            <a:spLocks noGrp="1"/>
          </p:cNvSpPr>
          <p:nvPr>
            <p:ph idx="1"/>
          </p:nvPr>
        </p:nvSpPr>
        <p:spPr>
          <a:xfrm>
            <a:off x="1097280" y="1845734"/>
            <a:ext cx="10058400" cy="4023360"/>
          </a:xfrm>
        </p:spPr>
        <p:txBody>
          <a:bodyPr>
            <a:normAutofit/>
          </a:bodyPr>
          <a:lstStyle/>
          <a:p>
            <a:r>
              <a:rPr lang="en-US" dirty="0"/>
              <a:t>What about testing?</a:t>
            </a:r>
          </a:p>
          <a:p>
            <a:pPr lvl="1">
              <a:buFont typeface="Arial" panose="020B0604020202020204" pitchFamily="34" charset="0"/>
              <a:buChar char="•"/>
            </a:pPr>
            <a:r>
              <a:rPr lang="en-US" dirty="0"/>
              <a:t>Rules were validated (syntax)</a:t>
            </a:r>
          </a:p>
          <a:p>
            <a:pPr lvl="2">
              <a:buFont typeface="Arial" panose="020B0604020202020204" pitchFamily="34" charset="0"/>
              <a:buChar char="•"/>
            </a:pPr>
            <a:r>
              <a:rPr lang="en-US" sz="1600" dirty="0"/>
              <a:t>Automatically</a:t>
            </a:r>
          </a:p>
          <a:p>
            <a:pPr lvl="3">
              <a:buFont typeface="Arial" panose="020B0604020202020204" pitchFamily="34" charset="0"/>
              <a:buChar char="•"/>
            </a:pPr>
            <a:r>
              <a:rPr lang="en-US" sz="1600" dirty="0"/>
              <a:t>Tests didn’t check the number of elements in the rule</a:t>
            </a:r>
          </a:p>
          <a:p>
            <a:pPr lvl="2">
              <a:buFont typeface="Arial" panose="020B0604020202020204" pitchFamily="34" charset="0"/>
              <a:buChar char="•"/>
            </a:pPr>
            <a:r>
              <a:rPr lang="en-US" sz="1600" dirty="0"/>
              <a:t>Code review</a:t>
            </a:r>
          </a:p>
          <a:p>
            <a:pPr lvl="3">
              <a:buFont typeface="Arial" panose="020B0604020202020204" pitchFamily="34" charset="0"/>
              <a:buChar char="•"/>
            </a:pPr>
            <a:r>
              <a:rPr lang="en-US" sz="1600" dirty="0"/>
              <a:t>Looked fine</a:t>
            </a:r>
          </a:p>
          <a:p>
            <a:pPr lvl="1">
              <a:buFont typeface="Arial" panose="020B0604020202020204" pitchFamily="34" charset="0"/>
              <a:buChar char="•"/>
            </a:pPr>
            <a:r>
              <a:rPr lang="en-US" dirty="0"/>
              <a:t>Driver was tested</a:t>
            </a:r>
          </a:p>
          <a:p>
            <a:pPr lvl="2">
              <a:buFont typeface="Arial" panose="020B0604020202020204" pitchFamily="34" charset="0"/>
              <a:buChar char="•"/>
            </a:pPr>
            <a:r>
              <a:rPr lang="en-US" sz="1600" dirty="0"/>
              <a:t>With “test” rules</a:t>
            </a:r>
          </a:p>
          <a:p>
            <a:pPr lvl="1">
              <a:buFont typeface="Arial" panose="020B0604020202020204" pitchFamily="34" charset="0"/>
              <a:buChar char="•"/>
            </a:pPr>
            <a:r>
              <a:rPr lang="en-US" dirty="0"/>
              <a:t>How the driver read </a:t>
            </a:r>
            <a:r>
              <a:rPr lang="en-US" b="1" dirty="0"/>
              <a:t>those</a:t>
            </a:r>
            <a:r>
              <a:rPr lang="en-US" dirty="0"/>
              <a:t> rules – wasn’t checked!</a:t>
            </a:r>
          </a:p>
          <a:p>
            <a:pPr lvl="1">
              <a:buFont typeface="Arial" panose="020B0604020202020204" pitchFamily="34" charset="0"/>
              <a:buChar char="•"/>
            </a:pPr>
            <a:r>
              <a:rPr lang="en-US" dirty="0"/>
              <a:t>Stage testing – skipped!</a:t>
            </a:r>
          </a:p>
          <a:p>
            <a:pPr lvl="1">
              <a:buFont typeface="Arial" panose="020B0604020202020204" pitchFamily="34" charset="0"/>
              <a:buChar char="•"/>
            </a:pPr>
            <a:r>
              <a:rPr lang="en-US" dirty="0"/>
              <a:t>No canary testing!</a:t>
            </a:r>
          </a:p>
          <a:p>
            <a:pPr lvl="1">
              <a:buFont typeface="Arial" panose="020B0604020202020204" pitchFamily="34" charset="0"/>
              <a:buChar char="•"/>
            </a:pPr>
            <a:r>
              <a:rPr lang="en-US" dirty="0"/>
              <a:t>Were trusted by governments &amp; largest companies in the world</a:t>
            </a:r>
          </a:p>
        </p:txBody>
      </p:sp>
      <p:pic>
        <p:nvPicPr>
          <p:cNvPr id="7" name="Picture 6" descr="A person holding an object&#10;&#10;AI-generated content may be incorrect.">
            <a:extLst>
              <a:ext uri="{FF2B5EF4-FFF2-40B4-BE49-F238E27FC236}">
                <a16:creationId xmlns:a16="http://schemas.microsoft.com/office/drawing/2014/main" id="{1B08E770-9833-F922-D456-C411688D9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471" y="2119083"/>
            <a:ext cx="4163209" cy="2318908"/>
          </a:xfrm>
          <a:prstGeom prst="rect">
            <a:avLst/>
          </a:prstGeom>
        </p:spPr>
      </p:pic>
    </p:spTree>
    <p:extLst>
      <p:ext uri="{BB962C8B-B14F-4D97-AF65-F5344CB8AC3E}">
        <p14:creationId xmlns:p14="http://schemas.microsoft.com/office/powerpoint/2010/main" val="1518699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5E453-0BBA-033B-5CB4-1DB71D772975}"/>
              </a:ext>
            </a:extLst>
          </p:cNvPr>
          <p:cNvSpPr>
            <a:spLocks noGrp="1"/>
          </p:cNvSpPr>
          <p:nvPr>
            <p:ph type="title"/>
          </p:nvPr>
        </p:nvSpPr>
        <p:spPr/>
        <p:txBody>
          <a:bodyPr/>
          <a:lstStyle/>
          <a:p>
            <a:r>
              <a:rPr lang="en-US" dirty="0"/>
              <a:t>Responsibilities</a:t>
            </a:r>
          </a:p>
        </p:txBody>
      </p:sp>
      <p:sp>
        <p:nvSpPr>
          <p:cNvPr id="3" name="Content Placeholder 2">
            <a:extLst>
              <a:ext uri="{FF2B5EF4-FFF2-40B4-BE49-F238E27FC236}">
                <a16:creationId xmlns:a16="http://schemas.microsoft.com/office/drawing/2014/main" id="{D6810A14-017A-8CBD-B322-C986332F540B}"/>
              </a:ext>
            </a:extLst>
          </p:cNvPr>
          <p:cNvSpPr>
            <a:spLocks noGrp="1"/>
          </p:cNvSpPr>
          <p:nvPr>
            <p:ph idx="1"/>
          </p:nvPr>
        </p:nvSpPr>
        <p:spPr/>
        <p:txBody>
          <a:bodyPr>
            <a:normAutofit lnSpcReduction="10000"/>
          </a:bodyPr>
          <a:lstStyle/>
          <a:p>
            <a:r>
              <a:rPr lang="en-US" dirty="0"/>
              <a:t>Architecture issues</a:t>
            </a:r>
          </a:p>
          <a:p>
            <a:pPr lvl="1">
              <a:buFont typeface="Arial" panose="020B0604020202020204" pitchFamily="34" charset="0"/>
              <a:buChar char="•"/>
            </a:pPr>
            <a:r>
              <a:rPr lang="en-US" dirty="0"/>
              <a:t>Boot monitor, integrity check: </a:t>
            </a:r>
            <a:r>
              <a:rPr lang="en-US" dirty="0" err="1"/>
              <a:t>Crowdstrike</a:t>
            </a:r>
            <a:endParaRPr lang="en-US" dirty="0"/>
          </a:p>
          <a:p>
            <a:pPr lvl="2">
              <a:buFont typeface="Arial" panose="020B0604020202020204" pitchFamily="34" charset="0"/>
              <a:buChar char="•"/>
            </a:pPr>
            <a:r>
              <a:rPr lang="en-US" sz="1600" dirty="0"/>
              <a:t>If something crashes N times … roll back the change!!</a:t>
            </a:r>
          </a:p>
          <a:p>
            <a:pPr lvl="2">
              <a:buFont typeface="Arial" panose="020B0604020202020204" pitchFamily="34" charset="0"/>
              <a:buChar char="•"/>
            </a:pPr>
            <a:r>
              <a:rPr lang="en-US" sz="1600" dirty="0"/>
              <a:t>Make sure data files are correct!</a:t>
            </a:r>
          </a:p>
          <a:p>
            <a:pPr lvl="1">
              <a:buFont typeface="Arial" panose="020B0604020202020204" pitchFamily="34" charset="0"/>
              <a:buChar char="•"/>
            </a:pPr>
            <a:r>
              <a:rPr lang="en-US" dirty="0"/>
              <a:t>Pre-boot monitor: Microsoft</a:t>
            </a:r>
          </a:p>
          <a:p>
            <a:pPr lvl="2">
              <a:buFont typeface="Arial" panose="020B0604020202020204" pitchFamily="34" charset="0"/>
              <a:buChar char="•"/>
            </a:pPr>
            <a:r>
              <a:rPr lang="en-US" sz="1600" dirty="0"/>
              <a:t>If the BSOD occurs, drop to safe mode</a:t>
            </a:r>
          </a:p>
          <a:p>
            <a:r>
              <a:rPr lang="en-US" dirty="0"/>
              <a:t>Process issues</a:t>
            </a:r>
          </a:p>
          <a:p>
            <a:pPr lvl="1">
              <a:buFont typeface="Arial" panose="020B0604020202020204" pitchFamily="34" charset="0"/>
              <a:buChar char="•"/>
            </a:pPr>
            <a:r>
              <a:rPr lang="en-US" dirty="0" err="1"/>
              <a:t>Crowdstrike</a:t>
            </a:r>
            <a:r>
              <a:rPr lang="en-US" dirty="0"/>
              <a:t> - testing</a:t>
            </a:r>
          </a:p>
          <a:p>
            <a:pPr lvl="1">
              <a:buFont typeface="Arial" panose="020B0604020202020204" pitchFamily="34" charset="0"/>
              <a:buChar char="•"/>
            </a:pPr>
            <a:r>
              <a:rPr lang="en-US" dirty="0"/>
              <a:t>Microsoft - contractual terms</a:t>
            </a:r>
          </a:p>
          <a:p>
            <a:pPr lvl="2">
              <a:buFont typeface="Arial" panose="020B0604020202020204" pitchFamily="34" charset="0"/>
              <a:buChar char="•"/>
            </a:pPr>
            <a:r>
              <a:rPr lang="en-US" sz="1600" dirty="0"/>
              <a:t>Do not allow dynamic load into kernel</a:t>
            </a:r>
          </a:p>
          <a:p>
            <a:pPr lvl="2">
              <a:buFont typeface="Arial" panose="020B0604020202020204" pitchFamily="34" charset="0"/>
              <a:buChar char="•"/>
            </a:pPr>
            <a:r>
              <a:rPr lang="en-US" sz="1600" dirty="0"/>
              <a:t>And provider of kernel level mode MUST prove:</a:t>
            </a:r>
          </a:p>
          <a:p>
            <a:pPr lvl="3">
              <a:buFont typeface="Arial" panose="020B0604020202020204" pitchFamily="34" charset="0"/>
              <a:buChar char="•"/>
            </a:pPr>
            <a:r>
              <a:rPr lang="en-US" sz="1600" dirty="0"/>
              <a:t>Robust process</a:t>
            </a:r>
          </a:p>
          <a:p>
            <a:pPr lvl="3">
              <a:buFont typeface="Arial" panose="020B0604020202020204" pitchFamily="34" charset="0"/>
              <a:buChar char="•"/>
            </a:pPr>
            <a:r>
              <a:rPr lang="en-US" sz="1600" dirty="0"/>
              <a:t>Boot monitor with auto recovery</a:t>
            </a:r>
          </a:p>
        </p:txBody>
      </p:sp>
    </p:spTree>
    <p:extLst>
      <p:ext uri="{BB962C8B-B14F-4D97-AF65-F5344CB8AC3E}">
        <p14:creationId xmlns:p14="http://schemas.microsoft.com/office/powerpoint/2010/main" val="1668622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16087-C44E-94E2-19F4-3B0DCBEDBFB3}"/>
              </a:ext>
            </a:extLst>
          </p:cNvPr>
          <p:cNvSpPr>
            <a:spLocks noGrp="1"/>
          </p:cNvSpPr>
          <p:nvPr>
            <p:ph type="title"/>
          </p:nvPr>
        </p:nvSpPr>
        <p:spPr/>
        <p:txBody>
          <a:bodyPr/>
          <a:lstStyle/>
          <a:p>
            <a:r>
              <a:rPr lang="en-US" dirty="0"/>
              <a:t>Root Cause &amp; Consequences</a:t>
            </a:r>
          </a:p>
        </p:txBody>
      </p:sp>
      <p:sp>
        <p:nvSpPr>
          <p:cNvPr id="3" name="Content Placeholder 2">
            <a:extLst>
              <a:ext uri="{FF2B5EF4-FFF2-40B4-BE49-F238E27FC236}">
                <a16:creationId xmlns:a16="http://schemas.microsoft.com/office/drawing/2014/main" id="{12E2F448-EE25-1873-EF84-6C84856B20A6}"/>
              </a:ext>
            </a:extLst>
          </p:cNvPr>
          <p:cNvSpPr>
            <a:spLocks noGrp="1"/>
          </p:cNvSpPr>
          <p:nvPr>
            <p:ph idx="1"/>
          </p:nvPr>
        </p:nvSpPr>
        <p:spPr/>
        <p:txBody>
          <a:bodyPr>
            <a:normAutofit fontScale="92500" lnSpcReduction="20000"/>
          </a:bodyPr>
          <a:lstStyle/>
          <a:p>
            <a:r>
              <a:rPr lang="en-US" sz="2200" dirty="0"/>
              <a:t>MS forced to open the kernel to 3</a:t>
            </a:r>
            <a:r>
              <a:rPr lang="en-US" sz="2200" baseline="30000" dirty="0"/>
              <a:t>rd</a:t>
            </a:r>
            <a:r>
              <a:rPr lang="en-US" sz="2200" dirty="0"/>
              <a:t> parties</a:t>
            </a:r>
          </a:p>
          <a:p>
            <a:pPr lvl="1"/>
            <a:r>
              <a:rPr lang="en-US" sz="1900" dirty="0"/>
              <a:t>due to a 2009 EU Anti-monopoly</a:t>
            </a:r>
          </a:p>
          <a:p>
            <a:r>
              <a:rPr lang="en-US" sz="2200" dirty="0"/>
              <a:t>Apple doesn’t allow 3</a:t>
            </a:r>
            <a:r>
              <a:rPr lang="en-US" sz="2200" baseline="30000" dirty="0"/>
              <a:t>rd</a:t>
            </a:r>
            <a:r>
              <a:rPr lang="en-US" sz="2200" dirty="0"/>
              <a:t> parties kernel level access</a:t>
            </a:r>
          </a:p>
          <a:p>
            <a:pPr lvl="1"/>
            <a:r>
              <a:rPr lang="en-US" sz="1900" dirty="0"/>
              <a:t>Doesn’t have this problem</a:t>
            </a:r>
          </a:p>
          <a:p>
            <a:r>
              <a:rPr lang="en-US" sz="2200" dirty="0"/>
              <a:t>Highly interconnected world</a:t>
            </a:r>
          </a:p>
          <a:p>
            <a:pPr lvl="1"/>
            <a:r>
              <a:rPr lang="en-US" sz="1900" dirty="0"/>
              <a:t>Consolidation of providers (</a:t>
            </a:r>
            <a:r>
              <a:rPr lang="en-US" sz="1900" dirty="0" err="1"/>
              <a:t>Crowdstrike</a:t>
            </a:r>
            <a:r>
              <a:rPr lang="en-US" sz="1900" dirty="0"/>
              <a:t> and MS)</a:t>
            </a:r>
          </a:p>
          <a:p>
            <a:pPr lvl="1"/>
            <a:r>
              <a:rPr lang="en-US" sz="1900" dirty="0"/>
              <a:t>Dependency on networked services</a:t>
            </a:r>
          </a:p>
          <a:p>
            <a:pPr lvl="2"/>
            <a:r>
              <a:rPr lang="en-US" sz="1700" dirty="0"/>
              <a:t>Vs. just one machine dying</a:t>
            </a:r>
          </a:p>
          <a:p>
            <a:pPr lvl="1"/>
            <a:r>
              <a:rPr lang="en-US" sz="1900" dirty="0"/>
              <a:t>Can cause global outage by one 1 bug in 1 place</a:t>
            </a:r>
          </a:p>
          <a:p>
            <a:pPr lvl="2"/>
            <a:r>
              <a:rPr lang="en-US" sz="1700" dirty="0"/>
              <a:t>Lucky it wasn’t Linux</a:t>
            </a:r>
          </a:p>
          <a:p>
            <a:r>
              <a:rPr lang="en-US" sz="2200" dirty="0"/>
              <a:t>Cascade failures can VERY easily happen</a:t>
            </a:r>
          </a:p>
          <a:p>
            <a:r>
              <a:rPr lang="en-US" sz="2200" dirty="0"/>
              <a:t>Higher responsibility for software engineers</a:t>
            </a:r>
          </a:p>
        </p:txBody>
      </p:sp>
    </p:spTree>
    <p:extLst>
      <p:ext uri="{BB962C8B-B14F-4D97-AF65-F5344CB8AC3E}">
        <p14:creationId xmlns:p14="http://schemas.microsoft.com/office/powerpoint/2010/main" val="2731159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52E81-597A-EFA3-30C0-282E7F0ED8F8}"/>
              </a:ext>
            </a:extLst>
          </p:cNvPr>
          <p:cNvSpPr>
            <a:spLocks noGrp="1"/>
          </p:cNvSpPr>
          <p:nvPr>
            <p:ph type="title"/>
          </p:nvPr>
        </p:nvSpPr>
        <p:spPr/>
        <p:txBody>
          <a:bodyPr/>
          <a:lstStyle/>
          <a:p>
            <a:r>
              <a:rPr lang="en-US" dirty="0"/>
              <a:t>The SE Linkage …</a:t>
            </a:r>
          </a:p>
        </p:txBody>
      </p:sp>
      <p:sp>
        <p:nvSpPr>
          <p:cNvPr id="3" name="Content Placeholder 2">
            <a:extLst>
              <a:ext uri="{FF2B5EF4-FFF2-40B4-BE49-F238E27FC236}">
                <a16:creationId xmlns:a16="http://schemas.microsoft.com/office/drawing/2014/main" id="{16AAAE7F-B146-4E26-3E57-276B503ABCCB}"/>
              </a:ext>
            </a:extLst>
          </p:cNvPr>
          <p:cNvSpPr>
            <a:spLocks noGrp="1"/>
          </p:cNvSpPr>
          <p:nvPr>
            <p:ph idx="1"/>
          </p:nvPr>
        </p:nvSpPr>
        <p:spPr/>
        <p:txBody>
          <a:bodyPr>
            <a:normAutofit fontScale="77500" lnSpcReduction="20000"/>
          </a:bodyPr>
          <a:lstStyle/>
          <a:p>
            <a:r>
              <a:rPr lang="en-US" sz="2600" dirty="0"/>
              <a:t>Designing clever algorithms and modules is great</a:t>
            </a:r>
          </a:p>
          <a:p>
            <a:pPr lvl="1">
              <a:buFont typeface="Arial" panose="020B0604020202020204" pitchFamily="34" charset="0"/>
              <a:buChar char="•"/>
            </a:pPr>
            <a:r>
              <a:rPr lang="en-US" sz="2300" dirty="0" err="1"/>
              <a:t>Crowdstrike</a:t>
            </a:r>
            <a:r>
              <a:rPr lang="en-US" sz="2300" dirty="0"/>
              <a:t> driver was great</a:t>
            </a:r>
          </a:p>
          <a:p>
            <a:r>
              <a:rPr lang="en-US" sz="2600" dirty="0"/>
              <a:t>But you need people who</a:t>
            </a:r>
          </a:p>
          <a:p>
            <a:pPr lvl="1">
              <a:buFont typeface="Arial" panose="020B0604020202020204" pitchFamily="34" charset="0"/>
              <a:buChar char="•"/>
            </a:pPr>
            <a:r>
              <a:rPr lang="en-US" sz="2300" dirty="0"/>
              <a:t>Understand the system</a:t>
            </a:r>
          </a:p>
          <a:p>
            <a:pPr lvl="2">
              <a:buFont typeface="Arial" panose="020B0604020202020204" pitchFamily="34" charset="0"/>
              <a:buChar char="•"/>
            </a:pPr>
            <a:r>
              <a:rPr lang="en-US" sz="2100" dirty="0"/>
              <a:t>What can go wrong?</a:t>
            </a:r>
          </a:p>
          <a:p>
            <a:pPr lvl="1">
              <a:buFont typeface="Arial" panose="020B0604020202020204" pitchFamily="34" charset="0"/>
              <a:buChar char="•"/>
            </a:pPr>
            <a:r>
              <a:rPr lang="en-US" sz="2300" dirty="0"/>
              <a:t>Design robust systems</a:t>
            </a:r>
          </a:p>
          <a:p>
            <a:pPr lvl="2">
              <a:buFont typeface="Arial" panose="020B0604020202020204" pitchFamily="34" charset="0"/>
              <a:buChar char="•"/>
            </a:pPr>
            <a:r>
              <a:rPr lang="en-US" sz="2100" dirty="0"/>
              <a:t>How to prevent it?</a:t>
            </a:r>
          </a:p>
          <a:p>
            <a:pPr lvl="1">
              <a:buFont typeface="Arial" panose="020B0604020202020204" pitchFamily="34" charset="0"/>
              <a:buChar char="•"/>
            </a:pPr>
            <a:r>
              <a:rPr lang="en-US" sz="2300" dirty="0"/>
              <a:t>See the business context</a:t>
            </a:r>
          </a:p>
          <a:p>
            <a:pPr lvl="1">
              <a:buFont typeface="Arial" panose="020B0604020202020204" pitchFamily="34" charset="0"/>
              <a:buChar char="•"/>
            </a:pPr>
            <a:r>
              <a:rPr lang="en-US" sz="2300" dirty="0"/>
              <a:t>Define and operationalize the whole SDLC process</a:t>
            </a:r>
          </a:p>
          <a:p>
            <a:pPr lvl="2">
              <a:buFont typeface="Arial" panose="020B0604020202020204" pitchFamily="34" charset="0"/>
              <a:buChar char="•"/>
            </a:pPr>
            <a:r>
              <a:rPr lang="en-US" sz="2100" dirty="0"/>
              <a:t>Hello, insufficient testing processes</a:t>
            </a:r>
          </a:p>
          <a:p>
            <a:pPr lvl="1">
              <a:buFont typeface="Arial" panose="020B0604020202020204" pitchFamily="34" charset="0"/>
              <a:buChar char="•"/>
            </a:pPr>
            <a:r>
              <a:rPr lang="en-US" sz="2300" dirty="0"/>
              <a:t>Ask questions</a:t>
            </a:r>
          </a:p>
          <a:p>
            <a:pPr lvl="2">
              <a:buFont typeface="Arial" panose="020B0604020202020204" pitchFamily="34" charset="0"/>
              <a:buChar char="•"/>
            </a:pPr>
            <a:r>
              <a:rPr lang="en-US" sz="2100" dirty="0"/>
              <a:t>What happens if a kernel module fails?</a:t>
            </a:r>
          </a:p>
          <a:p>
            <a:pPr lvl="2">
              <a:buFont typeface="Arial" panose="020B0604020202020204" pitchFamily="34" charset="0"/>
              <a:buChar char="•"/>
            </a:pPr>
            <a:r>
              <a:rPr lang="en-US" sz="2100" dirty="0"/>
              <a:t>How do we roll it out?</a:t>
            </a:r>
          </a:p>
          <a:p>
            <a:pPr lvl="2">
              <a:buFont typeface="Arial" panose="020B0604020202020204" pitchFamily="34" charset="0"/>
              <a:buChar char="•"/>
            </a:pPr>
            <a:r>
              <a:rPr lang="en-US" sz="2100" dirty="0"/>
              <a:t>Can we roll it back?</a:t>
            </a:r>
          </a:p>
          <a:p>
            <a:pPr lvl="2">
              <a:buFont typeface="Arial" panose="020B0604020202020204" pitchFamily="34" charset="0"/>
              <a:buChar char="•"/>
            </a:pPr>
            <a:r>
              <a:rPr lang="en-US" sz="2100" dirty="0"/>
              <a:t>Any of these would prevent the situation</a:t>
            </a:r>
          </a:p>
        </p:txBody>
      </p:sp>
      <p:sp>
        <p:nvSpPr>
          <p:cNvPr id="4" name="TextBox 3">
            <a:extLst>
              <a:ext uri="{FF2B5EF4-FFF2-40B4-BE49-F238E27FC236}">
                <a16:creationId xmlns:a16="http://schemas.microsoft.com/office/drawing/2014/main" id="{D5EABC09-84D3-C4DC-FDEB-9F6A36926BB0}"/>
              </a:ext>
            </a:extLst>
          </p:cNvPr>
          <p:cNvSpPr txBox="1"/>
          <p:nvPr/>
        </p:nvSpPr>
        <p:spPr>
          <a:xfrm>
            <a:off x="7620000" y="2794000"/>
            <a:ext cx="3429000" cy="1778000"/>
          </a:xfrm>
          <a:prstGeom prst="rect">
            <a:avLst/>
          </a:prstGeom>
          <a:noFill/>
        </p:spPr>
        <p:txBody>
          <a:bodyPr wrap="none" rtlCol="0">
            <a:spAutoFit/>
          </a:bodyPr>
          <a:lstStyle/>
          <a:p>
            <a:pPr algn="ctr"/>
            <a:r>
              <a:rPr lang="en-US" sz="2800" b="1" dirty="0">
                <a:solidFill>
                  <a:schemeClr val="accent2"/>
                </a:solidFill>
              </a:rPr>
              <a:t>This is Software Engineering</a:t>
            </a:r>
          </a:p>
          <a:p>
            <a:pPr algn="ctr"/>
            <a:r>
              <a:rPr lang="en-US" sz="2000" i="1" dirty="0">
                <a:solidFill>
                  <a:schemeClr val="tx1"/>
                </a:solidFill>
              </a:rPr>
              <a:t>Not writing code</a:t>
            </a:r>
          </a:p>
        </p:txBody>
      </p:sp>
    </p:spTree>
    <p:extLst>
      <p:ext uri="{BB962C8B-B14F-4D97-AF65-F5344CB8AC3E}">
        <p14:creationId xmlns:p14="http://schemas.microsoft.com/office/powerpoint/2010/main" val="62333991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39048A8-01DE-44C6-A6E4-69D10F179FC1}">
  <we:reference id="WA200010001" version="1.0.0.1" store="Omex" storeType="OMEX"/>
  <we:alternateReferences>
    <we:reference id="WA200010001" version="1.0.0.1" store="WA200010001" storeType="OMEX"/>
  </we:alternateReferences>
  <we:properties>
    <we:property name="claude.fileId" value="&quot;b5c37eb3-954d-4c4c-8c7a-7ff37cf3d28e&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5255</TotalTime>
  <Words>1014</Words>
  <Application>Microsoft Office PowerPoint</Application>
  <PresentationFormat>Widescreen</PresentationFormat>
  <Paragraphs>129</Paragraphs>
  <Slides>11</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Wingdings</vt:lpstr>
      <vt:lpstr>Retrospect</vt:lpstr>
      <vt:lpstr>How about that Crowdstrike?</vt:lpstr>
      <vt:lpstr>What happened</vt:lpstr>
      <vt:lpstr>Why?</vt:lpstr>
      <vt:lpstr>The Fix</vt:lpstr>
      <vt:lpstr>What Went Wrong?</vt:lpstr>
      <vt:lpstr>What went wrong?</vt:lpstr>
      <vt:lpstr>Responsibilities</vt:lpstr>
      <vt:lpstr>Root Cause &amp; Consequences</vt:lpstr>
      <vt:lpstr>The SE Linkage …</vt:lpstr>
      <vt:lpstr>Nitty Gritty Details</vt:lpstr>
      <vt:lpstr>A Windows Dev Explains Crowdstrike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Communications</dc:title>
  <dc:creator>Kal Rabb</dc:creator>
  <cp:lastModifiedBy>Christopher Wake</cp:lastModifiedBy>
  <cp:revision>61</cp:revision>
  <dcterms:created xsi:type="dcterms:W3CDTF">2020-05-21T12:39:57Z</dcterms:created>
  <dcterms:modified xsi:type="dcterms:W3CDTF">2026-08-04T23:23:26Z</dcterms:modified>
</cp:coreProperties>
</file>