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88" r:id="rId3"/>
    <p:sldId id="290" r:id="rId4"/>
    <p:sldId id="298" r:id="rId5"/>
    <p:sldId id="297" r:id="rId6"/>
    <p:sldId id="279" r:id="rId7"/>
    <p:sldId id="289" r:id="rId8"/>
    <p:sldId id="295" r:id="rId9"/>
    <p:sldId id="293" r:id="rId10"/>
    <p:sldId id="296" r:id="rId11"/>
    <p:sldId id="268" r:id="rId12"/>
  </p:sldIdLst>
  <p:sldSz cx="9144000" cy="5143500" type="screen16x9"/>
  <p:notesSz cx="6858000" cy="9144000"/>
  <p:embeddedFontLst>
    <p:embeddedFont>
      <p:font typeface="Arial Unicode MS" panose="020B0604020202020204" charset="-128"/>
      <p:regular r:id="rId14"/>
    </p:embeddedFont>
    <p:embeddedFont>
      <p:font typeface="Abadi" panose="020B0604020104020204" pitchFamily="34" charset="0"/>
      <p:regular r:id="rId15"/>
      <p:bold r:id="rId16"/>
      <p:italic r:id="rId17"/>
      <p:boldItalic r:id="rId18"/>
    </p:embeddedFont>
    <p:embeddedFont>
      <p:font typeface="Consolas" panose="020B0609020204030204" pitchFamily="49" charset="0"/>
      <p:regular r:id="rId19"/>
      <p:bold r:id="rId20"/>
      <p:italic r:id="rId21"/>
      <p:boldItalic r:id="rId22"/>
    </p:embeddedFont>
    <p:embeddedFont>
      <p:font typeface="Roboto Mono" panose="00000009000000000000" pitchFamily="49"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54D59-3CE4-450C-AD1C-EC679EC2DE64}" v="4" dt="2023-05-30T20:04:39.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98" autoAdjust="0"/>
  </p:normalViewPr>
  <p:slideViewPr>
    <p:cSldViewPr snapToGrid="0">
      <p:cViewPr varScale="1">
        <p:scale>
          <a:sx n="147" d="100"/>
          <a:sy n="147" d="100"/>
        </p:scale>
        <p:origin x="56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0E56DB3D-BB09-4308-91B3-A1EAE1F03D28}"/>
    <pc:docChg chg="undo custSel addSld modSld">
      <pc:chgData name="Kal Rabb" userId="3edf06299a4717ec" providerId="LiveId" clId="{0E56DB3D-BB09-4308-91B3-A1EAE1F03D28}" dt="2022-10-28T18:22:34.112" v="1025" actId="15"/>
      <pc:docMkLst>
        <pc:docMk/>
      </pc:docMkLst>
      <pc:sldChg chg="addSp delSp modSp new mod modClrScheme chgLayout">
        <pc:chgData name="Kal Rabb" userId="3edf06299a4717ec" providerId="LiveId" clId="{0E56DB3D-BB09-4308-91B3-A1EAE1F03D28}" dt="2022-10-28T18:08:17.245" v="251" actId="179"/>
        <pc:sldMkLst>
          <pc:docMk/>
          <pc:sldMk cId="414182168" sldId="292"/>
        </pc:sldMkLst>
        <pc:spChg chg="mod ord">
          <ac:chgData name="Kal Rabb" userId="3edf06299a4717ec" providerId="LiveId" clId="{0E56DB3D-BB09-4308-91B3-A1EAE1F03D28}" dt="2022-10-28T18:06:36.528" v="10" actId="700"/>
          <ac:spMkLst>
            <pc:docMk/>
            <pc:sldMk cId="414182168" sldId="292"/>
            <ac:spMk id="2" creationId="{BD8B3566-EF38-B146-B448-CAD723B0208C}"/>
          </ac:spMkLst>
        </pc:spChg>
        <pc:spChg chg="del mod ord">
          <ac:chgData name="Kal Rabb" userId="3edf06299a4717ec" providerId="LiveId" clId="{0E56DB3D-BB09-4308-91B3-A1EAE1F03D28}" dt="2022-10-28T18:06:36.528" v="10" actId="700"/>
          <ac:spMkLst>
            <pc:docMk/>
            <pc:sldMk cId="414182168" sldId="292"/>
            <ac:spMk id="3" creationId="{17475F8F-C854-D283-E937-42D91E70A71D}"/>
          </ac:spMkLst>
        </pc:spChg>
        <pc:spChg chg="del">
          <ac:chgData name="Kal Rabb" userId="3edf06299a4717ec" providerId="LiveId" clId="{0E56DB3D-BB09-4308-91B3-A1EAE1F03D28}" dt="2022-10-28T18:06:36.528" v="10" actId="700"/>
          <ac:spMkLst>
            <pc:docMk/>
            <pc:sldMk cId="414182168" sldId="292"/>
            <ac:spMk id="4" creationId="{5BCBE239-A4C0-F617-0084-62CE7B2456BD}"/>
          </ac:spMkLst>
        </pc:spChg>
        <pc:spChg chg="add mod ord">
          <ac:chgData name="Kal Rabb" userId="3edf06299a4717ec" providerId="LiveId" clId="{0E56DB3D-BB09-4308-91B3-A1EAE1F03D28}" dt="2022-10-28T18:08:17.245" v="251" actId="179"/>
          <ac:spMkLst>
            <pc:docMk/>
            <pc:sldMk cId="414182168" sldId="292"/>
            <ac:spMk id="5" creationId="{360AB639-2208-8578-4598-8635C8C5D960}"/>
          </ac:spMkLst>
        </pc:spChg>
      </pc:sldChg>
      <pc:sldChg chg="addSp delSp modSp new mod modAnim">
        <pc:chgData name="Kal Rabb" userId="3edf06299a4717ec" providerId="LiveId" clId="{0E56DB3D-BB09-4308-91B3-A1EAE1F03D28}" dt="2022-10-28T18:22:34.112" v="1025" actId="15"/>
        <pc:sldMkLst>
          <pc:docMk/>
          <pc:sldMk cId="1103706886" sldId="293"/>
        </pc:sldMkLst>
        <pc:spChg chg="mod">
          <ac:chgData name="Kal Rabb" userId="3edf06299a4717ec" providerId="LiveId" clId="{0E56DB3D-BB09-4308-91B3-A1EAE1F03D28}" dt="2022-10-28T18:09:10.646" v="282" actId="20577"/>
          <ac:spMkLst>
            <pc:docMk/>
            <pc:sldMk cId="1103706886" sldId="293"/>
            <ac:spMk id="2" creationId="{F09B9888-5973-F6C5-7B04-1E5E7EC0DFB0}"/>
          </ac:spMkLst>
        </pc:spChg>
        <pc:spChg chg="mod">
          <ac:chgData name="Kal Rabb" userId="3edf06299a4717ec" providerId="LiveId" clId="{0E56DB3D-BB09-4308-91B3-A1EAE1F03D28}" dt="2022-10-28T18:22:34.112" v="1025" actId="15"/>
          <ac:spMkLst>
            <pc:docMk/>
            <pc:sldMk cId="1103706886" sldId="293"/>
            <ac:spMk id="3" creationId="{5E243F32-3F87-0F72-ABEB-B262CD4C7D7C}"/>
          </ac:spMkLst>
        </pc:spChg>
        <pc:spChg chg="del">
          <ac:chgData name="Kal Rabb" userId="3edf06299a4717ec" providerId="LiveId" clId="{0E56DB3D-BB09-4308-91B3-A1EAE1F03D28}" dt="2022-10-28T18:12:13.252" v="790" actId="478"/>
          <ac:spMkLst>
            <pc:docMk/>
            <pc:sldMk cId="1103706886" sldId="293"/>
            <ac:spMk id="4" creationId="{0901EAB0-2924-3F62-BD47-2D7C3F08196B}"/>
          </ac:spMkLst>
        </pc:spChg>
        <pc:spChg chg="add del mod">
          <ac:chgData name="Kal Rabb" userId="3edf06299a4717ec" providerId="LiveId" clId="{0E56DB3D-BB09-4308-91B3-A1EAE1F03D28}" dt="2022-10-28T18:15:37.382" v="801" actId="478"/>
          <ac:spMkLst>
            <pc:docMk/>
            <pc:sldMk cId="1103706886" sldId="293"/>
            <ac:spMk id="10" creationId="{ED8B325C-7B92-F7C1-037E-B3E9E2858483}"/>
          </ac:spMkLst>
        </pc:spChg>
        <pc:spChg chg="add mod">
          <ac:chgData name="Kal Rabb" userId="3edf06299a4717ec" providerId="LiveId" clId="{0E56DB3D-BB09-4308-91B3-A1EAE1F03D28}" dt="2022-10-28T18:21:13.690" v="943" actId="20577"/>
          <ac:spMkLst>
            <pc:docMk/>
            <pc:sldMk cId="1103706886" sldId="293"/>
            <ac:spMk id="20" creationId="{F415342D-25EF-1208-5A7C-8D0F38540BF7}"/>
          </ac:spMkLst>
        </pc:spChg>
        <pc:spChg chg="add mod">
          <ac:chgData name="Kal Rabb" userId="3edf06299a4717ec" providerId="LiveId" clId="{0E56DB3D-BB09-4308-91B3-A1EAE1F03D28}" dt="2022-10-28T18:21:27.446" v="960" actId="20577"/>
          <ac:spMkLst>
            <pc:docMk/>
            <pc:sldMk cId="1103706886" sldId="293"/>
            <ac:spMk id="21" creationId="{FE4B08CC-C62D-8F4A-2212-B4BFCF38790E}"/>
          </ac:spMkLst>
        </pc:spChg>
        <pc:spChg chg="add mod">
          <ac:chgData name="Kal Rabb" userId="3edf06299a4717ec" providerId="LiveId" clId="{0E56DB3D-BB09-4308-91B3-A1EAE1F03D28}" dt="2022-10-28T18:19:50.791" v="896" actId="2711"/>
          <ac:spMkLst>
            <pc:docMk/>
            <pc:sldMk cId="1103706886" sldId="293"/>
            <ac:spMk id="22" creationId="{27E08253-AB4B-D627-7E64-FD330FE35F1D}"/>
          </ac:spMkLst>
        </pc:spChg>
        <pc:spChg chg="add mod">
          <ac:chgData name="Kal Rabb" userId="3edf06299a4717ec" providerId="LiveId" clId="{0E56DB3D-BB09-4308-91B3-A1EAE1F03D28}" dt="2022-10-28T18:20:29.678" v="928" actId="1076"/>
          <ac:spMkLst>
            <pc:docMk/>
            <pc:sldMk cId="1103706886" sldId="293"/>
            <ac:spMk id="23" creationId="{D59D21D1-60EE-D465-0C59-DEF7C57CB7CB}"/>
          </ac:spMkLst>
        </pc:spChg>
        <pc:spChg chg="add mod">
          <ac:chgData name="Kal Rabb" userId="3edf06299a4717ec" providerId="LiveId" clId="{0E56DB3D-BB09-4308-91B3-A1EAE1F03D28}" dt="2022-10-28T18:20:11.271" v="912" actId="1076"/>
          <ac:spMkLst>
            <pc:docMk/>
            <pc:sldMk cId="1103706886" sldId="293"/>
            <ac:spMk id="24" creationId="{2E7B2D4D-A718-9A18-2F9E-941E0695BDEB}"/>
          </ac:spMkLst>
        </pc:spChg>
        <pc:spChg chg="add mod">
          <ac:chgData name="Kal Rabb" userId="3edf06299a4717ec" providerId="LiveId" clId="{0E56DB3D-BB09-4308-91B3-A1EAE1F03D28}" dt="2022-10-28T18:20:24.154" v="927" actId="20577"/>
          <ac:spMkLst>
            <pc:docMk/>
            <pc:sldMk cId="1103706886" sldId="293"/>
            <ac:spMk id="25" creationId="{3F25BFBC-2592-4393-1F7B-FE42FE7B5C11}"/>
          </ac:spMkLst>
        </pc:spChg>
        <pc:picChg chg="add mod">
          <ac:chgData name="Kal Rabb" userId="3edf06299a4717ec" providerId="LiveId" clId="{0E56DB3D-BB09-4308-91B3-A1EAE1F03D28}" dt="2022-10-28T18:14:43.806" v="795" actId="1076"/>
          <ac:picMkLst>
            <pc:docMk/>
            <pc:sldMk cId="1103706886" sldId="293"/>
            <ac:picMk id="6" creationId="{4E113A11-3161-7D16-8A2F-83D01BC7ED8F}"/>
          </ac:picMkLst>
        </pc:picChg>
        <pc:picChg chg="add mod">
          <ac:chgData name="Kal Rabb" userId="3edf06299a4717ec" providerId="LiveId" clId="{0E56DB3D-BB09-4308-91B3-A1EAE1F03D28}" dt="2022-10-28T18:14:48.256" v="797" actId="1076"/>
          <ac:picMkLst>
            <pc:docMk/>
            <pc:sldMk cId="1103706886" sldId="293"/>
            <ac:picMk id="7" creationId="{A3A08808-8742-3C5B-012F-531A71852275}"/>
          </ac:picMkLst>
        </pc:picChg>
        <pc:picChg chg="add mod">
          <ac:chgData name="Kal Rabb" userId="3edf06299a4717ec" providerId="LiveId" clId="{0E56DB3D-BB09-4308-91B3-A1EAE1F03D28}" dt="2022-10-28T18:15:41.160" v="802" actId="1076"/>
          <ac:picMkLst>
            <pc:docMk/>
            <pc:sldMk cId="1103706886" sldId="293"/>
            <ac:picMk id="9" creationId="{935BFE03-132E-5D05-00F5-D5E0E234C3B1}"/>
          </ac:picMkLst>
        </pc:picChg>
        <pc:cxnChg chg="add mod">
          <ac:chgData name="Kal Rabb" userId="3edf06299a4717ec" providerId="LiveId" clId="{0E56DB3D-BB09-4308-91B3-A1EAE1F03D28}" dt="2022-10-28T18:17:23.926" v="813" actId="14100"/>
          <ac:cxnSpMkLst>
            <pc:docMk/>
            <pc:sldMk cId="1103706886" sldId="293"/>
            <ac:cxnSpMk id="12" creationId="{F4AA11A5-E7EE-996E-92E9-E599E393244E}"/>
          </ac:cxnSpMkLst>
        </pc:cxnChg>
        <pc:cxnChg chg="add mod">
          <ac:chgData name="Kal Rabb" userId="3edf06299a4717ec" providerId="LiveId" clId="{0E56DB3D-BB09-4308-91B3-A1EAE1F03D28}" dt="2022-10-28T18:17:20.285" v="812" actId="17032"/>
          <ac:cxnSpMkLst>
            <pc:docMk/>
            <pc:sldMk cId="1103706886" sldId="293"/>
            <ac:cxnSpMk id="13" creationId="{66554191-72B4-8940-F4FE-6AC619328553}"/>
          </ac:cxnSpMkLst>
        </pc:cxnChg>
      </pc:sldChg>
    </pc:docChg>
  </pc:docChgLst>
  <pc:docChgLst>
    <pc:chgData name="Kal Rabb" userId="3edf06299a4717ec" providerId="LiveId" clId="{39F02D62-6772-4E86-AC39-8D5A73073ADE}"/>
    <pc:docChg chg="undo redo custSel addSld modSld sldOrd">
      <pc:chgData name="Kal Rabb" userId="3edf06299a4717ec" providerId="LiveId" clId="{39F02D62-6772-4E86-AC39-8D5A73073ADE}" dt="2020-11-11T01:45:14.013" v="2560" actId="5793"/>
      <pc:docMkLst>
        <pc:docMk/>
      </pc:docMkLst>
      <pc:sldChg chg="modSp modNotes">
        <pc:chgData name="Kal Rabb" userId="3edf06299a4717ec" providerId="LiveId" clId="{39F02D62-6772-4E86-AC39-8D5A73073ADE}" dt="2020-10-19T20:23:42.241" v="0"/>
        <pc:sldMkLst>
          <pc:docMk/>
          <pc:sldMk cId="0" sldId="256"/>
        </pc:sldMkLst>
        <pc:spChg chg="mod">
          <ac:chgData name="Kal Rabb" userId="3edf06299a4717ec" providerId="LiveId" clId="{39F02D62-6772-4E86-AC39-8D5A73073ADE}" dt="2020-10-19T20:23:42.241" v="0"/>
          <ac:spMkLst>
            <pc:docMk/>
            <pc:sldMk cId="0" sldId="256"/>
            <ac:spMk id="54" creationId="{00000000-0000-0000-0000-000000000000}"/>
          </ac:spMkLst>
        </pc:spChg>
        <pc:spChg chg="mod">
          <ac:chgData name="Kal Rabb" userId="3edf06299a4717ec" providerId="LiveId" clId="{39F02D62-6772-4E86-AC39-8D5A73073ADE}" dt="2020-10-19T20:23:42.241" v="0"/>
          <ac:spMkLst>
            <pc:docMk/>
            <pc:sldMk cId="0" sldId="256"/>
            <ac:spMk id="55" creationId="{00000000-0000-0000-0000-000000000000}"/>
          </ac:spMkLst>
        </pc:spChg>
      </pc:sldChg>
      <pc:sldChg chg="modSp mod modNotes">
        <pc:chgData name="Kal Rabb" userId="3edf06299a4717ec" providerId="LiveId" clId="{39F02D62-6772-4E86-AC39-8D5A73073ADE}" dt="2020-10-19T20:24:26.004" v="22" actId="403"/>
        <pc:sldMkLst>
          <pc:docMk/>
          <pc:sldMk cId="0" sldId="257"/>
        </pc:sldMkLst>
        <pc:spChg chg="mod">
          <ac:chgData name="Kal Rabb" userId="3edf06299a4717ec" providerId="LiveId" clId="{39F02D62-6772-4E86-AC39-8D5A73073ADE}" dt="2020-10-19T20:23:42.241" v="0"/>
          <ac:spMkLst>
            <pc:docMk/>
            <pc:sldMk cId="0" sldId="257"/>
            <ac:spMk id="60" creationId="{00000000-0000-0000-0000-000000000000}"/>
          </ac:spMkLst>
        </pc:spChg>
        <pc:spChg chg="mod">
          <ac:chgData name="Kal Rabb" userId="3edf06299a4717ec" providerId="LiveId" clId="{39F02D62-6772-4E86-AC39-8D5A73073ADE}" dt="2020-10-19T20:24:26.004" v="22" actId="403"/>
          <ac:spMkLst>
            <pc:docMk/>
            <pc:sldMk cId="0" sldId="257"/>
            <ac:spMk id="61" creationId="{00000000-0000-0000-0000-000000000000}"/>
          </ac:spMkLst>
        </pc:spChg>
      </pc:sldChg>
      <pc:sldChg chg="modSp mod modNotes">
        <pc:chgData name="Kal Rabb" userId="3edf06299a4717ec" providerId="LiveId" clId="{39F02D62-6772-4E86-AC39-8D5A73073ADE}" dt="2020-10-19T20:25:43.171" v="170" actId="20577"/>
        <pc:sldMkLst>
          <pc:docMk/>
          <pc:sldMk cId="0" sldId="258"/>
        </pc:sldMkLst>
        <pc:spChg chg="mod">
          <ac:chgData name="Kal Rabb" userId="3edf06299a4717ec" providerId="LiveId" clId="{39F02D62-6772-4E86-AC39-8D5A73073ADE}" dt="2020-10-19T20:23:42.241" v="0"/>
          <ac:spMkLst>
            <pc:docMk/>
            <pc:sldMk cId="0" sldId="258"/>
            <ac:spMk id="66" creationId="{00000000-0000-0000-0000-000000000000}"/>
          </ac:spMkLst>
        </pc:spChg>
        <pc:spChg chg="mod">
          <ac:chgData name="Kal Rabb" userId="3edf06299a4717ec" providerId="LiveId" clId="{39F02D62-6772-4E86-AC39-8D5A73073ADE}" dt="2020-10-19T20:25:43.171" v="170" actId="20577"/>
          <ac:spMkLst>
            <pc:docMk/>
            <pc:sldMk cId="0" sldId="258"/>
            <ac:spMk id="67" creationId="{00000000-0000-0000-0000-000000000000}"/>
          </ac:spMkLst>
        </pc:spChg>
      </pc:sldChg>
      <pc:sldChg chg="modSp mod modNotes">
        <pc:chgData name="Kal Rabb" userId="3edf06299a4717ec" providerId="LiveId" clId="{39F02D62-6772-4E86-AC39-8D5A73073ADE}" dt="2020-10-19T20:26:01.391" v="173" actId="403"/>
        <pc:sldMkLst>
          <pc:docMk/>
          <pc:sldMk cId="0" sldId="259"/>
        </pc:sldMkLst>
        <pc:spChg chg="mod">
          <ac:chgData name="Kal Rabb" userId="3edf06299a4717ec" providerId="LiveId" clId="{39F02D62-6772-4E86-AC39-8D5A73073ADE}" dt="2020-10-19T20:23:42.241" v="0"/>
          <ac:spMkLst>
            <pc:docMk/>
            <pc:sldMk cId="0" sldId="259"/>
            <ac:spMk id="72" creationId="{00000000-0000-0000-0000-000000000000}"/>
          </ac:spMkLst>
        </pc:spChg>
        <pc:spChg chg="mod">
          <ac:chgData name="Kal Rabb" userId="3edf06299a4717ec" providerId="LiveId" clId="{39F02D62-6772-4E86-AC39-8D5A73073ADE}" dt="2020-10-19T20:26:01.391" v="173" actId="403"/>
          <ac:spMkLst>
            <pc:docMk/>
            <pc:sldMk cId="0" sldId="259"/>
            <ac:spMk id="73" creationId="{00000000-0000-0000-0000-000000000000}"/>
          </ac:spMkLst>
        </pc:spChg>
      </pc:sldChg>
      <pc:sldChg chg="modSp mod modNotes">
        <pc:chgData name="Kal Rabb" userId="3edf06299a4717ec" providerId="LiveId" clId="{39F02D62-6772-4E86-AC39-8D5A73073ADE}" dt="2020-10-19T20:26:18.754" v="176" actId="403"/>
        <pc:sldMkLst>
          <pc:docMk/>
          <pc:sldMk cId="0" sldId="260"/>
        </pc:sldMkLst>
        <pc:spChg chg="mod">
          <ac:chgData name="Kal Rabb" userId="3edf06299a4717ec" providerId="LiveId" clId="{39F02D62-6772-4E86-AC39-8D5A73073ADE}" dt="2020-10-19T20:23:42.241" v="0"/>
          <ac:spMkLst>
            <pc:docMk/>
            <pc:sldMk cId="0" sldId="260"/>
            <ac:spMk id="78" creationId="{00000000-0000-0000-0000-000000000000}"/>
          </ac:spMkLst>
        </pc:spChg>
        <pc:spChg chg="mod">
          <ac:chgData name="Kal Rabb" userId="3edf06299a4717ec" providerId="LiveId" clId="{39F02D62-6772-4E86-AC39-8D5A73073ADE}" dt="2020-10-19T20:26:18.754" v="176" actId="403"/>
          <ac:spMkLst>
            <pc:docMk/>
            <pc:sldMk cId="0" sldId="260"/>
            <ac:spMk id="79" creationId="{00000000-0000-0000-0000-000000000000}"/>
          </ac:spMkLst>
        </pc:spChg>
      </pc:sldChg>
      <pc:sldChg chg="modSp modNotes">
        <pc:chgData name="Kal Rabb" userId="3edf06299a4717ec" providerId="LiveId" clId="{39F02D62-6772-4E86-AC39-8D5A73073ADE}" dt="2020-10-19T20:23:42.241" v="0"/>
        <pc:sldMkLst>
          <pc:docMk/>
          <pc:sldMk cId="0" sldId="261"/>
        </pc:sldMkLst>
        <pc:spChg chg="mod">
          <ac:chgData name="Kal Rabb" userId="3edf06299a4717ec" providerId="LiveId" clId="{39F02D62-6772-4E86-AC39-8D5A73073ADE}" dt="2020-10-19T20:23:42.241" v="0"/>
          <ac:spMkLst>
            <pc:docMk/>
            <pc:sldMk cId="0" sldId="261"/>
            <ac:spMk id="84" creationId="{00000000-0000-0000-0000-000000000000}"/>
          </ac:spMkLst>
        </pc:spChg>
        <pc:spChg chg="mod">
          <ac:chgData name="Kal Rabb" userId="3edf06299a4717ec" providerId="LiveId" clId="{39F02D62-6772-4E86-AC39-8D5A73073ADE}" dt="2020-10-19T20:23:42.241" v="0"/>
          <ac:spMkLst>
            <pc:docMk/>
            <pc:sldMk cId="0" sldId="261"/>
            <ac:spMk id="85" creationId="{00000000-0000-0000-0000-000000000000}"/>
          </ac:spMkLst>
        </pc:spChg>
      </pc:sldChg>
      <pc:sldChg chg="addSp delSp modSp new mod modClrScheme chgLayout">
        <pc:chgData name="Kal Rabb" userId="3edf06299a4717ec" providerId="LiveId" clId="{39F02D62-6772-4E86-AC39-8D5A73073ADE}" dt="2020-10-20T15:51:04.921" v="2020" actId="14100"/>
        <pc:sldMkLst>
          <pc:docMk/>
          <pc:sldMk cId="2189748646" sldId="262"/>
        </pc:sldMkLst>
        <pc:spChg chg="mod ord">
          <ac:chgData name="Kal Rabb" userId="3edf06299a4717ec" providerId="LiveId" clId="{39F02D62-6772-4E86-AC39-8D5A73073ADE}" dt="2020-10-19T20:27:30.581" v="207" actId="700"/>
          <ac:spMkLst>
            <pc:docMk/>
            <pc:sldMk cId="2189748646" sldId="262"/>
            <ac:spMk id="2" creationId="{42B91A26-22AA-429B-9EEA-72318A4F8017}"/>
          </ac:spMkLst>
        </pc:spChg>
        <pc:spChg chg="del mod ord">
          <ac:chgData name="Kal Rabb" userId="3edf06299a4717ec" providerId="LiveId" clId="{39F02D62-6772-4E86-AC39-8D5A73073ADE}" dt="2020-10-19T20:27:30.581" v="207" actId="700"/>
          <ac:spMkLst>
            <pc:docMk/>
            <pc:sldMk cId="2189748646" sldId="262"/>
            <ac:spMk id="3" creationId="{154FDA82-9BB9-4DF9-A202-980D381A8625}"/>
          </ac:spMkLst>
        </pc:spChg>
        <pc:spChg chg="add mod ord">
          <ac:chgData name="Kal Rabb" userId="3edf06299a4717ec" providerId="LiveId" clId="{39F02D62-6772-4E86-AC39-8D5A73073ADE}" dt="2020-10-20T15:51:04.921" v="2020" actId="14100"/>
          <ac:spMkLst>
            <pc:docMk/>
            <pc:sldMk cId="2189748646" sldId="262"/>
            <ac:spMk id="4" creationId="{6689673E-BB4D-43D8-BC98-A022E9B9A798}"/>
          </ac:spMkLst>
        </pc:spChg>
        <pc:spChg chg="add mod ord">
          <ac:chgData name="Kal Rabb" userId="3edf06299a4717ec" providerId="LiveId" clId="{39F02D62-6772-4E86-AC39-8D5A73073ADE}" dt="2020-10-19T20:31:21.369" v="453" actId="27636"/>
          <ac:spMkLst>
            <pc:docMk/>
            <pc:sldMk cId="2189748646" sldId="262"/>
            <ac:spMk id="5" creationId="{E08E6C29-DC62-4C92-8801-B0FA0C56C545}"/>
          </ac:spMkLst>
        </pc:spChg>
      </pc:sldChg>
      <pc:sldChg chg="modSp add mod">
        <pc:chgData name="Kal Rabb" userId="3edf06299a4717ec" providerId="LiveId" clId="{39F02D62-6772-4E86-AC39-8D5A73073ADE}" dt="2020-10-19T20:48:36.215" v="1354" actId="27636"/>
        <pc:sldMkLst>
          <pc:docMk/>
          <pc:sldMk cId="903113046" sldId="263"/>
        </pc:sldMkLst>
        <pc:spChg chg="mod">
          <ac:chgData name="Kal Rabb" userId="3edf06299a4717ec" providerId="LiveId" clId="{39F02D62-6772-4E86-AC39-8D5A73073ADE}" dt="2020-10-19T20:48:36.212" v="1353" actId="27636"/>
          <ac:spMkLst>
            <pc:docMk/>
            <pc:sldMk cId="903113046" sldId="263"/>
            <ac:spMk id="4" creationId="{6689673E-BB4D-43D8-BC98-A022E9B9A798}"/>
          </ac:spMkLst>
        </pc:spChg>
        <pc:spChg chg="mod">
          <ac:chgData name="Kal Rabb" userId="3edf06299a4717ec" providerId="LiveId" clId="{39F02D62-6772-4E86-AC39-8D5A73073ADE}" dt="2020-10-19T20:48:36.215" v="1354" actId="27636"/>
          <ac:spMkLst>
            <pc:docMk/>
            <pc:sldMk cId="903113046" sldId="263"/>
            <ac:spMk id="5" creationId="{E08E6C29-DC62-4C92-8801-B0FA0C56C545}"/>
          </ac:spMkLst>
        </pc:spChg>
      </pc:sldChg>
      <pc:sldChg chg="modSp new mod">
        <pc:chgData name="Kal Rabb" userId="3edf06299a4717ec" providerId="LiveId" clId="{39F02D62-6772-4E86-AC39-8D5A73073ADE}" dt="2020-10-19T20:44:06.031" v="1038" actId="207"/>
        <pc:sldMkLst>
          <pc:docMk/>
          <pc:sldMk cId="1196212955" sldId="264"/>
        </pc:sldMkLst>
        <pc:spChg chg="mod">
          <ac:chgData name="Kal Rabb" userId="3edf06299a4717ec" providerId="LiveId" clId="{39F02D62-6772-4E86-AC39-8D5A73073ADE}" dt="2020-10-19T20:37:03.049" v="603" actId="20577"/>
          <ac:spMkLst>
            <pc:docMk/>
            <pc:sldMk cId="1196212955" sldId="264"/>
            <ac:spMk id="2" creationId="{6CCA18F6-BF3C-4887-9EBA-A320F3B2D73C}"/>
          </ac:spMkLst>
        </pc:spChg>
        <pc:spChg chg="mod">
          <ac:chgData name="Kal Rabb" userId="3edf06299a4717ec" providerId="LiveId" clId="{39F02D62-6772-4E86-AC39-8D5A73073ADE}" dt="2020-10-19T20:43:59.563" v="1036" actId="207"/>
          <ac:spMkLst>
            <pc:docMk/>
            <pc:sldMk cId="1196212955" sldId="264"/>
            <ac:spMk id="3" creationId="{A0301D4F-F677-4AF1-8774-E2488F7F3EE4}"/>
          </ac:spMkLst>
        </pc:spChg>
        <pc:spChg chg="mod">
          <ac:chgData name="Kal Rabb" userId="3edf06299a4717ec" providerId="LiveId" clId="{39F02D62-6772-4E86-AC39-8D5A73073ADE}" dt="2020-10-19T20:44:06.031" v="1038" actId="207"/>
          <ac:spMkLst>
            <pc:docMk/>
            <pc:sldMk cId="1196212955" sldId="264"/>
            <ac:spMk id="4" creationId="{31FFB075-899E-44E2-A0CD-950252AF7D0A}"/>
          </ac:spMkLst>
        </pc:spChg>
      </pc:sldChg>
      <pc:sldChg chg="addSp delSp modSp add mod modClrScheme chgLayout">
        <pc:chgData name="Kal Rabb" userId="3edf06299a4717ec" providerId="LiveId" clId="{39F02D62-6772-4E86-AC39-8D5A73073ADE}" dt="2020-10-20T01:51:36.419" v="1736" actId="20577"/>
        <pc:sldMkLst>
          <pc:docMk/>
          <pc:sldMk cId="1620384559" sldId="265"/>
        </pc:sldMkLst>
        <pc:spChg chg="mod ord">
          <ac:chgData name="Kal Rabb" userId="3edf06299a4717ec" providerId="LiveId" clId="{39F02D62-6772-4E86-AC39-8D5A73073ADE}" dt="2020-10-19T20:45:03.953" v="1051" actId="700"/>
          <ac:spMkLst>
            <pc:docMk/>
            <pc:sldMk cId="1620384559" sldId="265"/>
            <ac:spMk id="2" creationId="{42B91A26-22AA-429B-9EEA-72318A4F8017}"/>
          </ac:spMkLst>
        </pc:spChg>
        <pc:spChg chg="add mod">
          <ac:chgData name="Kal Rabb" userId="3edf06299a4717ec" providerId="LiveId" clId="{39F02D62-6772-4E86-AC39-8D5A73073ADE}" dt="2020-10-19T20:45:24.666" v="1054" actId="13822"/>
          <ac:spMkLst>
            <pc:docMk/>
            <pc:sldMk cId="1620384559" sldId="265"/>
            <ac:spMk id="3" creationId="{B0F41C4D-FC41-4695-8CD2-5085F674F359}"/>
          </ac:spMkLst>
        </pc:spChg>
        <pc:spChg chg="mod ord">
          <ac:chgData name="Kal Rabb" userId="3edf06299a4717ec" providerId="LiveId" clId="{39F02D62-6772-4E86-AC39-8D5A73073ADE}" dt="2020-10-19T20:46:56.485" v="1247" actId="6549"/>
          <ac:spMkLst>
            <pc:docMk/>
            <pc:sldMk cId="1620384559" sldId="265"/>
            <ac:spMk id="4" creationId="{6689673E-BB4D-43D8-BC98-A022E9B9A798}"/>
          </ac:spMkLst>
        </pc:spChg>
        <pc:spChg chg="del mod ord">
          <ac:chgData name="Kal Rabb" userId="3edf06299a4717ec" providerId="LiveId" clId="{39F02D62-6772-4E86-AC39-8D5A73073ADE}" dt="2020-10-19T20:45:03.953" v="1051" actId="700"/>
          <ac:spMkLst>
            <pc:docMk/>
            <pc:sldMk cId="1620384559" sldId="265"/>
            <ac:spMk id="5" creationId="{E08E6C29-DC62-4C92-8801-B0FA0C56C545}"/>
          </ac:spMkLst>
        </pc:spChg>
        <pc:spChg chg="add mod">
          <ac:chgData name="Kal Rabb" userId="3edf06299a4717ec" providerId="LiveId" clId="{39F02D62-6772-4E86-AC39-8D5A73073ADE}" dt="2020-10-20T01:51:36.419" v="1736" actId="20577"/>
          <ac:spMkLst>
            <pc:docMk/>
            <pc:sldMk cId="1620384559" sldId="265"/>
            <ac:spMk id="6" creationId="{290741C7-0F16-4454-8872-A440AEC16290}"/>
          </ac:spMkLst>
        </pc:spChg>
      </pc:sldChg>
      <pc:sldChg chg="addSp delSp modSp new mod ord modClrScheme chgLayout">
        <pc:chgData name="Kal Rabb" userId="3edf06299a4717ec" providerId="LiveId" clId="{39F02D62-6772-4E86-AC39-8D5A73073ADE}" dt="2020-10-20T12:58:29.955" v="1988" actId="20577"/>
        <pc:sldMkLst>
          <pc:docMk/>
          <pc:sldMk cId="1965359012" sldId="266"/>
        </pc:sldMkLst>
        <pc:spChg chg="mod ord">
          <ac:chgData name="Kal Rabb" userId="3edf06299a4717ec" providerId="LiveId" clId="{39F02D62-6772-4E86-AC39-8D5A73073ADE}" dt="2020-10-20T12:58:29.955" v="1988" actId="20577"/>
          <ac:spMkLst>
            <pc:docMk/>
            <pc:sldMk cId="1965359012" sldId="266"/>
            <ac:spMk id="2" creationId="{6A51D240-D21C-4E6F-9E34-E14E26F5D603}"/>
          </ac:spMkLst>
        </pc:spChg>
        <pc:spChg chg="add mod">
          <ac:chgData name="Kal Rabb" userId="3edf06299a4717ec" providerId="LiveId" clId="{39F02D62-6772-4E86-AC39-8D5A73073ADE}" dt="2020-10-20T12:38:11.426" v="1811" actId="14100"/>
          <ac:spMkLst>
            <pc:docMk/>
            <pc:sldMk cId="1965359012" sldId="266"/>
            <ac:spMk id="3" creationId="{0DF537E1-26E8-4BD9-B530-F74CCF0BCE82}"/>
          </ac:spMkLst>
        </pc:spChg>
        <pc:spChg chg="del mod ord">
          <ac:chgData name="Kal Rabb" userId="3edf06299a4717ec" providerId="LiveId" clId="{39F02D62-6772-4E86-AC39-8D5A73073ADE}" dt="2020-10-20T01:29:55.825" v="1359" actId="700"/>
          <ac:spMkLst>
            <pc:docMk/>
            <pc:sldMk cId="1965359012" sldId="266"/>
            <ac:spMk id="3" creationId="{4925D0DF-97C4-400A-B19A-7C9C18C96508}"/>
          </ac:spMkLst>
        </pc:spChg>
        <pc:spChg chg="del">
          <ac:chgData name="Kal Rabb" userId="3edf06299a4717ec" providerId="LiveId" clId="{39F02D62-6772-4E86-AC39-8D5A73073ADE}" dt="2020-10-20T01:29:55.825" v="1359" actId="700"/>
          <ac:spMkLst>
            <pc:docMk/>
            <pc:sldMk cId="1965359012" sldId="266"/>
            <ac:spMk id="4" creationId="{B93353F2-33B5-4075-B847-1AFE6ADBB743}"/>
          </ac:spMkLst>
        </pc:spChg>
        <pc:spChg chg="add mod ord">
          <ac:chgData name="Kal Rabb" userId="3edf06299a4717ec" providerId="LiveId" clId="{39F02D62-6772-4E86-AC39-8D5A73073ADE}" dt="2020-10-20T01:33:18.872" v="1541" actId="27636"/>
          <ac:spMkLst>
            <pc:docMk/>
            <pc:sldMk cId="1965359012" sldId="266"/>
            <ac:spMk id="5" creationId="{126C1B2D-EFFF-451F-B1C4-7F2C8BDA8C6A}"/>
          </ac:spMkLst>
        </pc:spChg>
        <pc:spChg chg="add mod">
          <ac:chgData name="Kal Rabb" userId="3edf06299a4717ec" providerId="LiveId" clId="{39F02D62-6772-4E86-AC39-8D5A73073ADE}" dt="2020-10-20T01:33:54.624" v="1557" actId="20577"/>
          <ac:spMkLst>
            <pc:docMk/>
            <pc:sldMk cId="1965359012" sldId="266"/>
            <ac:spMk id="6" creationId="{0A056E7D-E913-4603-93EF-21687802CC34}"/>
          </ac:spMkLst>
        </pc:spChg>
      </pc:sldChg>
      <pc:sldChg chg="addSp delSp modSp add mod modClrScheme chgLayout">
        <pc:chgData name="Kal Rabb" userId="3edf06299a4717ec" providerId="LiveId" clId="{39F02D62-6772-4E86-AC39-8D5A73073ADE}" dt="2020-10-20T15:28:50.663" v="2019" actId="20577"/>
        <pc:sldMkLst>
          <pc:docMk/>
          <pc:sldMk cId="48558010" sldId="267"/>
        </pc:sldMkLst>
        <pc:spChg chg="mod ord">
          <ac:chgData name="Kal Rabb" userId="3edf06299a4717ec" providerId="LiveId" clId="{39F02D62-6772-4E86-AC39-8D5A73073ADE}" dt="2020-10-20T15:28:50.663" v="2019" actId="20577"/>
          <ac:spMkLst>
            <pc:docMk/>
            <pc:sldMk cId="48558010" sldId="267"/>
            <ac:spMk id="2" creationId="{6A51D240-D21C-4E6F-9E34-E14E26F5D603}"/>
          </ac:spMkLst>
        </pc:spChg>
        <pc:spChg chg="add mod">
          <ac:chgData name="Kal Rabb" userId="3edf06299a4717ec" providerId="LiveId" clId="{39F02D62-6772-4E86-AC39-8D5A73073ADE}" dt="2020-10-20T12:44:02.342" v="1964" actId="207"/>
          <ac:spMkLst>
            <pc:docMk/>
            <pc:sldMk cId="48558010" sldId="267"/>
            <ac:spMk id="3" creationId="{182CE2FA-9CC1-4E4A-AEBC-FFD07D1260E9}"/>
          </ac:spMkLst>
        </pc:spChg>
        <pc:spChg chg="add mod ord">
          <ac:chgData name="Kal Rabb" userId="3edf06299a4717ec" providerId="LiveId" clId="{39F02D62-6772-4E86-AC39-8D5A73073ADE}" dt="2020-10-20T12:43:46.750" v="1961" actId="207"/>
          <ac:spMkLst>
            <pc:docMk/>
            <pc:sldMk cId="48558010" sldId="267"/>
            <ac:spMk id="4" creationId="{BF1BEB48-9366-4FA2-8698-C0DE22E8A96B}"/>
          </ac:spMkLst>
        </pc:spChg>
        <pc:spChg chg="mod ord">
          <ac:chgData name="Kal Rabb" userId="3edf06299a4717ec" providerId="LiveId" clId="{39F02D62-6772-4E86-AC39-8D5A73073ADE}" dt="2020-10-20T12:41:56.325" v="1890" actId="14100"/>
          <ac:spMkLst>
            <pc:docMk/>
            <pc:sldMk cId="48558010" sldId="267"/>
            <ac:spMk id="5" creationId="{126C1B2D-EFFF-451F-B1C4-7F2C8BDA8C6A}"/>
          </ac:spMkLst>
        </pc:spChg>
        <pc:spChg chg="del mod">
          <ac:chgData name="Kal Rabb" userId="3edf06299a4717ec" providerId="LiveId" clId="{39F02D62-6772-4E86-AC39-8D5A73073ADE}" dt="2020-10-20T12:41:39.345" v="1883" actId="478"/>
          <ac:spMkLst>
            <pc:docMk/>
            <pc:sldMk cId="48558010" sldId="267"/>
            <ac:spMk id="6" creationId="{0A056E7D-E913-4603-93EF-21687802CC34}"/>
          </ac:spMkLst>
        </pc:spChg>
      </pc:sldChg>
      <pc:sldChg chg="addSp modSp new mod">
        <pc:chgData name="Kal Rabb" userId="3edf06299a4717ec" providerId="LiveId" clId="{39F02D62-6772-4E86-AC39-8D5A73073ADE}" dt="2020-11-11T01:37:29.020" v="2292" actId="20577"/>
        <pc:sldMkLst>
          <pc:docMk/>
          <pc:sldMk cId="3076110137" sldId="279"/>
        </pc:sldMkLst>
        <pc:spChg chg="mod">
          <ac:chgData name="Kal Rabb" userId="3edf06299a4717ec" providerId="LiveId" clId="{39F02D62-6772-4E86-AC39-8D5A73073ADE}" dt="2020-11-11T01:37:29.020" v="2292" actId="20577"/>
          <ac:spMkLst>
            <pc:docMk/>
            <pc:sldMk cId="3076110137" sldId="279"/>
            <ac:spMk id="2" creationId="{B7DB67F9-4491-4780-8BFC-6346D586997E}"/>
          </ac:spMkLst>
        </pc:spChg>
        <pc:spChg chg="mod">
          <ac:chgData name="Kal Rabb" userId="3edf06299a4717ec" providerId="LiveId" clId="{39F02D62-6772-4E86-AC39-8D5A73073ADE}" dt="2020-11-11T01:34:04.294" v="2063" actId="14100"/>
          <ac:spMkLst>
            <pc:docMk/>
            <pc:sldMk cId="3076110137" sldId="279"/>
            <ac:spMk id="3" creationId="{3CE90173-0FE2-4B3A-8DC9-AFDD0E5B5167}"/>
          </ac:spMkLst>
        </pc:spChg>
        <pc:spChg chg="mod">
          <ac:chgData name="Kal Rabb" userId="3edf06299a4717ec" providerId="LiveId" clId="{39F02D62-6772-4E86-AC39-8D5A73073ADE}" dt="2020-11-11T01:35:25.820" v="2140" actId="20577"/>
          <ac:spMkLst>
            <pc:docMk/>
            <pc:sldMk cId="3076110137" sldId="279"/>
            <ac:spMk id="4" creationId="{74D8E2EE-BA1F-400C-9834-F4343F98EA98}"/>
          </ac:spMkLst>
        </pc:spChg>
        <pc:spChg chg="add mod">
          <ac:chgData name="Kal Rabb" userId="3edf06299a4717ec" providerId="LiveId" clId="{39F02D62-6772-4E86-AC39-8D5A73073ADE}" dt="2020-11-11T01:37:12.834" v="2257" actId="313"/>
          <ac:spMkLst>
            <pc:docMk/>
            <pc:sldMk cId="3076110137" sldId="279"/>
            <ac:spMk id="5" creationId="{837D99D9-4612-43C5-8363-D8AEA3B66A21}"/>
          </ac:spMkLst>
        </pc:spChg>
      </pc:sldChg>
      <pc:sldChg chg="addSp delSp modSp new mod modClrScheme chgLayout">
        <pc:chgData name="Kal Rabb" userId="3edf06299a4717ec" providerId="LiveId" clId="{39F02D62-6772-4E86-AC39-8D5A73073ADE}" dt="2020-11-11T01:45:14.013" v="2560" actId="5793"/>
        <pc:sldMkLst>
          <pc:docMk/>
          <pc:sldMk cId="2311929594" sldId="280"/>
        </pc:sldMkLst>
        <pc:spChg chg="mod ord">
          <ac:chgData name="Kal Rabb" userId="3edf06299a4717ec" providerId="LiveId" clId="{39F02D62-6772-4E86-AC39-8D5A73073ADE}" dt="2020-11-11T01:37:56.739" v="2304" actId="700"/>
          <ac:spMkLst>
            <pc:docMk/>
            <pc:sldMk cId="2311929594" sldId="280"/>
            <ac:spMk id="2" creationId="{0E78288C-9C9F-44DA-9222-2DE1BBC3C72C}"/>
          </ac:spMkLst>
        </pc:spChg>
        <pc:spChg chg="del">
          <ac:chgData name="Kal Rabb" userId="3edf06299a4717ec" providerId="LiveId" clId="{39F02D62-6772-4E86-AC39-8D5A73073ADE}" dt="2020-11-11T01:37:56.739" v="2304" actId="700"/>
          <ac:spMkLst>
            <pc:docMk/>
            <pc:sldMk cId="2311929594" sldId="280"/>
            <ac:spMk id="3" creationId="{15EDE0CD-409B-4D57-8395-DB0C2E6548EB}"/>
          </ac:spMkLst>
        </pc:spChg>
        <pc:spChg chg="del">
          <ac:chgData name="Kal Rabb" userId="3edf06299a4717ec" providerId="LiveId" clId="{39F02D62-6772-4E86-AC39-8D5A73073ADE}" dt="2020-11-11T01:37:56.739" v="2304" actId="700"/>
          <ac:spMkLst>
            <pc:docMk/>
            <pc:sldMk cId="2311929594" sldId="280"/>
            <ac:spMk id="4" creationId="{68FEE071-F499-4BFF-9D64-4FBDE2CC6144}"/>
          </ac:spMkLst>
        </pc:spChg>
        <pc:spChg chg="add mod">
          <ac:chgData name="Kal Rabb" userId="3edf06299a4717ec" providerId="LiveId" clId="{39F02D62-6772-4E86-AC39-8D5A73073ADE}" dt="2020-11-11T01:38:26.768" v="2315" actId="20577"/>
          <ac:spMkLst>
            <pc:docMk/>
            <pc:sldMk cId="2311929594" sldId="280"/>
            <ac:spMk id="5" creationId="{F5A4ED78-0FE3-4B7D-B153-A26FE7CB0E3E}"/>
          </ac:spMkLst>
        </pc:spChg>
        <pc:spChg chg="add mod">
          <ac:chgData name="Kal Rabb" userId="3edf06299a4717ec" providerId="LiveId" clId="{39F02D62-6772-4E86-AC39-8D5A73073ADE}" dt="2020-11-11T01:44:58.259" v="2555" actId="20577"/>
          <ac:spMkLst>
            <pc:docMk/>
            <pc:sldMk cId="2311929594" sldId="280"/>
            <ac:spMk id="7" creationId="{255E7118-1B15-41E5-B78E-0C1ECD4C8064}"/>
          </ac:spMkLst>
        </pc:spChg>
        <pc:spChg chg="add mod">
          <ac:chgData name="Kal Rabb" userId="3edf06299a4717ec" providerId="LiveId" clId="{39F02D62-6772-4E86-AC39-8D5A73073ADE}" dt="2020-11-11T01:38:36.029" v="2323" actId="20577"/>
          <ac:spMkLst>
            <pc:docMk/>
            <pc:sldMk cId="2311929594" sldId="280"/>
            <ac:spMk id="9" creationId="{DAB1921F-9A3A-4F9A-B94F-D1F574E8DB8E}"/>
          </ac:spMkLst>
        </pc:spChg>
        <pc:spChg chg="add mod">
          <ac:chgData name="Kal Rabb" userId="3edf06299a4717ec" providerId="LiveId" clId="{39F02D62-6772-4E86-AC39-8D5A73073ADE}" dt="2020-11-11T01:39:10.205" v="2360" actId="14100"/>
          <ac:spMkLst>
            <pc:docMk/>
            <pc:sldMk cId="2311929594" sldId="280"/>
            <ac:spMk id="10" creationId="{EC88448F-89F3-445E-A75B-D8A076486CCF}"/>
          </ac:spMkLst>
        </pc:spChg>
        <pc:spChg chg="add mod">
          <ac:chgData name="Kal Rabb" userId="3edf06299a4717ec" providerId="LiveId" clId="{39F02D62-6772-4E86-AC39-8D5A73073ADE}" dt="2020-11-11T01:39:28.970" v="2383" actId="20577"/>
          <ac:spMkLst>
            <pc:docMk/>
            <pc:sldMk cId="2311929594" sldId="280"/>
            <ac:spMk id="12" creationId="{2BA5E3F4-EF78-4018-9963-EE8654FDA8FB}"/>
          </ac:spMkLst>
        </pc:spChg>
        <pc:spChg chg="add mod">
          <ac:chgData name="Kal Rabb" userId="3edf06299a4717ec" providerId="LiveId" clId="{39F02D62-6772-4E86-AC39-8D5A73073ADE}" dt="2020-11-11T01:39:52.256" v="2411" actId="20577"/>
          <ac:spMkLst>
            <pc:docMk/>
            <pc:sldMk cId="2311929594" sldId="280"/>
            <ac:spMk id="14" creationId="{1830FEA2-7EAC-4121-A533-225CC0A267E9}"/>
          </ac:spMkLst>
        </pc:spChg>
        <pc:spChg chg="add mod">
          <ac:chgData name="Kal Rabb" userId="3edf06299a4717ec" providerId="LiveId" clId="{39F02D62-6772-4E86-AC39-8D5A73073ADE}" dt="2020-11-11T01:45:14.013" v="2560" actId="5793"/>
          <ac:spMkLst>
            <pc:docMk/>
            <pc:sldMk cId="2311929594" sldId="280"/>
            <ac:spMk id="15" creationId="{F302C58C-548E-4029-BF4D-84D72F2DED1D}"/>
          </ac:spMkLst>
        </pc:spChg>
        <pc:spChg chg="add mod">
          <ac:chgData name="Kal Rabb" userId="3edf06299a4717ec" providerId="LiveId" clId="{39F02D62-6772-4E86-AC39-8D5A73073ADE}" dt="2020-11-11T01:40:41.516" v="2440" actId="20577"/>
          <ac:spMkLst>
            <pc:docMk/>
            <pc:sldMk cId="2311929594" sldId="280"/>
            <ac:spMk id="17" creationId="{626122CD-39A5-4A3C-AB89-E36985FD5378}"/>
          </ac:spMkLst>
        </pc:spChg>
        <pc:spChg chg="add mod">
          <ac:chgData name="Kal Rabb" userId="3edf06299a4717ec" providerId="LiveId" clId="{39F02D62-6772-4E86-AC39-8D5A73073ADE}" dt="2020-11-11T01:44:21.180" v="2529" actId="6549"/>
          <ac:spMkLst>
            <pc:docMk/>
            <pc:sldMk cId="2311929594" sldId="280"/>
            <ac:spMk id="22" creationId="{39B1B326-DF18-44A4-9F54-96CCC578A93A}"/>
          </ac:spMkLst>
        </pc:spChg>
        <pc:spChg chg="add mod">
          <ac:chgData name="Kal Rabb" userId="3edf06299a4717ec" providerId="LiveId" clId="{39F02D62-6772-4E86-AC39-8D5A73073ADE}" dt="2020-11-11T01:44:41.066" v="2551" actId="1076"/>
          <ac:spMkLst>
            <pc:docMk/>
            <pc:sldMk cId="2311929594" sldId="280"/>
            <ac:spMk id="23" creationId="{69706B31-B0C5-4063-9DC5-D843C9551A6C}"/>
          </ac:spMkLst>
        </pc:spChg>
        <pc:cxnChg chg="add mod">
          <ac:chgData name="Kal Rabb" userId="3edf06299a4717ec" providerId="LiveId" clId="{39F02D62-6772-4E86-AC39-8D5A73073ADE}" dt="2020-11-11T01:41:15.483" v="2443" actId="13822"/>
          <ac:cxnSpMkLst>
            <pc:docMk/>
            <pc:sldMk cId="2311929594" sldId="280"/>
            <ac:cxnSpMk id="19" creationId="{F82A72A7-C2B1-47BD-9ECA-5E3A2C48F036}"/>
          </ac:cxnSpMkLst>
        </pc:cxnChg>
        <pc:cxnChg chg="add mod">
          <ac:chgData name="Kal Rabb" userId="3edf06299a4717ec" providerId="LiveId" clId="{39F02D62-6772-4E86-AC39-8D5A73073ADE}" dt="2020-11-11T01:41:29.920" v="2446" actId="13822"/>
          <ac:cxnSpMkLst>
            <pc:docMk/>
            <pc:sldMk cId="2311929594" sldId="280"/>
            <ac:cxnSpMk id="21" creationId="{7EB60B89-FCC6-434F-8E20-052B693E4CBB}"/>
          </ac:cxnSpMkLst>
        </pc:cxnChg>
      </pc:sldChg>
    </pc:docChg>
  </pc:docChgLst>
  <pc:docChgLst>
    <pc:chgData name="Kal Rabb" userId="3edf06299a4717ec" providerId="LiveId" clId="{E1A54D59-3CE4-450C-AD1C-EC679EC2DE64}"/>
    <pc:docChg chg="undo custSel addSld modSld sldOrd">
      <pc:chgData name="Kal Rabb" userId="3edf06299a4717ec" providerId="LiveId" clId="{E1A54D59-3CE4-450C-AD1C-EC679EC2DE64}" dt="2023-05-30T20:04:39.879" v="459"/>
      <pc:docMkLst>
        <pc:docMk/>
      </pc:docMkLst>
      <pc:sldChg chg="ord">
        <pc:chgData name="Kal Rabb" userId="3edf06299a4717ec" providerId="LiveId" clId="{E1A54D59-3CE4-450C-AD1C-EC679EC2DE64}" dt="2023-05-30T19:55:14.194" v="1"/>
        <pc:sldMkLst>
          <pc:docMk/>
          <pc:sldMk cId="0" sldId="288"/>
        </pc:sldMkLst>
      </pc:sldChg>
      <pc:sldChg chg="addSp delSp modSp mod modAnim">
        <pc:chgData name="Kal Rabb" userId="3edf06299a4717ec" providerId="LiveId" clId="{E1A54D59-3CE4-450C-AD1C-EC679EC2DE64}" dt="2023-05-30T20:04:39.879" v="459"/>
        <pc:sldMkLst>
          <pc:docMk/>
          <pc:sldMk cId="0" sldId="290"/>
        </pc:sldMkLst>
        <pc:spChg chg="add del mod">
          <ac:chgData name="Kal Rabb" userId="3edf06299a4717ec" providerId="LiveId" clId="{E1A54D59-3CE4-450C-AD1C-EC679EC2DE64}" dt="2023-05-30T19:56:40.516" v="58"/>
          <ac:spMkLst>
            <pc:docMk/>
            <pc:sldMk cId="0" sldId="290"/>
            <ac:spMk id="2" creationId="{BE799502-345B-4AF9-A823-288B33B81EC4}"/>
          </ac:spMkLst>
        </pc:spChg>
        <pc:spChg chg="add mod">
          <ac:chgData name="Kal Rabb" userId="3edf06299a4717ec" providerId="LiveId" clId="{E1A54D59-3CE4-450C-AD1C-EC679EC2DE64}" dt="2023-05-30T19:58:46.580" v="235" actId="404"/>
          <ac:spMkLst>
            <pc:docMk/>
            <pc:sldMk cId="0" sldId="290"/>
            <ac:spMk id="3" creationId="{77A16CEA-B1FC-7600-ABA3-ABB1DB69AA37}"/>
          </ac:spMkLst>
        </pc:spChg>
        <pc:spChg chg="mod">
          <ac:chgData name="Kal Rabb" userId="3edf06299a4717ec" providerId="LiveId" clId="{E1A54D59-3CE4-450C-AD1C-EC679EC2DE64}" dt="2023-05-30T19:57:40.104" v="158" actId="14100"/>
          <ac:spMkLst>
            <pc:docMk/>
            <pc:sldMk cId="0" sldId="290"/>
            <ac:spMk id="151" creationId="{00000000-0000-0000-0000-000000000000}"/>
          </ac:spMkLst>
        </pc:spChg>
      </pc:sldChg>
      <pc:sldChg chg="addSp delSp modSp new mod modClrScheme modAnim chgLayout">
        <pc:chgData name="Kal Rabb" userId="3edf06299a4717ec" providerId="LiveId" clId="{E1A54D59-3CE4-450C-AD1C-EC679EC2DE64}" dt="2023-05-30T20:04:32.453" v="458"/>
        <pc:sldMkLst>
          <pc:docMk/>
          <pc:sldMk cId="791639428" sldId="297"/>
        </pc:sldMkLst>
        <pc:spChg chg="mod ord">
          <ac:chgData name="Kal Rabb" userId="3edf06299a4717ec" providerId="LiveId" clId="{E1A54D59-3CE4-450C-AD1C-EC679EC2DE64}" dt="2023-05-30T20:01:59.619" v="253" actId="700"/>
          <ac:spMkLst>
            <pc:docMk/>
            <pc:sldMk cId="791639428" sldId="297"/>
            <ac:spMk id="2" creationId="{F1DF372D-6C2A-6715-2AB7-F2246A5B627E}"/>
          </ac:spMkLst>
        </pc:spChg>
        <pc:spChg chg="del mod ord">
          <ac:chgData name="Kal Rabb" userId="3edf06299a4717ec" providerId="LiveId" clId="{E1A54D59-3CE4-450C-AD1C-EC679EC2DE64}" dt="2023-05-30T20:01:59.619" v="253" actId="700"/>
          <ac:spMkLst>
            <pc:docMk/>
            <pc:sldMk cId="791639428" sldId="297"/>
            <ac:spMk id="3" creationId="{E1904748-9B81-54CF-872A-E62167BA733C}"/>
          </ac:spMkLst>
        </pc:spChg>
        <pc:spChg chg="del">
          <ac:chgData name="Kal Rabb" userId="3edf06299a4717ec" providerId="LiveId" clId="{E1A54D59-3CE4-450C-AD1C-EC679EC2DE64}" dt="2023-05-30T20:01:59.619" v="253" actId="700"/>
          <ac:spMkLst>
            <pc:docMk/>
            <pc:sldMk cId="791639428" sldId="297"/>
            <ac:spMk id="4" creationId="{506AC7FA-3A0E-64F0-693A-86E365AF7B62}"/>
          </ac:spMkLst>
        </pc:spChg>
        <pc:spChg chg="add mod ord">
          <ac:chgData name="Kal Rabb" userId="3edf06299a4717ec" providerId="LiveId" clId="{E1A54D59-3CE4-450C-AD1C-EC679EC2DE64}" dt="2023-05-30T20:03:34.317" v="381" actId="20577"/>
          <ac:spMkLst>
            <pc:docMk/>
            <pc:sldMk cId="791639428" sldId="297"/>
            <ac:spMk id="5" creationId="{0AB03F10-36C1-E0BD-2082-CE9EA98E9CF1}"/>
          </ac:spMkLst>
        </pc:spChg>
        <pc:spChg chg="add mod">
          <ac:chgData name="Kal Rabb" userId="3edf06299a4717ec" providerId="LiveId" clId="{E1A54D59-3CE4-450C-AD1C-EC679EC2DE64}" dt="2023-05-30T20:04:28.925" v="457" actId="1076"/>
          <ac:spMkLst>
            <pc:docMk/>
            <pc:sldMk cId="791639428" sldId="297"/>
            <ac:spMk id="6" creationId="{C3162967-875F-07C3-3989-7DE325460D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eveloper.mozilla.org/en-US/docs/Web/JavaScript/Reference/Global_Objects/Promi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311d7f52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311d7f52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https://developer.mozilla.org/en-US/docs/Web/JavaScript/Reference/Global_Objects/Promise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311d7f524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311d7f52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3098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402365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064239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8980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657840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7208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4643140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140990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4166370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11/3/2025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1393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11/3/2025</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1909803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55901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11/3/2025</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595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chrome.google.com/webstore/detail/react-developer-tools/fmkadmapgofadopljbjfkapdkoienihi?hl=en" TargetMode="External"/><Relationship Id="rId2" Type="http://schemas.openxmlformats.org/officeDocument/2006/relationships/hyperlink" Target="https://addons.mozilla.org/en-US/firefox/addon/react-devtool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example.com/movies.js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de/vectors/computer-datenbank-netzwerk-server-156948/"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hyperlink" Target="https://rwandatrade.rw/Laws?l=en" TargetMode="Externa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Fetch</a:t>
            </a:r>
            <a:endParaRPr dirty="0"/>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SWEN-610 Foundations of Software Engineering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382A-8A4D-C898-94A4-BC0295A81907}"/>
              </a:ext>
            </a:extLst>
          </p:cNvPr>
          <p:cNvSpPr>
            <a:spLocks noGrp="1"/>
          </p:cNvSpPr>
          <p:nvPr>
            <p:ph type="title"/>
          </p:nvPr>
        </p:nvSpPr>
        <p:spPr/>
        <p:txBody>
          <a:bodyPr/>
          <a:lstStyle/>
          <a:p>
            <a:r>
              <a:rPr lang="en-US" dirty="0"/>
              <a:t>CORS Preflight</a:t>
            </a:r>
          </a:p>
        </p:txBody>
      </p:sp>
      <p:sp>
        <p:nvSpPr>
          <p:cNvPr id="3" name="Text Placeholder 2">
            <a:extLst>
              <a:ext uri="{FF2B5EF4-FFF2-40B4-BE49-F238E27FC236}">
                <a16:creationId xmlns:a16="http://schemas.microsoft.com/office/drawing/2014/main" id="{CBABBEC7-2B34-223D-4B0D-24117A34471F}"/>
              </a:ext>
            </a:extLst>
          </p:cNvPr>
          <p:cNvSpPr>
            <a:spLocks noGrp="1"/>
          </p:cNvSpPr>
          <p:nvPr>
            <p:ph type="body" idx="1"/>
          </p:nvPr>
        </p:nvSpPr>
        <p:spPr>
          <a:xfrm>
            <a:off x="311700" y="1382751"/>
            <a:ext cx="3999900" cy="3186124"/>
          </a:xfrm>
        </p:spPr>
        <p:txBody>
          <a:bodyPr/>
          <a:lstStyle/>
          <a:p>
            <a:r>
              <a:rPr lang="en-US" dirty="0" err="1"/>
              <a:t>Preflighted</a:t>
            </a:r>
            <a:r>
              <a:rPr lang="en-US" dirty="0"/>
              <a:t> requests in CORS</a:t>
            </a:r>
          </a:p>
          <a:p>
            <a:r>
              <a:rPr lang="en-US" dirty="0"/>
              <a:t>In CORS, a preflight request is sent with the OPTIONS method so that the server can respond if it is acceptable to send the request. In this example, we will request permission for these parameters:</a:t>
            </a:r>
          </a:p>
        </p:txBody>
      </p:sp>
      <p:sp>
        <p:nvSpPr>
          <p:cNvPr id="8" name="TextBox 7">
            <a:extLst>
              <a:ext uri="{FF2B5EF4-FFF2-40B4-BE49-F238E27FC236}">
                <a16:creationId xmlns:a16="http://schemas.microsoft.com/office/drawing/2014/main" id="{23355108-CD86-5E94-D115-7CA2105A0B9F}"/>
              </a:ext>
            </a:extLst>
          </p:cNvPr>
          <p:cNvSpPr txBox="1"/>
          <p:nvPr/>
        </p:nvSpPr>
        <p:spPr>
          <a:xfrm>
            <a:off x="702177" y="2731098"/>
            <a:ext cx="4572000" cy="1477328"/>
          </a:xfrm>
          <a:prstGeom prst="rect">
            <a:avLst/>
          </a:prstGeom>
          <a:noFill/>
        </p:spPr>
        <p:txBody>
          <a:bodyPr wrap="square">
            <a:spAutoFit/>
          </a:bodyPr>
          <a:lstStyle/>
          <a:p>
            <a:pPr>
              <a:buNone/>
            </a:pPr>
            <a:r>
              <a:rPr lang="en-US" sz="1000" dirty="0">
                <a:latin typeface="Courier New" panose="02070309020205020404" pitchFamily="49" charset="0"/>
              </a:rPr>
              <a:t>from flask import Flask</a:t>
            </a:r>
          </a:p>
          <a:p>
            <a:pPr>
              <a:buNone/>
            </a:pPr>
            <a:r>
              <a:rPr lang="en-US" sz="1000" dirty="0">
                <a:latin typeface="Courier New" panose="02070309020205020404" pitchFamily="49" charset="0"/>
              </a:rPr>
              <a:t>from </a:t>
            </a:r>
            <a:r>
              <a:rPr lang="en-US" sz="1000" dirty="0" err="1">
                <a:latin typeface="Courier New" panose="02070309020205020404" pitchFamily="49" charset="0"/>
              </a:rPr>
              <a:t>flask_cors</a:t>
            </a:r>
            <a:r>
              <a:rPr lang="en-US" sz="1000" dirty="0">
                <a:latin typeface="Courier New" panose="02070309020205020404" pitchFamily="49" charset="0"/>
              </a:rPr>
              <a:t> import CORS</a:t>
            </a:r>
          </a:p>
          <a:p>
            <a:pPr>
              <a:buNone/>
            </a:pPr>
            <a:endParaRPr lang="en-US" sz="1000" dirty="0">
              <a:latin typeface="Courier New" panose="02070309020205020404" pitchFamily="49" charset="0"/>
            </a:endParaRPr>
          </a:p>
          <a:p>
            <a:pPr>
              <a:buNone/>
            </a:pPr>
            <a:r>
              <a:rPr lang="en-US" sz="1000" dirty="0">
                <a:latin typeface="Courier New" panose="02070309020205020404" pitchFamily="49" charset="0"/>
              </a:rPr>
              <a:t>app = Flask(__name__)</a:t>
            </a:r>
          </a:p>
          <a:p>
            <a:pPr>
              <a:buNone/>
            </a:pPr>
            <a:r>
              <a:rPr lang="en-US" sz="1000" dirty="0">
                <a:latin typeface="Courier New" panose="02070309020205020404" pitchFamily="49" charset="0"/>
              </a:rPr>
              <a:t>CORS(app)</a:t>
            </a:r>
          </a:p>
          <a:p>
            <a:pPr>
              <a:buNone/>
            </a:pPr>
            <a:endParaRPr lang="en-US" sz="1000" dirty="0">
              <a:latin typeface="Courier New" panose="02070309020205020404" pitchFamily="49" charset="0"/>
            </a:endParaRPr>
          </a:p>
          <a:p>
            <a:pPr>
              <a:buNone/>
            </a:pPr>
            <a:r>
              <a:rPr lang="en-US" sz="1000" dirty="0">
                <a:latin typeface="Courier New" panose="02070309020205020404" pitchFamily="49" charset="0"/>
              </a:rPr>
              <a:t>@app.route("/")</a:t>
            </a:r>
          </a:p>
          <a:p>
            <a:pPr>
              <a:buNone/>
            </a:pPr>
            <a:r>
              <a:rPr lang="en-US" sz="1000" dirty="0">
                <a:latin typeface="Courier New" panose="02070309020205020404" pitchFamily="49" charset="0"/>
              </a:rPr>
              <a:t>def </a:t>
            </a:r>
            <a:r>
              <a:rPr lang="en-US" sz="1000" dirty="0" err="1">
                <a:latin typeface="Courier New" panose="02070309020205020404" pitchFamily="49" charset="0"/>
              </a:rPr>
              <a:t>helloWorld</a:t>
            </a:r>
            <a:r>
              <a:rPr lang="en-US" sz="1000" dirty="0">
                <a:latin typeface="Courier New" panose="02070309020205020404" pitchFamily="49" charset="0"/>
              </a:rPr>
              <a:t>():</a:t>
            </a:r>
          </a:p>
          <a:p>
            <a:pPr>
              <a:buNone/>
            </a:pPr>
            <a:r>
              <a:rPr lang="en-US" sz="1000" dirty="0">
                <a:latin typeface="Courier New" panose="02070309020205020404" pitchFamily="49" charset="0"/>
              </a:rPr>
              <a:t>  return "Hello, cross-origin-world!"</a:t>
            </a:r>
          </a:p>
        </p:txBody>
      </p:sp>
      <p:sp>
        <p:nvSpPr>
          <p:cNvPr id="12" name="TextBox 11">
            <a:extLst>
              <a:ext uri="{FF2B5EF4-FFF2-40B4-BE49-F238E27FC236}">
                <a16:creationId xmlns:a16="http://schemas.microsoft.com/office/drawing/2014/main" id="{18E110DA-1C06-141A-5FA1-D48E95CB9921}"/>
              </a:ext>
            </a:extLst>
          </p:cNvPr>
          <p:cNvSpPr txBox="1"/>
          <p:nvPr/>
        </p:nvSpPr>
        <p:spPr>
          <a:xfrm>
            <a:off x="4260300" y="1382751"/>
            <a:ext cx="4572000" cy="3170099"/>
          </a:xfrm>
          <a:prstGeom prst="rect">
            <a:avLst/>
          </a:prstGeom>
          <a:noFill/>
        </p:spPr>
        <p:txBody>
          <a:bodyPr wrap="square">
            <a:spAutoFit/>
          </a:bodyPr>
          <a:lstStyle/>
          <a:p>
            <a:r>
              <a:rPr lang="en-US" sz="1000" dirty="0">
                <a:latin typeface="Courier New" panose="02070309020205020404" pitchFamily="49" charset="0"/>
                <a:cs typeface="Courier New" panose="02070309020205020404" pitchFamily="49" charset="0"/>
              </a:rPr>
              <a:t>from </a:t>
            </a:r>
            <a:r>
              <a:rPr lang="en-US" sz="1000" dirty="0" err="1">
                <a:latin typeface="Courier New" panose="02070309020205020404" pitchFamily="49" charset="0"/>
                <a:cs typeface="Courier New" panose="02070309020205020404" pitchFamily="49" charset="0"/>
              </a:rPr>
              <a:t>fastapi</a:t>
            </a:r>
            <a:r>
              <a:rPr lang="en-US" sz="1000" dirty="0">
                <a:latin typeface="Courier New" panose="02070309020205020404" pitchFamily="49" charset="0"/>
                <a:cs typeface="Courier New" panose="02070309020205020404" pitchFamily="49" charset="0"/>
              </a:rPr>
              <a:t> import </a:t>
            </a:r>
            <a:r>
              <a:rPr lang="en-US" sz="1000" dirty="0" err="1">
                <a:latin typeface="Courier New" panose="02070309020205020404" pitchFamily="49" charset="0"/>
                <a:cs typeface="Courier New" panose="02070309020205020404" pitchFamily="49" charset="0"/>
              </a:rPr>
              <a:t>FastAPI</a:t>
            </a:r>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from </a:t>
            </a:r>
            <a:r>
              <a:rPr lang="en-US" sz="1000" dirty="0" err="1">
                <a:latin typeface="Courier New" panose="02070309020205020404" pitchFamily="49" charset="0"/>
                <a:cs typeface="Courier New" panose="02070309020205020404" pitchFamily="49" charset="0"/>
              </a:rPr>
              <a:t>fastapi.middleware.cors</a:t>
            </a:r>
            <a:r>
              <a:rPr lang="en-US" sz="1000" dirty="0">
                <a:latin typeface="Courier New" panose="02070309020205020404" pitchFamily="49" charset="0"/>
                <a:cs typeface="Courier New" panose="02070309020205020404" pitchFamily="49" charset="0"/>
              </a:rPr>
              <a:t> import </a:t>
            </a:r>
            <a:r>
              <a:rPr lang="en-US" sz="1000" dirty="0" err="1">
                <a:latin typeface="Courier New" panose="02070309020205020404" pitchFamily="49" charset="0"/>
                <a:cs typeface="Courier New" panose="02070309020205020404" pitchFamily="49" charset="0"/>
              </a:rPr>
              <a:t>CORSMiddleware</a:t>
            </a:r>
            <a:endParaRPr lang="en-US" sz="1000" dirty="0">
              <a:latin typeface="Courier New" panose="02070309020205020404" pitchFamily="49" charset="0"/>
              <a:cs typeface="Courier New" panose="02070309020205020404" pitchFamily="49" charset="0"/>
            </a:endParaRPr>
          </a:p>
          <a:p>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app = </a:t>
            </a:r>
            <a:r>
              <a:rPr lang="en-US" sz="1000" dirty="0" err="1">
                <a:latin typeface="Courier New" panose="02070309020205020404" pitchFamily="49" charset="0"/>
                <a:cs typeface="Courier New" panose="02070309020205020404" pitchFamily="49" charset="0"/>
              </a:rPr>
              <a:t>FastAPI</a:t>
            </a:r>
            <a:r>
              <a:rPr lang="en-US" sz="1000" dirty="0">
                <a:latin typeface="Courier New" panose="02070309020205020404" pitchFamily="49" charset="0"/>
                <a:cs typeface="Courier New" panose="02070309020205020404" pitchFamily="49" charset="0"/>
              </a:rPr>
              <a:t>()</a:t>
            </a:r>
          </a:p>
          <a:p>
            <a:endParaRPr lang="en-US" sz="1000" dirty="0">
              <a:latin typeface="Courier New" panose="02070309020205020404" pitchFamily="49" charset="0"/>
              <a:cs typeface="Courier New" panose="02070309020205020404" pitchFamily="49" charset="0"/>
            </a:endParaRPr>
          </a:p>
          <a:p>
            <a:r>
              <a:rPr lang="en-US" sz="1000" dirty="0" err="1">
                <a:latin typeface="Courier New" panose="02070309020205020404" pitchFamily="49" charset="0"/>
                <a:cs typeface="Courier New" panose="02070309020205020404" pitchFamily="49" charset="0"/>
              </a:rPr>
              <a:t>app.add_middleware</a:t>
            </a:r>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CORSMiddleware</a:t>
            </a:r>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allow_origins</a:t>
            </a:r>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"http://localhost:5173",</a:t>
            </a:r>
          </a:p>
          <a:p>
            <a:r>
              <a:rPr lang="en-US" sz="1000" dirty="0">
                <a:latin typeface="Courier New" panose="02070309020205020404" pitchFamily="49" charset="0"/>
                <a:cs typeface="Courier New" panose="02070309020205020404" pitchFamily="49" charset="0"/>
              </a:rPr>
              <a:t>        "http://127.0.0.1:5173",</a:t>
            </a:r>
          </a:p>
          <a:p>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    #allow cookies/auth headers, verbs, and custom header</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allow_credentials</a:t>
            </a:r>
            <a:r>
              <a:rPr lang="en-US" sz="1000" dirty="0">
                <a:latin typeface="Courier New" panose="02070309020205020404" pitchFamily="49" charset="0"/>
                <a:cs typeface="Courier New" panose="02070309020205020404" pitchFamily="49" charset="0"/>
              </a:rPr>
              <a:t>=True,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allow_methods</a:t>
            </a:r>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allow_headers</a:t>
            </a:r>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a:t>
            </a:r>
          </a:p>
          <a:p>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@app.get("/api/quotes")</a:t>
            </a:r>
          </a:p>
          <a:p>
            <a:r>
              <a:rPr lang="en-US" sz="1000" dirty="0">
                <a:latin typeface="Courier New" panose="02070309020205020404" pitchFamily="49" charset="0"/>
                <a:cs typeface="Courier New" panose="02070309020205020404" pitchFamily="49" charset="0"/>
              </a:rPr>
              <a:t>def quotes():</a:t>
            </a:r>
          </a:p>
          <a:p>
            <a:r>
              <a:rPr lang="en-US" sz="1000" dirty="0">
                <a:latin typeface="Courier New" panose="02070309020205020404" pitchFamily="49" charset="0"/>
                <a:cs typeface="Courier New" panose="02070309020205020404" pitchFamily="49" charset="0"/>
              </a:rPr>
              <a:t>    return [{"id": 1, "text": "Hello from </a:t>
            </a:r>
            <a:r>
              <a:rPr lang="en-US" sz="1000" dirty="0" err="1">
                <a:latin typeface="Courier New" panose="02070309020205020404" pitchFamily="49" charset="0"/>
                <a:cs typeface="Courier New" panose="02070309020205020404" pitchFamily="49" charset="0"/>
              </a:rPr>
              <a:t>FastAPI</a:t>
            </a:r>
            <a:r>
              <a:rPr lang="en-US" sz="10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965721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9B85-8540-4F8D-99C8-8CE109A7F4E8}"/>
              </a:ext>
            </a:extLst>
          </p:cNvPr>
          <p:cNvSpPr>
            <a:spLocks noGrp="1"/>
          </p:cNvSpPr>
          <p:nvPr>
            <p:ph type="title"/>
          </p:nvPr>
        </p:nvSpPr>
        <p:spPr/>
        <p:txBody>
          <a:bodyPr/>
          <a:lstStyle/>
          <a:p>
            <a:r>
              <a:rPr lang="en-US" dirty="0"/>
              <a:t>React Developer Tools</a:t>
            </a:r>
          </a:p>
        </p:txBody>
      </p:sp>
      <p:sp>
        <p:nvSpPr>
          <p:cNvPr id="3" name="Content Placeholder 2">
            <a:extLst>
              <a:ext uri="{FF2B5EF4-FFF2-40B4-BE49-F238E27FC236}">
                <a16:creationId xmlns:a16="http://schemas.microsoft.com/office/drawing/2014/main" id="{FB9EB7A0-DE5A-432B-B76E-F0D8FBE2FEBD}"/>
              </a:ext>
            </a:extLst>
          </p:cNvPr>
          <p:cNvSpPr>
            <a:spLocks noGrp="1"/>
          </p:cNvSpPr>
          <p:nvPr>
            <p:ph sz="half" idx="1"/>
          </p:nvPr>
        </p:nvSpPr>
        <p:spPr>
          <a:xfrm>
            <a:off x="822958" y="1384301"/>
            <a:ext cx="7543799" cy="3017520"/>
          </a:xfrm>
        </p:spPr>
        <p:txBody>
          <a:bodyPr/>
          <a:lstStyle/>
          <a:p>
            <a:r>
              <a:rPr lang="en-US" dirty="0"/>
              <a:t>Chrome and Firefox both have React Developer Tools addons. Highly recommended that you install these to make debugging react components simpler. It allows you to debug JSX/Code written using react directly instead of having to debug the resulting generated code.</a:t>
            </a:r>
          </a:p>
          <a:p>
            <a:endParaRPr lang="en-US" dirty="0"/>
          </a:p>
          <a:p>
            <a:r>
              <a:rPr lang="en-US" dirty="0"/>
              <a:t>Firefox: </a:t>
            </a:r>
            <a:r>
              <a:rPr lang="en-US" dirty="0">
                <a:hlinkClick r:id="rId2"/>
              </a:rPr>
              <a:t>https://addons.mozilla.org/en-US/firefox/addon/react-devtools/</a:t>
            </a:r>
            <a:endParaRPr lang="en-US" dirty="0"/>
          </a:p>
          <a:p>
            <a:r>
              <a:rPr lang="en-US" dirty="0"/>
              <a:t>Chrome: </a:t>
            </a:r>
            <a:r>
              <a:rPr lang="en-US" dirty="0">
                <a:hlinkClick r:id="rId3"/>
              </a:rPr>
              <a:t>https://chrome.google.com/webstore/detail/react-developer-tools/fmkadmapgofadopljbjfkapdkoienihi?hl=en</a:t>
            </a:r>
            <a:endParaRPr lang="en-US" dirty="0"/>
          </a:p>
          <a:p>
            <a:endParaRPr lang="en-US" dirty="0"/>
          </a:p>
        </p:txBody>
      </p:sp>
    </p:spTree>
    <p:extLst>
      <p:ext uri="{BB962C8B-B14F-4D97-AF65-F5344CB8AC3E}">
        <p14:creationId xmlns:p14="http://schemas.microsoft.com/office/powerpoint/2010/main" val="280088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Promises</a:t>
            </a:r>
            <a:endParaRPr dirty="0"/>
          </a:p>
        </p:txBody>
      </p:sp>
      <p:sp>
        <p:nvSpPr>
          <p:cNvPr id="122" name="Google Shape;122;p23"/>
          <p:cNvSpPr txBox="1">
            <a:spLocks noGrp="1"/>
          </p:cNvSpPr>
          <p:nvPr>
            <p:ph type="body" idx="1"/>
          </p:nvPr>
        </p:nvSpPr>
        <p:spPr>
          <a:xfrm>
            <a:off x="311700" y="1392621"/>
            <a:ext cx="3999900" cy="3176254"/>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“Object that represents the eventual completion or failure of an asynchronous operation”</a:t>
            </a:r>
            <a:endParaRPr dirty="0"/>
          </a:p>
          <a:p>
            <a:pPr marL="457200" lvl="0" indent="-317500" algn="l" rtl="0">
              <a:spcBef>
                <a:spcPts val="0"/>
              </a:spcBef>
              <a:spcAft>
                <a:spcPts val="0"/>
              </a:spcAft>
              <a:buSzPts val="1400"/>
              <a:buChar char="●"/>
            </a:pPr>
            <a:r>
              <a:rPr lang="en" dirty="0"/>
              <a:t>Promises allow for:</a:t>
            </a:r>
            <a:endParaRPr dirty="0"/>
          </a:p>
          <a:p>
            <a:pPr marL="914400" lvl="1" indent="-304800" algn="l" rtl="0">
              <a:spcBef>
                <a:spcPts val="0"/>
              </a:spcBef>
              <a:spcAft>
                <a:spcPts val="0"/>
              </a:spcAft>
              <a:buSzPts val="1200"/>
              <a:buChar char="○"/>
            </a:pPr>
            <a:r>
              <a:rPr lang="en" dirty="0"/>
              <a:t>Cleaner syntax</a:t>
            </a:r>
            <a:endParaRPr dirty="0"/>
          </a:p>
          <a:p>
            <a:pPr marL="914400" lvl="1" indent="-304800" algn="l" rtl="0">
              <a:spcBef>
                <a:spcPts val="0"/>
              </a:spcBef>
              <a:spcAft>
                <a:spcPts val="0"/>
              </a:spcAft>
              <a:buSzPts val="1200"/>
              <a:buChar char="○"/>
            </a:pPr>
            <a:r>
              <a:rPr lang="en" dirty="0"/>
              <a:t>More expressive chaining of operations</a:t>
            </a:r>
            <a:endParaRPr dirty="0"/>
          </a:p>
          <a:p>
            <a:pPr marL="914400" lvl="1" indent="-304800" algn="l" rtl="0">
              <a:spcBef>
                <a:spcPts val="0"/>
              </a:spcBef>
              <a:spcAft>
                <a:spcPts val="0"/>
              </a:spcAft>
              <a:buSzPts val="1200"/>
              <a:buChar char="○"/>
            </a:pPr>
            <a:r>
              <a:rPr lang="en" dirty="0"/>
              <a:t>Better browser optimization</a:t>
            </a:r>
            <a:endParaRPr dirty="0"/>
          </a:p>
          <a:p>
            <a:pPr marL="457200" lvl="0" indent="-317500" algn="l" rtl="0">
              <a:spcBef>
                <a:spcPts val="0"/>
              </a:spcBef>
              <a:spcAft>
                <a:spcPts val="0"/>
              </a:spcAft>
              <a:buSzPts val="1400"/>
              <a:buChar char="●"/>
            </a:pPr>
            <a:r>
              <a:rPr lang="en" dirty="0"/>
              <a:t>Three states</a:t>
            </a:r>
            <a:endParaRPr dirty="0"/>
          </a:p>
          <a:p>
            <a:pPr marL="914400" lvl="1" indent="-304800" algn="l" rtl="0">
              <a:spcBef>
                <a:spcPts val="0"/>
              </a:spcBef>
              <a:spcAft>
                <a:spcPts val="0"/>
              </a:spcAft>
              <a:buSzPts val="1200"/>
              <a:buChar char="○"/>
            </a:pPr>
            <a:r>
              <a:rPr lang="en" dirty="0"/>
              <a:t>Pending</a:t>
            </a:r>
            <a:endParaRPr dirty="0"/>
          </a:p>
          <a:p>
            <a:pPr marL="914400" lvl="1" indent="-304800" algn="l" rtl="0">
              <a:spcBef>
                <a:spcPts val="0"/>
              </a:spcBef>
              <a:spcAft>
                <a:spcPts val="0"/>
              </a:spcAft>
              <a:buSzPts val="1200"/>
              <a:buChar char="○"/>
            </a:pPr>
            <a:r>
              <a:rPr lang="en" dirty="0"/>
              <a:t>Fulfilled</a:t>
            </a:r>
            <a:endParaRPr dirty="0"/>
          </a:p>
          <a:p>
            <a:pPr marL="914400" lvl="1" indent="-304800" algn="l" rtl="0">
              <a:spcBef>
                <a:spcPts val="0"/>
              </a:spcBef>
              <a:spcAft>
                <a:spcPts val="0"/>
              </a:spcAft>
              <a:buSzPts val="1200"/>
              <a:buChar char="○"/>
            </a:pPr>
            <a:r>
              <a:rPr lang="en" dirty="0"/>
              <a:t>Rejected</a:t>
            </a:r>
            <a:endParaRPr dirty="0"/>
          </a:p>
          <a:p>
            <a:pPr marL="457200" lvl="0" indent="-317500" algn="l" rtl="0">
              <a:spcBef>
                <a:spcPts val="0"/>
              </a:spcBef>
              <a:spcAft>
                <a:spcPts val="0"/>
              </a:spcAft>
              <a:buSzPts val="1400"/>
              <a:buChar char="●"/>
            </a:pPr>
            <a:r>
              <a:rPr lang="en" dirty="0"/>
              <a:t>then(), catch(), and finally() allow for complex chains</a:t>
            </a:r>
            <a:endParaRPr dirty="0"/>
          </a:p>
          <a:p>
            <a:pPr marL="914400" lvl="0" indent="0" algn="l" rtl="0">
              <a:spcBef>
                <a:spcPts val="1600"/>
              </a:spcBef>
              <a:spcAft>
                <a:spcPts val="1600"/>
              </a:spcAft>
              <a:buNone/>
            </a:pPr>
            <a:endParaRPr dirty="0"/>
          </a:p>
        </p:txBody>
      </p:sp>
      <p:sp>
        <p:nvSpPr>
          <p:cNvPr id="123" name="Google Shape;123;p23"/>
          <p:cNvSpPr txBox="1">
            <a:spLocks noGrp="1"/>
          </p:cNvSpPr>
          <p:nvPr>
            <p:ph type="body" idx="2"/>
          </p:nvPr>
        </p:nvSpPr>
        <p:spPr>
          <a:xfrm>
            <a:off x="4832400" y="1392619"/>
            <a:ext cx="3999900" cy="3176255"/>
          </a:xfrm>
          <a:prstGeom prst="rect">
            <a:avLst/>
          </a:prstGeom>
        </p:spPr>
        <p:txBody>
          <a:bodyPr spcFirstLastPara="1" wrap="square" lIns="91425" tIns="91425" rIns="91425" bIns="91425" anchor="t" anchorCtr="0">
            <a:noAutofit/>
          </a:bodyPr>
          <a:lstStyle/>
          <a:p>
            <a:pPr marL="0" lvl="0" indent="0">
              <a:buNone/>
            </a:pPr>
            <a:r>
              <a:rPr lang="en-US" sz="1000" dirty="0">
                <a:solidFill>
                  <a:schemeClr val="tx1"/>
                </a:solidFill>
                <a:latin typeface="Roboto Mono"/>
                <a:ea typeface="Roboto Mono"/>
                <a:cs typeface="Roboto Mono"/>
                <a:sym typeface="Roboto Mono"/>
              </a:rPr>
              <a:t>const promise = fetch("https://example.com/data");</a:t>
            </a:r>
          </a:p>
          <a:p>
            <a:pPr marL="0" lvl="0" indent="0">
              <a:buNone/>
            </a:pPr>
            <a:endParaRPr lang="en-US" sz="1000" dirty="0">
              <a:solidFill>
                <a:schemeClr val="tx1"/>
              </a:solidFill>
              <a:latin typeface="Roboto Mono"/>
              <a:ea typeface="Roboto Mono"/>
              <a:cs typeface="Roboto Mono"/>
              <a:sym typeface="Roboto Mono"/>
            </a:endParaRPr>
          </a:p>
          <a:p>
            <a:pPr marL="0" lvl="0" indent="0">
              <a:buNone/>
            </a:pPr>
            <a:r>
              <a:rPr lang="en-US" sz="1000" dirty="0">
                <a:solidFill>
                  <a:schemeClr val="tx1"/>
                </a:solidFill>
                <a:latin typeface="Roboto Mono"/>
                <a:ea typeface="Roboto Mono"/>
                <a:cs typeface="Roboto Mono"/>
                <a:sym typeface="Roboto Mono"/>
              </a:rPr>
              <a:t>// promise is pending right now</a:t>
            </a:r>
          </a:p>
          <a:p>
            <a:pPr marL="0" lvl="0" indent="0">
              <a:buNone/>
            </a:pPr>
            <a:r>
              <a:rPr lang="en-US" sz="1000" dirty="0" err="1">
                <a:solidFill>
                  <a:schemeClr val="tx1"/>
                </a:solidFill>
                <a:latin typeface="Roboto Mono"/>
                <a:ea typeface="Roboto Mono"/>
                <a:cs typeface="Roboto Mono"/>
                <a:sym typeface="Roboto Mono"/>
              </a:rPr>
              <a:t>promise.then</a:t>
            </a:r>
            <a:r>
              <a:rPr lang="en-US" sz="1000" dirty="0">
                <a:solidFill>
                  <a:schemeClr val="tx1"/>
                </a:solidFill>
                <a:latin typeface="Roboto Mono"/>
                <a:ea typeface="Roboto Mono"/>
                <a:cs typeface="Roboto Mono"/>
                <a:sym typeface="Roboto Mono"/>
              </a:rPr>
              <a:t>(response =&gt; {</a:t>
            </a:r>
          </a:p>
          <a:p>
            <a:pPr marL="0" lvl="0" indent="0">
              <a:buNone/>
            </a:pPr>
            <a:r>
              <a:rPr lang="en-US" sz="1000" dirty="0">
                <a:solidFill>
                  <a:schemeClr val="tx1"/>
                </a:solidFill>
                <a:latin typeface="Roboto Mono"/>
                <a:ea typeface="Roboto Mono"/>
                <a:cs typeface="Roboto Mono"/>
                <a:sym typeface="Roboto Mono"/>
              </a:rPr>
              <a:t>  console.log("Fulfilled:", </a:t>
            </a:r>
            <a:r>
              <a:rPr lang="en-US" sz="1000" dirty="0" err="1">
                <a:solidFill>
                  <a:schemeClr val="tx1"/>
                </a:solidFill>
                <a:latin typeface="Roboto Mono"/>
                <a:ea typeface="Roboto Mono"/>
                <a:cs typeface="Roboto Mono"/>
                <a:sym typeface="Roboto Mono"/>
              </a:rPr>
              <a:t>response.status</a:t>
            </a:r>
            <a:r>
              <a:rPr lang="en-US" sz="1000" dirty="0">
                <a:solidFill>
                  <a:schemeClr val="tx1"/>
                </a:solidFill>
                <a:latin typeface="Roboto Mono"/>
                <a:ea typeface="Roboto Mono"/>
                <a:cs typeface="Roboto Mono"/>
                <a:sym typeface="Roboto Mono"/>
              </a:rPr>
              <a:t>);</a:t>
            </a:r>
          </a:p>
          <a:p>
            <a:pPr marL="0" lvl="0" indent="0">
              <a:buNone/>
            </a:pPr>
            <a:r>
              <a:rPr lang="en-US" sz="1000" dirty="0">
                <a:solidFill>
                  <a:schemeClr val="tx1"/>
                </a:solidFill>
                <a:latin typeface="Roboto Mono"/>
                <a:ea typeface="Roboto Mono"/>
                <a:cs typeface="Roboto Mono"/>
                <a:sym typeface="Roboto Mono"/>
              </a:rPr>
              <a:t>})</a:t>
            </a:r>
          </a:p>
          <a:p>
            <a:pPr marL="0" lvl="0" indent="0">
              <a:buNone/>
            </a:pPr>
            <a:r>
              <a:rPr lang="en-US" sz="1000" dirty="0">
                <a:solidFill>
                  <a:schemeClr val="tx1"/>
                </a:solidFill>
                <a:latin typeface="Roboto Mono"/>
                <a:ea typeface="Roboto Mono"/>
                <a:cs typeface="Roboto Mono"/>
                <a:sym typeface="Roboto Mono"/>
              </a:rPr>
              <a:t>.catch(error =&gt; {</a:t>
            </a:r>
          </a:p>
          <a:p>
            <a:pPr marL="0" lvl="0" indent="0">
              <a:buNone/>
            </a:pPr>
            <a:r>
              <a:rPr lang="en-US" sz="1000" dirty="0">
                <a:solidFill>
                  <a:schemeClr val="tx1"/>
                </a:solidFill>
                <a:latin typeface="Roboto Mono"/>
                <a:ea typeface="Roboto Mono"/>
                <a:cs typeface="Roboto Mono"/>
                <a:sym typeface="Roboto Mono"/>
              </a:rPr>
              <a:t>  </a:t>
            </a:r>
            <a:r>
              <a:rPr lang="en-US" sz="1000" dirty="0" err="1">
                <a:solidFill>
                  <a:schemeClr val="tx1"/>
                </a:solidFill>
                <a:latin typeface="Roboto Mono"/>
                <a:ea typeface="Roboto Mono"/>
                <a:cs typeface="Roboto Mono"/>
                <a:sym typeface="Roboto Mono"/>
              </a:rPr>
              <a:t>console.error</a:t>
            </a:r>
            <a:r>
              <a:rPr lang="en-US" sz="1000" dirty="0">
                <a:solidFill>
                  <a:schemeClr val="tx1"/>
                </a:solidFill>
                <a:latin typeface="Roboto Mono"/>
                <a:ea typeface="Roboto Mono"/>
                <a:cs typeface="Roboto Mono"/>
                <a:sym typeface="Roboto Mono"/>
              </a:rPr>
              <a:t>("Rejected:", </a:t>
            </a:r>
            <a:r>
              <a:rPr lang="en-US" sz="1000" dirty="0" err="1">
                <a:solidFill>
                  <a:schemeClr val="tx1"/>
                </a:solidFill>
                <a:latin typeface="Roboto Mono"/>
                <a:ea typeface="Roboto Mono"/>
                <a:cs typeface="Roboto Mono"/>
                <a:sym typeface="Roboto Mono"/>
              </a:rPr>
              <a:t>error.message</a:t>
            </a:r>
            <a:r>
              <a:rPr lang="en-US" sz="1000" dirty="0">
                <a:solidFill>
                  <a:schemeClr val="tx1"/>
                </a:solidFill>
                <a:latin typeface="Roboto Mono"/>
                <a:ea typeface="Roboto Mono"/>
                <a:cs typeface="Roboto Mono"/>
                <a:sym typeface="Roboto Mono"/>
              </a:rPr>
              <a:t>);</a:t>
            </a:r>
          </a:p>
          <a:p>
            <a:pPr marL="0" lvl="0" indent="0">
              <a:buNone/>
            </a:pPr>
            <a:r>
              <a:rPr lang="en-US" sz="1000" dirty="0">
                <a:solidFill>
                  <a:schemeClr val="tx1"/>
                </a:solidFill>
                <a:latin typeface="Roboto Mono"/>
                <a:ea typeface="Roboto Mono"/>
                <a:cs typeface="Roboto Mono"/>
                <a:sym typeface="Roboto Mono"/>
              </a:rPr>
              <a:t>});</a:t>
            </a:r>
            <a:endParaRPr sz="10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Fetch API</a:t>
            </a:r>
            <a:endParaRPr dirty="0"/>
          </a:p>
        </p:txBody>
      </p:sp>
      <p:sp>
        <p:nvSpPr>
          <p:cNvPr id="150" name="Google Shape;150;p27"/>
          <p:cNvSpPr txBox="1">
            <a:spLocks noGrp="1"/>
          </p:cNvSpPr>
          <p:nvPr>
            <p:ph type="body" idx="1"/>
          </p:nvPr>
        </p:nvSpPr>
        <p:spPr>
          <a:xfrm>
            <a:off x="311700" y="1387365"/>
            <a:ext cx="3999900" cy="3181509"/>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A newer update to Ajax </a:t>
            </a:r>
            <a:endParaRPr dirty="0"/>
          </a:p>
          <a:p>
            <a:pPr marL="914400" lvl="1" indent="-304800" algn="l" rtl="0">
              <a:spcBef>
                <a:spcPts val="0"/>
              </a:spcBef>
              <a:spcAft>
                <a:spcPts val="0"/>
              </a:spcAft>
              <a:buSzPts val="1200"/>
              <a:buChar char="○"/>
            </a:pPr>
            <a:r>
              <a:rPr lang="en" dirty="0"/>
              <a:t>Uses Promises</a:t>
            </a:r>
            <a:endParaRPr dirty="0"/>
          </a:p>
          <a:p>
            <a:pPr marL="1371600" lvl="2" indent="-304800" algn="l" rtl="0">
              <a:spcBef>
                <a:spcPts val="0"/>
              </a:spcBef>
              <a:spcAft>
                <a:spcPts val="0"/>
              </a:spcAft>
              <a:buSzPts val="1200"/>
              <a:buChar char="■"/>
            </a:pPr>
            <a:r>
              <a:rPr lang="en" dirty="0"/>
              <a:t>More complex dependency trees</a:t>
            </a:r>
            <a:endParaRPr dirty="0"/>
          </a:p>
          <a:p>
            <a:pPr marL="1371600" lvl="2" indent="-304800" algn="l" rtl="0">
              <a:spcBef>
                <a:spcPts val="0"/>
              </a:spcBef>
              <a:spcAft>
                <a:spcPts val="0"/>
              </a:spcAft>
              <a:buSzPts val="1200"/>
              <a:buChar char="■"/>
            </a:pPr>
            <a:r>
              <a:rPr lang="en" dirty="0"/>
              <a:t>Better async optimization</a:t>
            </a:r>
            <a:endParaRPr dirty="0"/>
          </a:p>
          <a:p>
            <a:pPr marL="914400" lvl="1" indent="-304800" algn="l" rtl="0">
              <a:spcBef>
                <a:spcPts val="0"/>
              </a:spcBef>
              <a:spcAft>
                <a:spcPts val="0"/>
              </a:spcAft>
              <a:buSzPts val="1200"/>
              <a:buChar char="○"/>
            </a:pPr>
            <a:r>
              <a:rPr lang="en" dirty="0"/>
              <a:t>Adheres more closely to CORS and Same Origin policies</a:t>
            </a:r>
            <a:endParaRPr dirty="0"/>
          </a:p>
          <a:p>
            <a:pPr marL="914400" lvl="1" indent="-304800" algn="l" rtl="0">
              <a:spcBef>
                <a:spcPts val="0"/>
              </a:spcBef>
              <a:spcAft>
                <a:spcPts val="0"/>
              </a:spcAft>
              <a:buSzPts val="1200"/>
              <a:buChar char="○"/>
            </a:pPr>
            <a:r>
              <a:rPr lang="en" dirty="0"/>
              <a:t>More secure defaults in general, e.g. more secure cookie handling</a:t>
            </a:r>
            <a:endParaRPr dirty="0"/>
          </a:p>
          <a:p>
            <a:pPr marL="914400" lvl="1" indent="-304800" algn="l" rtl="0">
              <a:spcBef>
                <a:spcPts val="0"/>
              </a:spcBef>
              <a:spcAft>
                <a:spcPts val="0"/>
              </a:spcAft>
              <a:buSzPts val="1200"/>
              <a:buChar char="○"/>
            </a:pPr>
            <a:r>
              <a:rPr lang="en" dirty="0"/>
              <a:t>Simpler API</a:t>
            </a:r>
            <a:endParaRPr dirty="0"/>
          </a:p>
          <a:p>
            <a:pPr marL="457200" lvl="0" indent="-317500" algn="l" rtl="0">
              <a:spcBef>
                <a:spcPts val="0"/>
              </a:spcBef>
              <a:spcAft>
                <a:spcPts val="0"/>
              </a:spcAft>
              <a:buSzPts val="1400"/>
              <a:buChar char="●"/>
            </a:pPr>
            <a:r>
              <a:rPr lang="en" dirty="0"/>
              <a:t>Always finishes</a:t>
            </a:r>
            <a:endParaRPr dirty="0"/>
          </a:p>
          <a:p>
            <a:pPr marL="914400" lvl="1" indent="-304800" algn="l" rtl="0">
              <a:spcBef>
                <a:spcPts val="0"/>
              </a:spcBef>
              <a:spcAft>
                <a:spcPts val="0"/>
              </a:spcAft>
              <a:buSzPts val="1200"/>
              <a:buChar char="○"/>
            </a:pPr>
            <a:r>
              <a:rPr lang="en" dirty="0"/>
              <a:t>Whether the request was successful or not</a:t>
            </a:r>
            <a:endParaRPr dirty="0"/>
          </a:p>
          <a:p>
            <a:pPr marL="914400" lvl="1" indent="-304800" algn="l" rtl="0">
              <a:spcBef>
                <a:spcPts val="0"/>
              </a:spcBef>
              <a:spcAft>
                <a:spcPts val="0"/>
              </a:spcAft>
              <a:buSzPts val="1200"/>
              <a:buChar char="○"/>
            </a:pPr>
            <a:r>
              <a:rPr lang="en" dirty="0"/>
              <a:t>e.g. An HTTP 500 isn’t an exception, it’s just part of the promise structure</a:t>
            </a:r>
            <a:endParaRPr dirty="0"/>
          </a:p>
          <a:p>
            <a:pPr marL="457200" lvl="0" indent="-317500" algn="l" rtl="0">
              <a:spcBef>
                <a:spcPts val="0"/>
              </a:spcBef>
              <a:spcAft>
                <a:spcPts val="0"/>
              </a:spcAft>
              <a:buSzPts val="1400"/>
              <a:buChar char="●"/>
            </a:pPr>
            <a:r>
              <a:rPr lang="en" dirty="0"/>
              <a:t>Better integration with Service Workers</a:t>
            </a:r>
            <a:endParaRPr dirty="0"/>
          </a:p>
        </p:txBody>
      </p:sp>
      <p:sp>
        <p:nvSpPr>
          <p:cNvPr id="151" name="Google Shape;151;p27"/>
          <p:cNvSpPr txBox="1">
            <a:spLocks noGrp="1"/>
          </p:cNvSpPr>
          <p:nvPr>
            <p:ph type="body" idx="2"/>
          </p:nvPr>
        </p:nvSpPr>
        <p:spPr>
          <a:xfrm>
            <a:off x="4066162" y="1466194"/>
            <a:ext cx="4766138" cy="1445620"/>
          </a:xfrm>
          <a:prstGeom prst="rect">
            <a:avLst/>
          </a:prstGeom>
        </p:spPr>
        <p:txBody>
          <a:bodyPr spcFirstLastPara="1" wrap="square" lIns="91425" tIns="91425" rIns="91425" bIns="91425" anchor="t" anchorCtr="0">
            <a:noAutofit/>
          </a:bodyPr>
          <a:lstStyle/>
          <a:p>
            <a:pPr marL="0" lvl="0" indent="0">
              <a:buNone/>
            </a:pPr>
            <a:r>
              <a:rPr lang="en-US" sz="1000" dirty="0">
                <a:solidFill>
                  <a:srgbClr val="37474F"/>
                </a:solidFill>
                <a:latin typeface="Roboto Mono"/>
                <a:ea typeface="Roboto Mono"/>
                <a:cs typeface="Roboto Mono"/>
                <a:sym typeface="Roboto Mono"/>
              </a:rPr>
              <a:t>try {</a:t>
            </a:r>
          </a:p>
          <a:p>
            <a:pPr marL="0" lvl="0" indent="0">
              <a:buNone/>
            </a:pPr>
            <a:r>
              <a:rPr lang="en-US" sz="1000" dirty="0">
                <a:solidFill>
                  <a:srgbClr val="37474F"/>
                </a:solidFill>
                <a:latin typeface="Roboto Mono"/>
                <a:ea typeface="Roboto Mono"/>
                <a:cs typeface="Roboto Mono"/>
                <a:sym typeface="Roboto Mono"/>
              </a:rPr>
              <a:t>  const response = await fetch("https://example.com/data");  </a:t>
            </a:r>
          </a:p>
          <a:p>
            <a:pPr marL="0" lvl="0" indent="0">
              <a:buNone/>
            </a:pPr>
            <a:r>
              <a:rPr lang="en-US" sz="1000" dirty="0">
                <a:solidFill>
                  <a:srgbClr val="37474F"/>
                </a:solidFill>
                <a:latin typeface="Roboto Mono"/>
                <a:ea typeface="Roboto Mono"/>
                <a:cs typeface="Roboto Mono"/>
                <a:sym typeface="Roboto Mono"/>
              </a:rPr>
              <a:t>  console.log("Fulfilled:", </a:t>
            </a:r>
            <a:r>
              <a:rPr lang="en-US" sz="1000" dirty="0" err="1">
                <a:solidFill>
                  <a:srgbClr val="37474F"/>
                </a:solidFill>
                <a:latin typeface="Roboto Mono"/>
                <a:ea typeface="Roboto Mono"/>
                <a:cs typeface="Roboto Mono"/>
                <a:sym typeface="Roboto Mono"/>
              </a:rPr>
              <a:t>response.status</a:t>
            </a:r>
            <a:r>
              <a:rPr lang="en-US" sz="1000" dirty="0">
                <a:solidFill>
                  <a:srgbClr val="37474F"/>
                </a:solidFill>
                <a:latin typeface="Roboto Mono"/>
                <a:ea typeface="Roboto Mono"/>
                <a:cs typeface="Roboto Mono"/>
                <a:sym typeface="Roboto Mono"/>
              </a:rPr>
              <a:t>);</a:t>
            </a:r>
          </a:p>
          <a:p>
            <a:pPr marL="0" lvl="0" indent="0">
              <a:buNone/>
            </a:pPr>
            <a:r>
              <a:rPr lang="en-US" sz="1000" dirty="0">
                <a:solidFill>
                  <a:srgbClr val="37474F"/>
                </a:solidFill>
                <a:latin typeface="Roboto Mono"/>
                <a:ea typeface="Roboto Mono"/>
                <a:cs typeface="Roboto Mono"/>
                <a:sym typeface="Roboto Mono"/>
              </a:rPr>
              <a:t>} catch (err) {  </a:t>
            </a:r>
          </a:p>
          <a:p>
            <a:pPr marL="0" lvl="0" indent="0">
              <a:buNone/>
            </a:pPr>
            <a:r>
              <a:rPr lang="en-US" sz="1000" dirty="0">
                <a:solidFill>
                  <a:srgbClr val="37474F"/>
                </a:solidFill>
                <a:latin typeface="Roboto Mono"/>
                <a:ea typeface="Roboto Mono"/>
                <a:cs typeface="Roboto Mono"/>
                <a:sym typeface="Roboto Mono"/>
              </a:rPr>
              <a:t>    </a:t>
            </a:r>
            <a:r>
              <a:rPr lang="en-US" sz="1000" dirty="0" err="1">
                <a:solidFill>
                  <a:srgbClr val="37474F"/>
                </a:solidFill>
                <a:latin typeface="Roboto Mono"/>
                <a:ea typeface="Roboto Mono"/>
                <a:cs typeface="Roboto Mono"/>
                <a:sym typeface="Roboto Mono"/>
              </a:rPr>
              <a:t>console.error</a:t>
            </a:r>
            <a:r>
              <a:rPr lang="en-US" sz="1000" dirty="0">
                <a:solidFill>
                  <a:srgbClr val="37474F"/>
                </a:solidFill>
                <a:latin typeface="Roboto Mono"/>
                <a:ea typeface="Roboto Mono"/>
                <a:cs typeface="Roboto Mono"/>
                <a:sym typeface="Roboto Mono"/>
              </a:rPr>
              <a:t>("Rejected:", </a:t>
            </a:r>
            <a:r>
              <a:rPr lang="en-US" sz="1000" dirty="0" err="1">
                <a:solidFill>
                  <a:srgbClr val="37474F"/>
                </a:solidFill>
                <a:latin typeface="Roboto Mono"/>
                <a:ea typeface="Roboto Mono"/>
                <a:cs typeface="Roboto Mono"/>
                <a:sym typeface="Roboto Mono"/>
              </a:rPr>
              <a:t>err.message</a:t>
            </a:r>
            <a:r>
              <a:rPr lang="en-US" sz="1000" dirty="0">
                <a:solidFill>
                  <a:srgbClr val="37474F"/>
                </a:solidFill>
                <a:latin typeface="Roboto Mono"/>
                <a:ea typeface="Roboto Mono"/>
                <a:cs typeface="Roboto Mono"/>
                <a:sym typeface="Roboto Mono"/>
              </a:rPr>
              <a:t>);</a:t>
            </a:r>
          </a:p>
          <a:p>
            <a:pPr marL="0" lvl="0" indent="0">
              <a:buNone/>
            </a:pPr>
            <a:r>
              <a:rPr lang="en-US" sz="1000" dirty="0">
                <a:solidFill>
                  <a:srgbClr val="37474F"/>
                </a:solidFill>
                <a:latin typeface="Roboto Mono"/>
                <a:ea typeface="Roboto Mono"/>
                <a:cs typeface="Roboto Mono"/>
                <a:sym typeface="Roboto Mono"/>
              </a:rPr>
              <a:t>}</a:t>
            </a:r>
            <a:endParaRPr lang="en" sz="1000" dirty="0">
              <a:solidFill>
                <a:srgbClr val="37474F"/>
              </a:solidFill>
              <a:latin typeface="Roboto Mono"/>
              <a:ea typeface="Roboto Mono"/>
              <a:cs typeface="Roboto Mono"/>
              <a:sym typeface="Roboto Mono"/>
            </a:endParaRPr>
          </a:p>
          <a:p>
            <a:pPr marL="0" lvl="0" indent="0" algn="l" rtl="0">
              <a:spcBef>
                <a:spcPts val="0"/>
              </a:spcBef>
              <a:spcAft>
                <a:spcPts val="0"/>
              </a:spcAft>
              <a:buNone/>
            </a:pPr>
            <a:endParaRPr lang="en" sz="10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000" dirty="0">
                <a:solidFill>
                  <a:srgbClr val="37474F"/>
                </a:solidFill>
                <a:latin typeface="Roboto Mono"/>
                <a:ea typeface="Roboto Mono"/>
                <a:cs typeface="Roboto Mono"/>
                <a:sym typeface="Roboto Mono"/>
              </a:rPr>
              <a:t>console.log(“A new beginning”)</a:t>
            </a:r>
          </a:p>
          <a:p>
            <a:pPr marL="0" lvl="0" indent="0" algn="l" rtl="0">
              <a:spcBef>
                <a:spcPts val="0"/>
              </a:spcBef>
              <a:spcAft>
                <a:spcPts val="0"/>
              </a:spcAft>
              <a:buNone/>
            </a:pPr>
            <a:r>
              <a:rPr lang="en" sz="1000" dirty="0">
                <a:solidFill>
                  <a:srgbClr val="37474F"/>
                </a:solidFill>
                <a:latin typeface="Roboto Mono"/>
                <a:ea typeface="Roboto Mono"/>
                <a:cs typeface="Roboto Mono"/>
                <a:sym typeface="Roboto Mono"/>
              </a:rPr>
              <a:t>console.log(result);</a:t>
            </a:r>
            <a:endParaRPr sz="1000" dirty="0">
              <a:solidFill>
                <a:srgbClr val="37474F"/>
              </a:solidFill>
              <a:latin typeface="Roboto Mono"/>
              <a:ea typeface="Roboto Mono"/>
              <a:cs typeface="Roboto Mono"/>
              <a:sym typeface="Roboto Mono"/>
            </a:endParaRPr>
          </a:p>
          <a:p>
            <a:pPr marL="0" lvl="0" indent="0" algn="l" rtl="0">
              <a:spcBef>
                <a:spcPts val="1600"/>
              </a:spcBef>
              <a:spcAft>
                <a:spcPts val="1600"/>
              </a:spcAft>
              <a:buNone/>
            </a:pPr>
            <a:endParaRPr sz="1000" dirty="0"/>
          </a:p>
        </p:txBody>
      </p:sp>
      <p:sp>
        <p:nvSpPr>
          <p:cNvPr id="3" name="Callout: Up Arrow 2">
            <a:extLst>
              <a:ext uri="{FF2B5EF4-FFF2-40B4-BE49-F238E27FC236}">
                <a16:creationId xmlns:a16="http://schemas.microsoft.com/office/drawing/2014/main" id="{77A16CEA-B1FC-7600-ABA3-ABB1DB69AA37}"/>
              </a:ext>
            </a:extLst>
          </p:cNvPr>
          <p:cNvSpPr/>
          <p:nvPr/>
        </p:nvSpPr>
        <p:spPr>
          <a:xfrm>
            <a:off x="4311600" y="2739395"/>
            <a:ext cx="3250580" cy="1084118"/>
          </a:xfrm>
          <a:prstGeom prst="upArrow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400" dirty="0"/>
              <a:t>Beware!  Anything OUTSIDE fetch/try will run asynchronously!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1CF6-F264-0193-0A95-69F52D2263CB}"/>
              </a:ext>
            </a:extLst>
          </p:cNvPr>
          <p:cNvSpPr>
            <a:spLocks noGrp="1"/>
          </p:cNvSpPr>
          <p:nvPr>
            <p:ph type="title"/>
          </p:nvPr>
        </p:nvSpPr>
        <p:spPr/>
        <p:txBody>
          <a:bodyPr/>
          <a:lstStyle/>
          <a:p>
            <a:r>
              <a:rPr lang="en-US" dirty="0"/>
              <a:t>Mapping Fetch to Promises</a:t>
            </a:r>
          </a:p>
        </p:txBody>
      </p:sp>
      <p:graphicFrame>
        <p:nvGraphicFramePr>
          <p:cNvPr id="5" name="Table 4">
            <a:extLst>
              <a:ext uri="{FF2B5EF4-FFF2-40B4-BE49-F238E27FC236}">
                <a16:creationId xmlns:a16="http://schemas.microsoft.com/office/drawing/2014/main" id="{93B17A1F-7BC0-7B6F-F9BA-BABD67513657}"/>
              </a:ext>
            </a:extLst>
          </p:cNvPr>
          <p:cNvGraphicFramePr>
            <a:graphicFrameLocks noGrp="1"/>
          </p:cNvGraphicFramePr>
          <p:nvPr>
            <p:extLst>
              <p:ext uri="{D42A27DB-BD31-4B8C-83A1-F6EECF244321}">
                <p14:modId xmlns:p14="http://schemas.microsoft.com/office/powerpoint/2010/main" val="4139201176"/>
              </p:ext>
            </p:extLst>
          </p:nvPr>
        </p:nvGraphicFramePr>
        <p:xfrm>
          <a:off x="491585" y="1359780"/>
          <a:ext cx="5455257" cy="2560320"/>
        </p:xfrm>
        <a:graphic>
          <a:graphicData uri="http://schemas.openxmlformats.org/drawingml/2006/table">
            <a:tbl>
              <a:tblPr/>
              <a:tblGrid>
                <a:gridCol w="863802">
                  <a:extLst>
                    <a:ext uri="{9D8B030D-6E8A-4147-A177-3AD203B41FA5}">
                      <a16:colId xmlns:a16="http://schemas.microsoft.com/office/drawing/2014/main" val="3781279339"/>
                    </a:ext>
                  </a:extLst>
                </a:gridCol>
                <a:gridCol w="1065943">
                  <a:extLst>
                    <a:ext uri="{9D8B030D-6E8A-4147-A177-3AD203B41FA5}">
                      <a16:colId xmlns:a16="http://schemas.microsoft.com/office/drawing/2014/main" val="3343890259"/>
                    </a:ext>
                  </a:extLst>
                </a:gridCol>
                <a:gridCol w="1696713">
                  <a:extLst>
                    <a:ext uri="{9D8B030D-6E8A-4147-A177-3AD203B41FA5}">
                      <a16:colId xmlns:a16="http://schemas.microsoft.com/office/drawing/2014/main" val="789013498"/>
                    </a:ext>
                  </a:extLst>
                </a:gridCol>
                <a:gridCol w="1828799">
                  <a:extLst>
                    <a:ext uri="{9D8B030D-6E8A-4147-A177-3AD203B41FA5}">
                      <a16:colId xmlns:a16="http://schemas.microsoft.com/office/drawing/2014/main" val="4215422012"/>
                    </a:ext>
                  </a:extLst>
                </a:gridCol>
              </a:tblGrid>
              <a:tr h="0">
                <a:tc>
                  <a:txBody>
                    <a:bodyPr/>
                    <a:lstStyle/>
                    <a:p>
                      <a:pPr>
                        <a:buNone/>
                      </a:pPr>
                      <a:r>
                        <a:rPr lang="en-US" sz="1200" dirty="0"/>
                        <a:t>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Transition Trigger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Fetch Analogy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9611582"/>
                  </a:ext>
                </a:extLst>
              </a:tr>
              <a:tr h="0">
                <a:tc>
                  <a:txBody>
                    <a:bodyPr/>
                    <a:lstStyle/>
                    <a:p>
                      <a:pPr>
                        <a:buNone/>
                      </a:pPr>
                      <a:r>
                        <a:rPr lang="en-US" sz="1200" b="1" dirty="0"/>
                        <a:t>Pending</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Waiting for a 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latin typeface="Courier New" panose="02070309020205020404" pitchFamily="49" charset="0"/>
                        </a:rPr>
                        <a:t>fetch()</a:t>
                      </a:r>
                      <a:r>
                        <a:rPr lang="en-US" sz="1200"/>
                        <a:t> just called; browser starts the network request.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Request is “in flight.”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3249027"/>
                  </a:ext>
                </a:extLst>
              </a:tr>
              <a:tr h="0">
                <a:tc>
                  <a:txBody>
                    <a:bodyPr/>
                    <a:lstStyle/>
                    <a:p>
                      <a:pPr>
                        <a:buNone/>
                      </a:pPr>
                      <a:r>
                        <a:rPr lang="en-US" sz="1200" b="1"/>
                        <a:t>Fulfilled</a:t>
                      </a:r>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Operation succeeded; </a:t>
                      </a:r>
                      <a:r>
                        <a:rPr lang="en-US" sz="1200" dirty="0">
                          <a:latin typeface="Courier New" panose="02070309020205020404" pitchFamily="49" charset="0"/>
                        </a:rPr>
                        <a:t>.then()</a:t>
                      </a:r>
                      <a:r>
                        <a:rPr lang="en-US" sz="1200" dirty="0"/>
                        <a:t> handlers run.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latin typeface="Courier New" panose="02070309020205020404" pitchFamily="49" charset="0"/>
                        </a:rPr>
                        <a:t>response.ok === true</a:t>
                      </a:r>
                      <a:r>
                        <a:rPr lang="en-US" sz="1200"/>
                        <a:t> or even a </a:t>
                      </a:r>
                      <a:r>
                        <a:rPr lang="en-US" sz="1200">
                          <a:latin typeface="Courier New" panose="02070309020205020404" pitchFamily="49" charset="0"/>
                        </a:rPr>
                        <a:t>404</a:t>
                      </a:r>
                      <a:r>
                        <a:rPr lang="en-US" sz="1200"/>
                        <a:t> (fetch still </a:t>
                      </a:r>
                      <a:r>
                        <a:rPr lang="en-US" sz="1200" i="1"/>
                        <a:t>resolves</a:t>
                      </a:r>
                      <a:r>
                        <a:rPr lang="en-US" sz="12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The network reply arrived.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266987"/>
                  </a:ext>
                </a:extLst>
              </a:tr>
              <a:tr h="0">
                <a:tc>
                  <a:txBody>
                    <a:bodyPr/>
                    <a:lstStyle/>
                    <a:p>
                      <a:pPr>
                        <a:buNone/>
                      </a:pPr>
                      <a:r>
                        <a:rPr lang="en-US" sz="1200" b="1"/>
                        <a:t>Rejected</a:t>
                      </a:r>
                      <a:endParaRPr 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Operation failed; </a:t>
                      </a:r>
                      <a:r>
                        <a:rPr lang="en-US" sz="1200">
                          <a:latin typeface="Courier New" panose="02070309020205020404" pitchFamily="49" charset="0"/>
                        </a:rPr>
                        <a:t>.catch()</a:t>
                      </a:r>
                      <a:r>
                        <a:rPr lang="en-US" sz="1200"/>
                        <a:t> handlers run.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Network error, DNS failure, CORS error,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Browser couldn’t reach the server or got blocked.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3305581"/>
                  </a:ext>
                </a:extLst>
              </a:tr>
            </a:tbl>
          </a:graphicData>
        </a:graphic>
      </p:graphicFrame>
      <p:sp>
        <p:nvSpPr>
          <p:cNvPr id="7" name="TextBox 6">
            <a:extLst>
              <a:ext uri="{FF2B5EF4-FFF2-40B4-BE49-F238E27FC236}">
                <a16:creationId xmlns:a16="http://schemas.microsoft.com/office/drawing/2014/main" id="{5028A5E2-ADE2-77F1-994D-879C608048A6}"/>
              </a:ext>
            </a:extLst>
          </p:cNvPr>
          <p:cNvSpPr txBox="1"/>
          <p:nvPr/>
        </p:nvSpPr>
        <p:spPr>
          <a:xfrm>
            <a:off x="5998721" y="1425830"/>
            <a:ext cx="3035031" cy="830997"/>
          </a:xfrm>
          <a:prstGeom prst="rect">
            <a:avLst/>
          </a:prstGeom>
          <a:noFill/>
        </p:spPr>
        <p:txBody>
          <a:bodyPr wrap="square">
            <a:spAutoFit/>
          </a:bodyPr>
          <a:lstStyle/>
          <a:p>
            <a:r>
              <a:rPr lang="en-US" sz="1200" dirty="0"/>
              <a:t>fetch("</a:t>
            </a:r>
            <a:r>
              <a:rPr lang="en-US" sz="1200" dirty="0" err="1"/>
              <a:t>api</a:t>
            </a:r>
            <a:r>
              <a:rPr lang="en-US" sz="1200" dirty="0"/>
              <a:t>/data")│</a:t>
            </a:r>
          </a:p>
          <a:p>
            <a:r>
              <a:rPr lang="en-US" sz="1200" dirty="0"/>
              <a:t>  ── Network request sent (Pending)</a:t>
            </a:r>
          </a:p>
          <a:p>
            <a:r>
              <a:rPr lang="en-US" sz="1200" dirty="0"/>
              <a:t>  ── Response received (Fulfilled → .then)</a:t>
            </a:r>
          </a:p>
          <a:p>
            <a:r>
              <a:rPr lang="en-US" sz="1200" dirty="0"/>
              <a:t>  ── Network error / CORS (Rejected → .catch)</a:t>
            </a:r>
          </a:p>
        </p:txBody>
      </p:sp>
    </p:spTree>
    <p:extLst>
      <p:ext uri="{BB962C8B-B14F-4D97-AF65-F5344CB8AC3E}">
        <p14:creationId xmlns:p14="http://schemas.microsoft.com/office/powerpoint/2010/main" val="370525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372D-6C2A-6715-2AB7-F2246A5B627E}"/>
              </a:ext>
            </a:extLst>
          </p:cNvPr>
          <p:cNvSpPr>
            <a:spLocks noGrp="1"/>
          </p:cNvSpPr>
          <p:nvPr>
            <p:ph type="title"/>
          </p:nvPr>
        </p:nvSpPr>
        <p:spPr/>
        <p:txBody>
          <a:bodyPr/>
          <a:lstStyle/>
          <a:p>
            <a:r>
              <a:rPr lang="en-US" dirty="0"/>
              <a:t>async/ await</a:t>
            </a:r>
          </a:p>
        </p:txBody>
      </p:sp>
      <p:sp>
        <p:nvSpPr>
          <p:cNvPr id="5" name="Content Placeholder 4">
            <a:extLst>
              <a:ext uri="{FF2B5EF4-FFF2-40B4-BE49-F238E27FC236}">
                <a16:creationId xmlns:a16="http://schemas.microsoft.com/office/drawing/2014/main" id="{0AB03F10-36C1-E0BD-2082-CE9EA98E9CF1}"/>
              </a:ext>
            </a:extLst>
          </p:cNvPr>
          <p:cNvSpPr>
            <a:spLocks noGrp="1"/>
          </p:cNvSpPr>
          <p:nvPr>
            <p:ph idx="1"/>
          </p:nvPr>
        </p:nvSpPr>
        <p:spPr>
          <a:xfrm>
            <a:off x="919066" y="2513587"/>
            <a:ext cx="3924462" cy="1593793"/>
          </a:xfrm>
        </p:spPr>
        <p:txBody>
          <a:bodyPr>
            <a:normAutofit/>
          </a:bodyPr>
          <a:lstStyle/>
          <a:p>
            <a:pPr marL="0" lvl="0" indent="0" algn="l" rtl="0">
              <a:spcBef>
                <a:spcPts val="0"/>
              </a:spcBef>
              <a:spcAft>
                <a:spcPts val="0"/>
              </a:spcAft>
              <a:buNone/>
            </a:pPr>
            <a:r>
              <a:rPr lang="en-US" sz="1200" dirty="0">
                <a:solidFill>
                  <a:srgbClr val="37474F"/>
                </a:solidFill>
                <a:latin typeface="Roboto Mono"/>
                <a:ea typeface="Roboto Mono"/>
                <a:cs typeface="Roboto Mono"/>
                <a:sym typeface="Roboto Mono"/>
              </a:rPr>
              <a:t>let result = “default”;</a:t>
            </a:r>
          </a:p>
          <a:p>
            <a:pPr marL="0" lvl="0" indent="0" algn="l" rtl="0">
              <a:spcBef>
                <a:spcPts val="0"/>
              </a:spcBef>
              <a:spcAft>
                <a:spcPts val="0"/>
              </a:spcAft>
              <a:buNone/>
            </a:pPr>
            <a:r>
              <a:rPr lang="en-US" sz="1200" dirty="0">
                <a:solidFill>
                  <a:srgbClr val="37474F"/>
                </a:solidFill>
                <a:latin typeface="Roboto Mono"/>
                <a:ea typeface="Roboto Mono"/>
                <a:cs typeface="Roboto Mono"/>
                <a:sym typeface="Roboto Mono"/>
              </a:rPr>
              <a:t>let response = await fetch(</a:t>
            </a:r>
            <a:r>
              <a:rPr lang="en-US" sz="1200" dirty="0">
                <a:solidFill>
                  <a:srgbClr val="388E3C"/>
                </a:solidFill>
                <a:latin typeface="Roboto Mono"/>
                <a:ea typeface="Roboto Mono"/>
                <a:cs typeface="Roboto Mono"/>
                <a:sym typeface="Roboto Mono"/>
              </a:rPr>
              <a:t>'</a:t>
            </a:r>
            <a:r>
              <a:rPr lang="en-US" sz="1200" u="sng" dirty="0">
                <a:solidFill>
                  <a:schemeClr val="hlink"/>
                </a:solidFill>
                <a:latin typeface="Roboto Mono"/>
                <a:ea typeface="Roboto Mono"/>
                <a:cs typeface="Roboto Mono"/>
                <a:sym typeface="Roboto Mono"/>
                <a:hlinkClick r:id="rId2"/>
              </a:rPr>
              <a:t>http://example.com/</a:t>
            </a:r>
            <a:r>
              <a:rPr lang="en-US" sz="1200" u="sng" dirty="0" err="1">
                <a:solidFill>
                  <a:schemeClr val="hlink"/>
                </a:solidFill>
                <a:latin typeface="Roboto Mono"/>
                <a:ea typeface="Roboto Mono"/>
                <a:cs typeface="Roboto Mono"/>
                <a:sym typeface="Roboto Mono"/>
                <a:hlinkClick r:id="rId2"/>
              </a:rPr>
              <a:t>movies.json</a:t>
            </a:r>
            <a:r>
              <a:rPr lang="en-US" sz="1200" dirty="0">
                <a:solidFill>
                  <a:srgbClr val="388E3C"/>
                </a:solidFill>
                <a:latin typeface="Roboto Mono"/>
                <a:ea typeface="Roboto Mono"/>
                <a:cs typeface="Roboto Mono"/>
                <a:sym typeface="Roboto Mono"/>
              </a:rPr>
              <a:t>’</a:t>
            </a:r>
            <a:r>
              <a:rPr lang="en-US" sz="1200" dirty="0">
                <a:solidFill>
                  <a:srgbClr val="37474F"/>
                </a:solidFill>
                <a:latin typeface="Roboto Mono"/>
                <a:ea typeface="Roboto Mono"/>
                <a:cs typeface="Roboto Mono"/>
                <a:sym typeface="Roboto Mono"/>
              </a:rPr>
              <a:t>)</a:t>
            </a:r>
            <a:br>
              <a:rPr lang="en-US" sz="1200" dirty="0">
                <a:solidFill>
                  <a:srgbClr val="37474F"/>
                </a:solidFill>
                <a:latin typeface="Roboto Mono"/>
                <a:ea typeface="Roboto Mono"/>
                <a:cs typeface="Roboto Mono"/>
                <a:sym typeface="Roboto Mono"/>
              </a:rPr>
            </a:br>
            <a:endParaRPr lang="en-US"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US" sz="1200" dirty="0">
                <a:solidFill>
                  <a:srgbClr val="37474F"/>
                </a:solidFill>
                <a:latin typeface="Roboto Mono"/>
                <a:ea typeface="Roboto Mono"/>
                <a:cs typeface="Roboto Mono"/>
                <a:sym typeface="Roboto Mono"/>
              </a:rPr>
              <a:t>let data = await </a:t>
            </a:r>
            <a:r>
              <a:rPr lang="en-US" sz="1200" dirty="0" err="1">
                <a:solidFill>
                  <a:srgbClr val="37474F"/>
                </a:solidFill>
                <a:latin typeface="Roboto Mono"/>
                <a:ea typeface="Roboto Mono"/>
                <a:cs typeface="Roboto Mono"/>
                <a:sym typeface="Roboto Mono"/>
              </a:rPr>
              <a:t>response.json</a:t>
            </a:r>
            <a:r>
              <a:rPr lang="en-US" sz="1200" dirty="0">
                <a:solidFill>
                  <a:srgbClr val="37474F"/>
                </a:solidFill>
                <a:latin typeface="Roboto Mono"/>
                <a:ea typeface="Roboto Mono"/>
                <a:cs typeface="Roboto Mono"/>
                <a:sym typeface="Roboto Mono"/>
              </a:rPr>
              <a:t>();</a:t>
            </a:r>
          </a:p>
          <a:p>
            <a:pPr marL="0" lvl="0" indent="0" algn="l" rtl="0">
              <a:spcBef>
                <a:spcPts val="0"/>
              </a:spcBef>
              <a:spcAft>
                <a:spcPts val="0"/>
              </a:spcAft>
              <a:buNone/>
            </a:pPr>
            <a:r>
              <a:rPr lang="en-US" sz="1200" dirty="0">
                <a:solidFill>
                  <a:srgbClr val="37474F"/>
                </a:solidFill>
                <a:latin typeface="Roboto Mono"/>
                <a:ea typeface="Roboto Mono"/>
                <a:cs typeface="Roboto Mono"/>
                <a:sym typeface="Roboto Mono"/>
              </a:rPr>
              <a:t>result = data;</a:t>
            </a:r>
          </a:p>
          <a:p>
            <a:pPr marL="0" lvl="0" indent="0" algn="l" rtl="0">
              <a:spcBef>
                <a:spcPts val="0"/>
              </a:spcBef>
              <a:spcAft>
                <a:spcPts val="0"/>
              </a:spcAft>
              <a:buNone/>
            </a:pPr>
            <a:r>
              <a:rPr lang="en-US" sz="1200" dirty="0">
                <a:solidFill>
                  <a:srgbClr val="37474F"/>
                </a:solidFill>
                <a:latin typeface="Roboto Mono"/>
                <a:ea typeface="Roboto Mono"/>
                <a:cs typeface="Roboto Mono"/>
                <a:sym typeface="Roboto Mono"/>
              </a:rPr>
              <a:t> console.log(“A new beginning”)</a:t>
            </a:r>
          </a:p>
          <a:p>
            <a:pPr marL="0" lvl="0" indent="0" algn="l" rtl="0">
              <a:spcBef>
                <a:spcPts val="0"/>
              </a:spcBef>
              <a:spcAft>
                <a:spcPts val="0"/>
              </a:spcAft>
              <a:buNone/>
            </a:pPr>
            <a:r>
              <a:rPr lang="en-US" sz="1200" dirty="0">
                <a:solidFill>
                  <a:srgbClr val="37474F"/>
                </a:solidFill>
                <a:latin typeface="Roboto Mono"/>
                <a:ea typeface="Roboto Mono"/>
                <a:cs typeface="Roboto Mono"/>
                <a:sym typeface="Roboto Mono"/>
              </a:rPr>
              <a:t> console.log(result);</a:t>
            </a:r>
          </a:p>
          <a:p>
            <a:endParaRPr lang="en-US" sz="1200" dirty="0"/>
          </a:p>
        </p:txBody>
      </p:sp>
      <p:sp>
        <p:nvSpPr>
          <p:cNvPr id="8" name="TextBox 7">
            <a:extLst>
              <a:ext uri="{FF2B5EF4-FFF2-40B4-BE49-F238E27FC236}">
                <a16:creationId xmlns:a16="http://schemas.microsoft.com/office/drawing/2014/main" id="{31159F73-558F-47A3-9546-64F981238C41}"/>
              </a:ext>
            </a:extLst>
          </p:cNvPr>
          <p:cNvSpPr txBox="1"/>
          <p:nvPr/>
        </p:nvSpPr>
        <p:spPr>
          <a:xfrm flipV="1">
            <a:off x="1262777" y="3287625"/>
            <a:ext cx="1769353" cy="45719"/>
          </a:xfrm>
          <a:prstGeom prst="rect">
            <a:avLst/>
          </a:prstGeom>
          <a:noFill/>
        </p:spPr>
        <p:txBody>
          <a:bodyPr wrap="square" rtlCol="0">
            <a:spAutoFit/>
          </a:bodyPr>
          <a:lstStyle/>
          <a:p>
            <a:endParaRPr lang="en-US" dirty="0"/>
          </a:p>
        </p:txBody>
      </p:sp>
      <p:sp>
        <p:nvSpPr>
          <p:cNvPr id="12" name="Rectangle 7">
            <a:extLst>
              <a:ext uri="{FF2B5EF4-FFF2-40B4-BE49-F238E27FC236}">
                <a16:creationId xmlns:a16="http://schemas.microsoft.com/office/drawing/2014/main" id="{6FE81BA3-F7CD-D5D4-0AD6-A0C49DCD0B6F}"/>
              </a:ext>
            </a:extLst>
          </p:cNvPr>
          <p:cNvSpPr>
            <a:spLocks noChangeArrowheads="1"/>
          </p:cNvSpPr>
          <p:nvPr/>
        </p:nvSpPr>
        <p:spPr bwMode="auto">
          <a:xfrm>
            <a:off x="827464" y="1503579"/>
            <a:ext cx="63683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rPr>
              <a:t> async marks a function as returning a Promise automatically.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rPr>
              <a:t> await pauses that function </a:t>
            </a:r>
            <a:r>
              <a:rPr kumimoji="0" lang="en-US" altLang="en-US" sz="1200" b="0" i="1" u="none" strike="noStrike" cap="none" normalizeH="0" baseline="0" dirty="0">
                <a:ln>
                  <a:noFill/>
                </a:ln>
                <a:solidFill>
                  <a:schemeClr val="tx1"/>
                </a:solidFill>
                <a:effectLst/>
              </a:rPr>
              <a:t>until</a:t>
            </a:r>
            <a:r>
              <a:rPr kumimoji="0" lang="en-US" altLang="en-US" sz="1200" b="0" i="0" u="none" strike="noStrike" cap="none" normalizeH="0" baseline="0" dirty="0">
                <a:ln>
                  <a:noFill/>
                </a:ln>
                <a:solidFill>
                  <a:schemeClr val="tx1"/>
                </a:solidFill>
                <a:effectLst/>
              </a:rPr>
              <a:t> the Promise resolves or rejects.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rPr>
              <a:t> The rest of your program keeps running while it waits.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rPr>
              <a:t> Use try/catch inside an async function to handle rejections (like .catch()).</a:t>
            </a:r>
          </a:p>
        </p:txBody>
      </p:sp>
      <p:sp>
        <p:nvSpPr>
          <p:cNvPr id="16" name="TextBox 15">
            <a:extLst>
              <a:ext uri="{FF2B5EF4-FFF2-40B4-BE49-F238E27FC236}">
                <a16:creationId xmlns:a16="http://schemas.microsoft.com/office/drawing/2014/main" id="{FDD64D7B-8714-A6EC-3B9D-94332AA00F52}"/>
              </a:ext>
            </a:extLst>
          </p:cNvPr>
          <p:cNvSpPr txBox="1"/>
          <p:nvPr/>
        </p:nvSpPr>
        <p:spPr>
          <a:xfrm>
            <a:off x="5856050" y="1457412"/>
            <a:ext cx="3310809" cy="1631216"/>
          </a:xfrm>
          <a:prstGeom prst="rect">
            <a:avLst/>
          </a:prstGeom>
          <a:noFill/>
        </p:spPr>
        <p:txBody>
          <a:bodyPr wrap="square">
            <a:spAutoFit/>
          </a:bodyPr>
          <a:lstStyle/>
          <a:p>
            <a:r>
              <a:rPr lang="en-US" sz="1000" dirty="0"/>
              <a:t>//Oops, no async</a:t>
            </a:r>
          </a:p>
          <a:p>
            <a:r>
              <a:rPr lang="en-US" sz="1000" dirty="0"/>
              <a:t>function greet() {  </a:t>
            </a:r>
          </a:p>
          <a:p>
            <a:r>
              <a:rPr lang="en-US" sz="1000" dirty="0"/>
              <a:t>    return "hi";</a:t>
            </a:r>
          </a:p>
          <a:p>
            <a:r>
              <a:rPr lang="en-US" sz="1000" dirty="0"/>
              <a:t>}</a:t>
            </a:r>
          </a:p>
          <a:p>
            <a:endParaRPr lang="en-US" sz="1000" dirty="0"/>
          </a:p>
          <a:p>
            <a:r>
              <a:rPr lang="en-US" sz="1000" dirty="0"/>
              <a:t>//await wraps greet(); </a:t>
            </a:r>
            <a:r>
              <a:rPr lang="en-US" sz="1000" dirty="0" err="1"/>
              <a:t>await.promise.resolve</a:t>
            </a:r>
            <a:r>
              <a:rPr lang="en-US" sz="1000" dirty="0"/>
              <a:t>(“hi”)</a:t>
            </a:r>
          </a:p>
          <a:p>
            <a:r>
              <a:rPr lang="en-US" sz="1000" dirty="0"/>
              <a:t>async function main() {  </a:t>
            </a:r>
          </a:p>
          <a:p>
            <a:r>
              <a:rPr lang="en-US" sz="1000" dirty="0"/>
              <a:t>    const msg = await greet();  </a:t>
            </a:r>
          </a:p>
          <a:p>
            <a:r>
              <a:rPr lang="en-US" sz="1000" dirty="0"/>
              <a:t>    console.log(msg);</a:t>
            </a:r>
          </a:p>
          <a:p>
            <a:r>
              <a:rPr lang="en-US" sz="1000" dirty="0"/>
              <a:t>}</a:t>
            </a:r>
          </a:p>
        </p:txBody>
      </p:sp>
      <p:sp>
        <p:nvSpPr>
          <p:cNvPr id="18" name="TextBox 17">
            <a:extLst>
              <a:ext uri="{FF2B5EF4-FFF2-40B4-BE49-F238E27FC236}">
                <a16:creationId xmlns:a16="http://schemas.microsoft.com/office/drawing/2014/main" id="{ADD6A4DD-A46A-2F33-F3F2-B87C9CC52B53}"/>
              </a:ext>
            </a:extLst>
          </p:cNvPr>
          <p:cNvSpPr txBox="1"/>
          <p:nvPr/>
        </p:nvSpPr>
        <p:spPr>
          <a:xfrm>
            <a:off x="5856050" y="3134795"/>
            <a:ext cx="2691320" cy="1477328"/>
          </a:xfrm>
          <a:prstGeom prst="rect">
            <a:avLst/>
          </a:prstGeom>
          <a:noFill/>
        </p:spPr>
        <p:txBody>
          <a:bodyPr wrap="square">
            <a:spAutoFit/>
          </a:bodyPr>
          <a:lstStyle/>
          <a:p>
            <a:r>
              <a:rPr lang="en-US" sz="1000" dirty="0"/>
              <a:t>async function greet() {  </a:t>
            </a:r>
          </a:p>
          <a:p>
            <a:r>
              <a:rPr lang="en-US" sz="1000" dirty="0"/>
              <a:t>    console.log("start greet"); </a:t>
            </a:r>
          </a:p>
          <a:p>
            <a:r>
              <a:rPr lang="en-US" sz="1000" dirty="0"/>
              <a:t>    return "hi";</a:t>
            </a:r>
          </a:p>
          <a:p>
            <a:r>
              <a:rPr lang="en-US" sz="1000" dirty="0"/>
              <a:t>}</a:t>
            </a:r>
          </a:p>
          <a:p>
            <a:r>
              <a:rPr lang="en-US" sz="1000" dirty="0"/>
              <a:t>//Oops, no await</a:t>
            </a:r>
          </a:p>
          <a:p>
            <a:r>
              <a:rPr lang="en-US" sz="1000" dirty="0"/>
              <a:t>function main() {  </a:t>
            </a:r>
          </a:p>
          <a:p>
            <a:r>
              <a:rPr lang="en-US" sz="1000" dirty="0"/>
              <a:t>    greet(); // not awaited </a:t>
            </a:r>
          </a:p>
          <a:p>
            <a:r>
              <a:rPr lang="en-US" sz="1000" dirty="0"/>
              <a:t>    console.log("after greet");</a:t>
            </a:r>
          </a:p>
          <a:p>
            <a:r>
              <a:rPr lang="en-US" sz="1000" dirty="0"/>
              <a:t>}</a:t>
            </a:r>
          </a:p>
        </p:txBody>
      </p:sp>
      <p:sp>
        <p:nvSpPr>
          <p:cNvPr id="20" name="TextBox 19">
            <a:extLst>
              <a:ext uri="{FF2B5EF4-FFF2-40B4-BE49-F238E27FC236}">
                <a16:creationId xmlns:a16="http://schemas.microsoft.com/office/drawing/2014/main" id="{74CECE79-1017-B183-00AB-D1BB5CF487EF}"/>
              </a:ext>
            </a:extLst>
          </p:cNvPr>
          <p:cNvSpPr txBox="1"/>
          <p:nvPr/>
        </p:nvSpPr>
        <p:spPr>
          <a:xfrm>
            <a:off x="2465402" y="4160904"/>
            <a:ext cx="2878325" cy="553998"/>
          </a:xfrm>
          <a:prstGeom prst="rect">
            <a:avLst/>
          </a:prstGeom>
          <a:noFill/>
        </p:spPr>
        <p:txBody>
          <a:bodyPr wrap="square">
            <a:spAutoFit/>
          </a:bodyPr>
          <a:lstStyle/>
          <a:p>
            <a:r>
              <a:rPr lang="en-US" sz="1000" dirty="0"/>
              <a:t>const p = greet();  // p is a Promise</a:t>
            </a:r>
          </a:p>
          <a:p>
            <a:r>
              <a:rPr lang="en-US" sz="1000" dirty="0"/>
              <a:t>console.log(p);     // Promise { &lt;pending&gt; }</a:t>
            </a:r>
          </a:p>
          <a:p>
            <a:r>
              <a:rPr lang="en-US" sz="1000" dirty="0"/>
              <a:t>greet().then(result =&gt; console.log(result)); // ”hi”</a:t>
            </a:r>
          </a:p>
        </p:txBody>
      </p:sp>
    </p:spTree>
    <p:extLst>
      <p:ext uri="{BB962C8B-B14F-4D97-AF65-F5344CB8AC3E}">
        <p14:creationId xmlns:p14="http://schemas.microsoft.com/office/powerpoint/2010/main" val="79163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67F9-4491-4780-8BFC-6346D586997E}"/>
              </a:ext>
            </a:extLst>
          </p:cNvPr>
          <p:cNvSpPr>
            <a:spLocks noGrp="1"/>
          </p:cNvSpPr>
          <p:nvPr>
            <p:ph type="title"/>
          </p:nvPr>
        </p:nvSpPr>
        <p:spPr/>
        <p:txBody>
          <a:bodyPr/>
          <a:lstStyle/>
          <a:p>
            <a:r>
              <a:rPr lang="en-US" dirty="0"/>
              <a:t>React and REST (POST and GET example)</a:t>
            </a:r>
          </a:p>
        </p:txBody>
      </p:sp>
      <p:sp>
        <p:nvSpPr>
          <p:cNvPr id="3" name="Content Placeholder 2">
            <a:extLst>
              <a:ext uri="{FF2B5EF4-FFF2-40B4-BE49-F238E27FC236}">
                <a16:creationId xmlns:a16="http://schemas.microsoft.com/office/drawing/2014/main" id="{3CE90173-0FE2-4B3A-8DC9-AFDD0E5B5167}"/>
              </a:ext>
            </a:extLst>
          </p:cNvPr>
          <p:cNvSpPr>
            <a:spLocks noGrp="1"/>
          </p:cNvSpPr>
          <p:nvPr>
            <p:ph sz="half" idx="1"/>
          </p:nvPr>
        </p:nvSpPr>
        <p:spPr>
          <a:xfrm>
            <a:off x="822960" y="1384301"/>
            <a:ext cx="4325241" cy="3017520"/>
          </a:xfrm>
        </p:spPr>
        <p:txBody>
          <a:bodyPr>
            <a:normAutofit fontScale="92500" lnSpcReduction="20000"/>
          </a:bodyPr>
          <a:lstStyle/>
          <a:p>
            <a:pPr>
              <a:spcBef>
                <a:spcPts val="200"/>
              </a:spcBef>
            </a:pPr>
            <a:r>
              <a:rPr lang="en-US" sz="1000" dirty="0">
                <a:solidFill>
                  <a:srgbClr val="000000"/>
                </a:solidFill>
                <a:latin typeface="Consolas" panose="020B0609020204030204" pitchFamily="49" charset="0"/>
              </a:rPr>
              <a:t>function </a:t>
            </a:r>
            <a:r>
              <a:rPr lang="en-US" sz="1000" dirty="0" err="1">
                <a:solidFill>
                  <a:srgbClr val="000000"/>
                </a:solidFill>
                <a:latin typeface="Consolas" panose="020B0609020204030204" pitchFamily="49" charset="0"/>
              </a:rPr>
              <a:t>usePostUser</a:t>
            </a:r>
            <a:r>
              <a:rPr lang="en-US" sz="1000" dirty="0">
                <a:solidFill>
                  <a:srgbClr val="000000"/>
                </a:solidFill>
                <a:latin typeface="Consolas" panose="020B0609020204030204" pitchFamily="49" charset="0"/>
              </a:rPr>
              <a:t>() {</a:t>
            </a:r>
          </a:p>
          <a:p>
            <a:pPr>
              <a:spcBef>
                <a:spcPts val="200"/>
              </a:spcBef>
            </a:pPr>
            <a:r>
              <a:rPr lang="en-US" sz="1000" dirty="0">
                <a:solidFill>
                  <a:srgbClr val="000000"/>
                </a:solidFill>
                <a:latin typeface="Consolas" panose="020B0609020204030204" pitchFamily="49" charset="0"/>
              </a:rPr>
              <a:t>  const [user, </a:t>
            </a:r>
            <a:r>
              <a:rPr lang="en-US" sz="1000" dirty="0" err="1">
                <a:solidFill>
                  <a:srgbClr val="000000"/>
                </a:solidFill>
                <a:latin typeface="Consolas" panose="020B0609020204030204" pitchFamily="49" charset="0"/>
              </a:rPr>
              <a:t>setUser</a:t>
            </a:r>
            <a:r>
              <a:rPr lang="en-US" sz="1000" dirty="0">
                <a:solidFill>
                  <a:srgbClr val="000000"/>
                </a:solidFill>
                <a:latin typeface="Consolas" panose="020B0609020204030204" pitchFamily="49" charset="0"/>
              </a:rPr>
              <a:t>] = </a:t>
            </a:r>
            <a:r>
              <a:rPr lang="en-US" sz="1000" dirty="0" err="1">
                <a:solidFill>
                  <a:srgbClr val="000000"/>
                </a:solidFill>
                <a:latin typeface="Consolas" panose="020B0609020204030204" pitchFamily="49" charset="0"/>
              </a:rPr>
              <a:t>useState</a:t>
            </a:r>
            <a:r>
              <a:rPr lang="en-US" sz="1000" dirty="0">
                <a:solidFill>
                  <a:srgbClr val="000000"/>
                </a:solidFill>
                <a:latin typeface="Consolas" panose="020B0609020204030204" pitchFamily="49" charset="0"/>
              </a:rPr>
              <a:t>(null);</a:t>
            </a:r>
          </a:p>
          <a:p>
            <a:pPr>
              <a:spcBef>
                <a:spcPts val="200"/>
              </a:spcBef>
            </a:pPr>
            <a:endParaRPr lang="en-US" sz="1000" dirty="0">
              <a:solidFill>
                <a:srgbClr val="000000"/>
              </a:solidFill>
              <a:latin typeface="Consolas" panose="020B0609020204030204" pitchFamily="49" charset="0"/>
            </a:endParaRPr>
          </a:p>
          <a:p>
            <a:pPr>
              <a:spcBef>
                <a:spcPts val="200"/>
              </a:spcBef>
            </a:pPr>
            <a:r>
              <a:rPr lang="en-US" sz="1000" dirty="0">
                <a:solidFill>
                  <a:srgbClr val="000000"/>
                </a:solidFill>
                <a:latin typeface="Consolas" panose="020B0609020204030204" pitchFamily="49" charset="0"/>
              </a:rPr>
              <a:t>  async function </a:t>
            </a:r>
            <a:r>
              <a:rPr lang="en-US" sz="1000" dirty="0" err="1">
                <a:solidFill>
                  <a:srgbClr val="000000"/>
                </a:solidFill>
                <a:latin typeface="Consolas" panose="020B0609020204030204" pitchFamily="49" charset="0"/>
              </a:rPr>
              <a:t>doPost</a:t>
            </a:r>
            <a:r>
              <a:rPr lang="en-US" sz="1000" dirty="0">
                <a:solidFill>
                  <a:srgbClr val="000000"/>
                </a:solidFill>
                <a:latin typeface="Consolas" panose="020B0609020204030204" pitchFamily="49" charset="0"/>
              </a:rPr>
              <a:t>() {</a:t>
            </a:r>
          </a:p>
          <a:p>
            <a:pPr>
              <a:spcBef>
                <a:spcPts val="200"/>
              </a:spcBef>
            </a:pPr>
            <a:r>
              <a:rPr lang="en-US" sz="1000" dirty="0">
                <a:solidFill>
                  <a:srgbClr val="000000"/>
                </a:solidFill>
                <a:latin typeface="Consolas" panose="020B0609020204030204" pitchFamily="49" charset="0"/>
              </a:rPr>
              <a:t>    const resp = await fetch("/</a:t>
            </a:r>
            <a:r>
              <a:rPr lang="en-US" sz="1000" dirty="0" err="1">
                <a:solidFill>
                  <a:srgbClr val="000000"/>
                </a:solidFill>
                <a:latin typeface="Consolas" panose="020B0609020204030204" pitchFamily="49" charset="0"/>
              </a:rPr>
              <a:t>api</a:t>
            </a:r>
            <a:r>
              <a:rPr lang="en-US" sz="1000" dirty="0">
                <a:solidFill>
                  <a:srgbClr val="000000"/>
                </a:solidFill>
                <a:latin typeface="Consolas" panose="020B0609020204030204" pitchFamily="49" charset="0"/>
              </a:rPr>
              <a:t>/</a:t>
            </a:r>
            <a:r>
              <a:rPr lang="en-US" sz="1000" dirty="0" err="1">
                <a:solidFill>
                  <a:srgbClr val="000000"/>
                </a:solidFill>
                <a:latin typeface="Consolas" panose="020B0609020204030204" pitchFamily="49" charset="0"/>
              </a:rPr>
              <a:t>coursedata</a:t>
            </a:r>
            <a:r>
              <a:rPr lang="en-US" sz="1000" dirty="0">
                <a:solidFill>
                  <a:srgbClr val="000000"/>
                </a:solidFill>
                <a:latin typeface="Consolas" panose="020B0609020204030204" pitchFamily="49" charset="0"/>
              </a:rPr>
              <a:t>", {</a:t>
            </a:r>
          </a:p>
          <a:p>
            <a:pPr>
              <a:spcBef>
                <a:spcPts val="200"/>
              </a:spcBef>
            </a:pPr>
            <a:r>
              <a:rPr lang="en-US" sz="1000" dirty="0">
                <a:solidFill>
                  <a:srgbClr val="000000"/>
                </a:solidFill>
                <a:latin typeface="Consolas" panose="020B0609020204030204" pitchFamily="49" charset="0"/>
              </a:rPr>
              <a:t>      method: "POST",</a:t>
            </a:r>
          </a:p>
          <a:p>
            <a:pPr>
              <a:spcBef>
                <a:spcPts val="200"/>
              </a:spcBef>
            </a:pPr>
            <a:r>
              <a:rPr lang="en-US" sz="1000" dirty="0">
                <a:solidFill>
                  <a:srgbClr val="000000"/>
                </a:solidFill>
                <a:latin typeface="Consolas" panose="020B0609020204030204" pitchFamily="49" charset="0"/>
              </a:rPr>
              <a:t>      headers: { "Content-Type": "application/</a:t>
            </a:r>
            <a:r>
              <a:rPr lang="en-US" sz="1000" dirty="0" err="1">
                <a:solidFill>
                  <a:srgbClr val="000000"/>
                </a:solidFill>
                <a:latin typeface="Consolas" panose="020B0609020204030204" pitchFamily="49" charset="0"/>
              </a:rPr>
              <a:t>json</a:t>
            </a:r>
            <a:r>
              <a:rPr lang="en-US" sz="1000" dirty="0">
                <a:solidFill>
                  <a:srgbClr val="000000"/>
                </a:solidFill>
                <a:latin typeface="Consolas" panose="020B0609020204030204" pitchFamily="49" charset="0"/>
              </a:rPr>
              <a:t>" },</a:t>
            </a:r>
          </a:p>
          <a:p>
            <a:pPr>
              <a:spcBef>
                <a:spcPts val="200"/>
              </a:spcBef>
            </a:pPr>
            <a:r>
              <a:rPr lang="en-US" sz="1000" dirty="0">
                <a:solidFill>
                  <a:srgbClr val="000000"/>
                </a:solidFill>
                <a:latin typeface="Consolas" panose="020B0609020204030204" pitchFamily="49" charset="0"/>
              </a:rPr>
              <a:t>      body: </a:t>
            </a:r>
            <a:r>
              <a:rPr lang="en-US" sz="1000" dirty="0" err="1">
                <a:solidFill>
                  <a:srgbClr val="000000"/>
                </a:solidFill>
                <a:latin typeface="Consolas" panose="020B0609020204030204" pitchFamily="49" charset="0"/>
              </a:rPr>
              <a:t>JSON.stringify</a:t>
            </a:r>
            <a:r>
              <a:rPr lang="en-US" sz="1000" dirty="0">
                <a:solidFill>
                  <a:srgbClr val="000000"/>
                </a:solidFill>
                <a:latin typeface="Consolas" panose="020B0609020204030204" pitchFamily="49" charset="0"/>
              </a:rPr>
              <a:t>({</a:t>
            </a:r>
          </a:p>
          <a:p>
            <a:pPr>
              <a:spcBef>
                <a:spcPts val="200"/>
              </a:spcBef>
            </a:pPr>
            <a:r>
              <a:rPr lang="en-US" sz="1000" dirty="0">
                <a:solidFill>
                  <a:srgbClr val="000000"/>
                </a:solidFill>
                <a:latin typeface="Consolas" panose="020B0609020204030204" pitchFamily="49" charset="0"/>
              </a:rPr>
              <a:t>        title: "New title added",</a:t>
            </a:r>
          </a:p>
          <a:p>
            <a:pPr>
              <a:spcBef>
                <a:spcPts val="200"/>
              </a:spcBef>
            </a:pPr>
            <a:r>
              <a:rPr lang="en-US" sz="1000" dirty="0">
                <a:solidFill>
                  <a:srgbClr val="000000"/>
                </a:solidFill>
                <a:latin typeface="Consolas" panose="020B0609020204030204" pitchFamily="49" charset="0"/>
              </a:rPr>
              <a:t>        body: "New body added. Hello body.",</a:t>
            </a:r>
          </a:p>
          <a:p>
            <a:pPr>
              <a:spcBef>
                <a:spcPts val="200"/>
              </a:spcBef>
            </a:pPr>
            <a:r>
              <a:rPr lang="en-US" sz="1000" dirty="0">
                <a:solidFill>
                  <a:srgbClr val="000000"/>
                </a:solidFill>
                <a:latin typeface="Consolas" panose="020B0609020204030204" pitchFamily="49" charset="0"/>
              </a:rPr>
              <a:t>        </a:t>
            </a:r>
            <a:r>
              <a:rPr lang="en-US" sz="1000" dirty="0" err="1">
                <a:solidFill>
                  <a:srgbClr val="000000"/>
                </a:solidFill>
                <a:latin typeface="Consolas" panose="020B0609020204030204" pitchFamily="49" charset="0"/>
              </a:rPr>
              <a:t>userId</a:t>
            </a:r>
            <a:r>
              <a:rPr lang="en-US" sz="1000" dirty="0">
                <a:solidFill>
                  <a:srgbClr val="000000"/>
                </a:solidFill>
                <a:latin typeface="Consolas" panose="020B0609020204030204" pitchFamily="49" charset="0"/>
              </a:rPr>
              <a:t>: 2</a:t>
            </a:r>
          </a:p>
          <a:p>
            <a:pPr>
              <a:spcBef>
                <a:spcPts val="200"/>
              </a:spcBef>
            </a:pPr>
            <a:r>
              <a:rPr lang="en-US" sz="1000" dirty="0">
                <a:solidFill>
                  <a:srgbClr val="000000"/>
                </a:solidFill>
                <a:latin typeface="Consolas" panose="020B0609020204030204" pitchFamily="49" charset="0"/>
              </a:rPr>
              <a:t>      }),</a:t>
            </a:r>
          </a:p>
          <a:p>
            <a:pPr>
              <a:spcBef>
                <a:spcPts val="200"/>
              </a:spcBef>
            </a:pPr>
            <a:r>
              <a:rPr lang="en-US" sz="1000" dirty="0">
                <a:solidFill>
                  <a:srgbClr val="000000"/>
                </a:solidFill>
                <a:latin typeface="Consolas" panose="020B0609020204030204" pitchFamily="49" charset="0"/>
              </a:rPr>
              <a:t>    });</a:t>
            </a:r>
          </a:p>
          <a:p>
            <a:pPr>
              <a:spcBef>
                <a:spcPts val="200"/>
              </a:spcBef>
            </a:pPr>
            <a:r>
              <a:rPr lang="en-US" sz="1000" dirty="0">
                <a:solidFill>
                  <a:srgbClr val="000000"/>
                </a:solidFill>
                <a:latin typeface="Consolas" panose="020B0609020204030204" pitchFamily="49" charset="0"/>
              </a:rPr>
              <a:t>    if (!</a:t>
            </a:r>
            <a:r>
              <a:rPr lang="en-US" sz="1000" dirty="0" err="1">
                <a:solidFill>
                  <a:srgbClr val="000000"/>
                </a:solidFill>
                <a:latin typeface="Consolas" panose="020B0609020204030204" pitchFamily="49" charset="0"/>
              </a:rPr>
              <a:t>resp.ok</a:t>
            </a:r>
            <a:r>
              <a:rPr lang="en-US" sz="1000" dirty="0">
                <a:solidFill>
                  <a:srgbClr val="000000"/>
                </a:solidFill>
                <a:latin typeface="Consolas" panose="020B0609020204030204" pitchFamily="49" charset="0"/>
              </a:rPr>
              <a:t>) throw new Error(</a:t>
            </a:r>
            <a:r>
              <a:rPr lang="en-US" sz="1000" dirty="0" err="1">
                <a:solidFill>
                  <a:srgbClr val="000000"/>
                </a:solidFill>
                <a:latin typeface="Consolas" panose="020B0609020204030204" pitchFamily="49" charset="0"/>
              </a:rPr>
              <a:t>resp.status</a:t>
            </a:r>
            <a:r>
              <a:rPr lang="en-US" sz="1000" dirty="0">
                <a:solidFill>
                  <a:srgbClr val="000000"/>
                </a:solidFill>
                <a:latin typeface="Consolas" panose="020B0609020204030204" pitchFamily="49" charset="0"/>
              </a:rPr>
              <a:t>);</a:t>
            </a:r>
          </a:p>
          <a:p>
            <a:pPr>
              <a:spcBef>
                <a:spcPts val="200"/>
              </a:spcBef>
            </a:pPr>
            <a:r>
              <a:rPr lang="en-US" sz="1000" dirty="0">
                <a:solidFill>
                  <a:srgbClr val="000000"/>
                </a:solidFill>
                <a:latin typeface="Consolas" panose="020B0609020204030204" pitchFamily="49" charset="0"/>
              </a:rPr>
              <a:t>    </a:t>
            </a:r>
            <a:r>
              <a:rPr lang="en-US" sz="1000" dirty="0" err="1">
                <a:solidFill>
                  <a:srgbClr val="000000"/>
                </a:solidFill>
                <a:latin typeface="Consolas" panose="020B0609020204030204" pitchFamily="49" charset="0"/>
              </a:rPr>
              <a:t>setUser</a:t>
            </a:r>
            <a:r>
              <a:rPr lang="en-US" sz="1000" dirty="0">
                <a:solidFill>
                  <a:srgbClr val="000000"/>
                </a:solidFill>
                <a:latin typeface="Consolas" panose="020B0609020204030204" pitchFamily="49" charset="0"/>
              </a:rPr>
              <a:t>(await </a:t>
            </a:r>
            <a:r>
              <a:rPr lang="en-US" sz="1000" dirty="0" err="1">
                <a:solidFill>
                  <a:srgbClr val="000000"/>
                </a:solidFill>
                <a:latin typeface="Consolas" panose="020B0609020204030204" pitchFamily="49" charset="0"/>
              </a:rPr>
              <a:t>resp.json</a:t>
            </a:r>
            <a:r>
              <a:rPr lang="en-US" sz="1000" dirty="0">
                <a:solidFill>
                  <a:srgbClr val="000000"/>
                </a:solidFill>
                <a:latin typeface="Consolas" panose="020B0609020204030204" pitchFamily="49" charset="0"/>
              </a:rPr>
              <a:t>());</a:t>
            </a:r>
          </a:p>
          <a:p>
            <a:pPr>
              <a:spcBef>
                <a:spcPts val="200"/>
              </a:spcBef>
            </a:pPr>
            <a:r>
              <a:rPr lang="en-US" sz="1000" dirty="0">
                <a:solidFill>
                  <a:srgbClr val="000000"/>
                </a:solidFill>
                <a:latin typeface="Consolas" panose="020B0609020204030204" pitchFamily="49" charset="0"/>
              </a:rPr>
              <a:t>  }</a:t>
            </a:r>
          </a:p>
          <a:p>
            <a:pPr>
              <a:spcBef>
                <a:spcPts val="200"/>
              </a:spcBef>
            </a:pPr>
            <a:endParaRPr lang="en-US" sz="1000" dirty="0">
              <a:solidFill>
                <a:srgbClr val="000000"/>
              </a:solidFill>
              <a:latin typeface="Consolas" panose="020B0609020204030204" pitchFamily="49" charset="0"/>
            </a:endParaRPr>
          </a:p>
          <a:p>
            <a:pPr>
              <a:spcBef>
                <a:spcPts val="200"/>
              </a:spcBef>
            </a:pPr>
            <a:r>
              <a:rPr lang="en-US" sz="1000" dirty="0">
                <a:solidFill>
                  <a:srgbClr val="000000"/>
                </a:solidFill>
                <a:latin typeface="Consolas" panose="020B0609020204030204" pitchFamily="49" charset="0"/>
              </a:rPr>
              <a:t>  return { user, </a:t>
            </a:r>
            <a:r>
              <a:rPr lang="en-US" sz="1000" dirty="0" err="1">
                <a:solidFill>
                  <a:srgbClr val="000000"/>
                </a:solidFill>
                <a:latin typeface="Consolas" panose="020B0609020204030204" pitchFamily="49" charset="0"/>
              </a:rPr>
              <a:t>doPost</a:t>
            </a:r>
            <a:r>
              <a:rPr lang="en-US" sz="1000" dirty="0">
                <a:solidFill>
                  <a:srgbClr val="000000"/>
                </a:solidFill>
                <a:latin typeface="Consolas" panose="020B0609020204030204" pitchFamily="49" charset="0"/>
              </a:rPr>
              <a:t> };</a:t>
            </a:r>
          </a:p>
          <a:p>
            <a:pPr>
              <a:spcBef>
                <a:spcPts val="200"/>
              </a:spcBef>
            </a:pPr>
            <a:r>
              <a:rPr lang="en-US" sz="1000" dirty="0">
                <a:solidFill>
                  <a:srgbClr val="000000"/>
                </a:solidFill>
                <a:latin typeface="Consolas" panose="020B0609020204030204" pitchFamily="49" charset="0"/>
              </a:rPr>
              <a:t>}</a:t>
            </a:r>
            <a:endParaRPr lang="en-US" sz="1000" dirty="0"/>
          </a:p>
        </p:txBody>
      </p:sp>
      <p:sp>
        <p:nvSpPr>
          <p:cNvPr id="4" name="Content Placeholder 3">
            <a:extLst>
              <a:ext uri="{FF2B5EF4-FFF2-40B4-BE49-F238E27FC236}">
                <a16:creationId xmlns:a16="http://schemas.microsoft.com/office/drawing/2014/main" id="{74D8E2EE-BA1F-400C-9834-F4343F98EA98}"/>
              </a:ext>
            </a:extLst>
          </p:cNvPr>
          <p:cNvSpPr>
            <a:spLocks noGrp="1"/>
          </p:cNvSpPr>
          <p:nvPr>
            <p:ph sz="half" idx="2"/>
          </p:nvPr>
        </p:nvSpPr>
        <p:spPr>
          <a:xfrm>
            <a:off x="5162145" y="1384301"/>
            <a:ext cx="3430621" cy="3017520"/>
          </a:xfrm>
        </p:spPr>
        <p:txBody>
          <a:bodyPr>
            <a:normAutofit fontScale="92500" lnSpcReduction="20000"/>
          </a:bodyPr>
          <a:lstStyle/>
          <a:p>
            <a:pPr>
              <a:spcBef>
                <a:spcPts val="200"/>
              </a:spcBef>
            </a:pPr>
            <a:r>
              <a:rPr lang="en-US" sz="1000" dirty="0">
                <a:solidFill>
                  <a:srgbClr val="000000"/>
                </a:solidFill>
                <a:latin typeface="Consolas" panose="020B0609020204030204" pitchFamily="49" charset="0"/>
              </a:rPr>
              <a:t>import { </a:t>
            </a:r>
            <a:r>
              <a:rPr lang="en-US" sz="1000" dirty="0" err="1">
                <a:solidFill>
                  <a:srgbClr val="000000"/>
                </a:solidFill>
                <a:latin typeface="Consolas" panose="020B0609020204030204" pitchFamily="49" charset="0"/>
              </a:rPr>
              <a:t>useEffect</a:t>
            </a:r>
            <a:r>
              <a:rPr lang="en-US" sz="1000" dirty="0">
                <a:solidFill>
                  <a:srgbClr val="000000"/>
                </a:solidFill>
                <a:latin typeface="Consolas" panose="020B0609020204030204" pitchFamily="49" charset="0"/>
              </a:rPr>
              <a:t>, </a:t>
            </a:r>
            <a:r>
              <a:rPr lang="en-US" sz="1000" dirty="0" err="1">
                <a:solidFill>
                  <a:srgbClr val="000000"/>
                </a:solidFill>
                <a:latin typeface="Consolas" panose="020B0609020204030204" pitchFamily="49" charset="0"/>
              </a:rPr>
              <a:t>useState</a:t>
            </a:r>
            <a:r>
              <a:rPr lang="en-US" sz="1000" dirty="0">
                <a:solidFill>
                  <a:srgbClr val="000000"/>
                </a:solidFill>
                <a:latin typeface="Consolas" panose="020B0609020204030204" pitchFamily="49" charset="0"/>
              </a:rPr>
              <a:t> } from "react";</a:t>
            </a:r>
          </a:p>
          <a:p>
            <a:pPr>
              <a:spcBef>
                <a:spcPts val="200"/>
              </a:spcBef>
            </a:pPr>
            <a:endParaRPr lang="en-US" sz="1000" dirty="0">
              <a:solidFill>
                <a:srgbClr val="000000"/>
              </a:solidFill>
              <a:latin typeface="Consolas" panose="020B0609020204030204" pitchFamily="49" charset="0"/>
            </a:endParaRPr>
          </a:p>
          <a:p>
            <a:pPr>
              <a:spcBef>
                <a:spcPts val="200"/>
              </a:spcBef>
            </a:pPr>
            <a:r>
              <a:rPr lang="en-US" sz="1000" dirty="0">
                <a:solidFill>
                  <a:srgbClr val="000000"/>
                </a:solidFill>
                <a:latin typeface="Consolas" panose="020B0609020204030204" pitchFamily="49" charset="0"/>
              </a:rPr>
              <a:t>export default function </a:t>
            </a:r>
            <a:r>
              <a:rPr lang="en-US" sz="1000" dirty="0" err="1">
                <a:solidFill>
                  <a:srgbClr val="000000"/>
                </a:solidFill>
                <a:latin typeface="Consolas" panose="020B0609020204030204" pitchFamily="49" charset="0"/>
              </a:rPr>
              <a:t>CoursePage</a:t>
            </a:r>
            <a:r>
              <a:rPr lang="en-US" sz="1000" dirty="0">
                <a:solidFill>
                  <a:srgbClr val="000000"/>
                </a:solidFill>
                <a:latin typeface="Consolas" panose="020B0609020204030204" pitchFamily="49" charset="0"/>
              </a:rPr>
              <a:t>() {</a:t>
            </a:r>
          </a:p>
          <a:p>
            <a:pPr>
              <a:spcBef>
                <a:spcPts val="200"/>
              </a:spcBef>
            </a:pPr>
            <a:r>
              <a:rPr lang="en-US" sz="1000" dirty="0">
                <a:solidFill>
                  <a:srgbClr val="000000"/>
                </a:solidFill>
                <a:latin typeface="Consolas" panose="020B0609020204030204" pitchFamily="49" charset="0"/>
              </a:rPr>
              <a:t>  const [data, </a:t>
            </a:r>
            <a:r>
              <a:rPr lang="en-US" sz="1000" dirty="0" err="1">
                <a:solidFill>
                  <a:srgbClr val="000000"/>
                </a:solidFill>
                <a:latin typeface="Consolas" panose="020B0609020204030204" pitchFamily="49" charset="0"/>
              </a:rPr>
              <a:t>setData</a:t>
            </a:r>
            <a:r>
              <a:rPr lang="en-US" sz="1000" dirty="0">
                <a:solidFill>
                  <a:srgbClr val="000000"/>
                </a:solidFill>
                <a:latin typeface="Consolas" panose="020B0609020204030204" pitchFamily="49" charset="0"/>
              </a:rPr>
              <a:t>] = </a:t>
            </a:r>
            <a:r>
              <a:rPr lang="en-US" sz="1000" dirty="0" err="1">
                <a:solidFill>
                  <a:srgbClr val="000000"/>
                </a:solidFill>
                <a:latin typeface="Consolas" panose="020B0609020204030204" pitchFamily="49" charset="0"/>
              </a:rPr>
              <a:t>useState</a:t>
            </a:r>
            <a:r>
              <a:rPr lang="en-US" sz="1000" dirty="0">
                <a:solidFill>
                  <a:srgbClr val="000000"/>
                </a:solidFill>
                <a:latin typeface="Consolas" panose="020B0609020204030204" pitchFamily="49" charset="0"/>
              </a:rPr>
              <a:t>([]);</a:t>
            </a:r>
          </a:p>
          <a:p>
            <a:pPr>
              <a:spcBef>
                <a:spcPts val="200"/>
              </a:spcBef>
            </a:pPr>
            <a:endParaRPr lang="en-US" sz="1000" dirty="0">
              <a:solidFill>
                <a:srgbClr val="000000"/>
              </a:solidFill>
              <a:latin typeface="Consolas" panose="020B0609020204030204" pitchFamily="49" charset="0"/>
            </a:endParaRPr>
          </a:p>
          <a:p>
            <a:pPr>
              <a:spcBef>
                <a:spcPts val="200"/>
              </a:spcBef>
            </a:pPr>
            <a:r>
              <a:rPr lang="en-US" sz="1000" dirty="0">
                <a:solidFill>
                  <a:srgbClr val="000000"/>
                </a:solidFill>
                <a:latin typeface="Consolas" panose="020B0609020204030204" pitchFamily="49" charset="0"/>
              </a:rPr>
              <a:t>  </a:t>
            </a:r>
            <a:r>
              <a:rPr lang="en-US" sz="1000" dirty="0" err="1">
                <a:solidFill>
                  <a:srgbClr val="000000"/>
                </a:solidFill>
                <a:latin typeface="Consolas" panose="020B0609020204030204" pitchFamily="49" charset="0"/>
              </a:rPr>
              <a:t>useEffect</a:t>
            </a:r>
            <a:r>
              <a:rPr lang="en-US" sz="1000" dirty="0">
                <a:solidFill>
                  <a:srgbClr val="000000"/>
                </a:solidFill>
                <a:latin typeface="Consolas" panose="020B0609020204030204" pitchFamily="49" charset="0"/>
              </a:rPr>
              <a:t>(() =&gt; {</a:t>
            </a:r>
          </a:p>
          <a:p>
            <a:pPr>
              <a:spcBef>
                <a:spcPts val="200"/>
              </a:spcBef>
            </a:pPr>
            <a:r>
              <a:rPr lang="en-US" sz="1000" dirty="0">
                <a:solidFill>
                  <a:srgbClr val="000000"/>
                </a:solidFill>
                <a:latin typeface="Consolas" panose="020B0609020204030204" pitchFamily="49" charset="0"/>
              </a:rPr>
              <a:t>    (async () =&gt; {</a:t>
            </a:r>
          </a:p>
          <a:p>
            <a:pPr>
              <a:spcBef>
                <a:spcPts val="200"/>
              </a:spcBef>
            </a:pPr>
            <a:r>
              <a:rPr lang="en-US" sz="1000" dirty="0">
                <a:solidFill>
                  <a:srgbClr val="000000"/>
                </a:solidFill>
                <a:latin typeface="Consolas" panose="020B0609020204030204" pitchFamily="49" charset="0"/>
              </a:rPr>
              <a:t>      const resp = await fetch("/</a:t>
            </a:r>
            <a:r>
              <a:rPr lang="en-US" sz="1000" dirty="0" err="1">
                <a:solidFill>
                  <a:srgbClr val="000000"/>
                </a:solidFill>
                <a:latin typeface="Consolas" panose="020B0609020204030204" pitchFamily="49" charset="0"/>
              </a:rPr>
              <a:t>api</a:t>
            </a:r>
            <a:r>
              <a:rPr lang="en-US" sz="1000" dirty="0">
                <a:solidFill>
                  <a:srgbClr val="000000"/>
                </a:solidFill>
                <a:latin typeface="Consolas" panose="020B0609020204030204" pitchFamily="49" charset="0"/>
              </a:rPr>
              <a:t>/</a:t>
            </a:r>
            <a:r>
              <a:rPr lang="en-US" sz="1000" dirty="0" err="1">
                <a:solidFill>
                  <a:srgbClr val="000000"/>
                </a:solidFill>
                <a:latin typeface="Consolas" panose="020B0609020204030204" pitchFamily="49" charset="0"/>
              </a:rPr>
              <a:t>getdata</a:t>
            </a:r>
            <a:r>
              <a:rPr lang="en-US" sz="1000" dirty="0">
                <a:solidFill>
                  <a:srgbClr val="000000"/>
                </a:solidFill>
                <a:latin typeface="Consolas" panose="020B0609020204030204" pitchFamily="49" charset="0"/>
              </a:rPr>
              <a:t>");     </a:t>
            </a:r>
          </a:p>
          <a:p>
            <a:pPr>
              <a:spcBef>
                <a:spcPts val="200"/>
              </a:spcBef>
            </a:pPr>
            <a:r>
              <a:rPr lang="en-US" sz="1000" dirty="0">
                <a:solidFill>
                  <a:srgbClr val="000000"/>
                </a:solidFill>
                <a:latin typeface="Consolas" panose="020B0609020204030204" pitchFamily="49" charset="0"/>
              </a:rPr>
              <a:t>      if (!</a:t>
            </a:r>
            <a:r>
              <a:rPr lang="en-US" sz="1000" dirty="0" err="1">
                <a:solidFill>
                  <a:srgbClr val="000000"/>
                </a:solidFill>
                <a:latin typeface="Consolas" panose="020B0609020204030204" pitchFamily="49" charset="0"/>
              </a:rPr>
              <a:t>resp.ok</a:t>
            </a:r>
            <a:r>
              <a:rPr lang="en-US" sz="1000" dirty="0">
                <a:solidFill>
                  <a:srgbClr val="000000"/>
                </a:solidFill>
                <a:latin typeface="Consolas" panose="020B0609020204030204" pitchFamily="49" charset="0"/>
              </a:rPr>
              <a:t>) throw new Error(</a:t>
            </a:r>
            <a:r>
              <a:rPr lang="en-US" sz="1000" dirty="0" err="1">
                <a:solidFill>
                  <a:srgbClr val="000000"/>
                </a:solidFill>
                <a:latin typeface="Consolas" panose="020B0609020204030204" pitchFamily="49" charset="0"/>
              </a:rPr>
              <a:t>resp.status</a:t>
            </a:r>
            <a:r>
              <a:rPr lang="en-US" sz="1000" dirty="0">
                <a:solidFill>
                  <a:srgbClr val="000000"/>
                </a:solidFill>
                <a:latin typeface="Consolas" panose="020B0609020204030204" pitchFamily="49" charset="0"/>
              </a:rPr>
              <a:t>);</a:t>
            </a:r>
          </a:p>
          <a:p>
            <a:pPr>
              <a:spcBef>
                <a:spcPts val="200"/>
              </a:spcBef>
            </a:pPr>
            <a:r>
              <a:rPr lang="en-US" sz="1000" dirty="0">
                <a:solidFill>
                  <a:srgbClr val="000000"/>
                </a:solidFill>
                <a:latin typeface="Consolas" panose="020B0609020204030204" pitchFamily="49" charset="0"/>
              </a:rPr>
              <a:t>      </a:t>
            </a:r>
            <a:r>
              <a:rPr lang="en-US" sz="1000" dirty="0" err="1">
                <a:solidFill>
                  <a:srgbClr val="000000"/>
                </a:solidFill>
                <a:latin typeface="Consolas" panose="020B0609020204030204" pitchFamily="49" charset="0"/>
              </a:rPr>
              <a:t>setData</a:t>
            </a:r>
            <a:r>
              <a:rPr lang="en-US" sz="1000" dirty="0">
                <a:solidFill>
                  <a:srgbClr val="000000"/>
                </a:solidFill>
                <a:latin typeface="Consolas" panose="020B0609020204030204" pitchFamily="49" charset="0"/>
              </a:rPr>
              <a:t>(await </a:t>
            </a:r>
            <a:r>
              <a:rPr lang="en-US" sz="1000" dirty="0" err="1">
                <a:solidFill>
                  <a:srgbClr val="000000"/>
                </a:solidFill>
                <a:latin typeface="Consolas" panose="020B0609020204030204" pitchFamily="49" charset="0"/>
              </a:rPr>
              <a:t>resp.json</a:t>
            </a:r>
            <a:r>
              <a:rPr lang="en-US" sz="1000" dirty="0">
                <a:solidFill>
                  <a:srgbClr val="000000"/>
                </a:solidFill>
                <a:latin typeface="Consolas" panose="020B0609020204030204" pitchFamily="49" charset="0"/>
              </a:rPr>
              <a:t>());</a:t>
            </a:r>
          </a:p>
          <a:p>
            <a:pPr>
              <a:spcBef>
                <a:spcPts val="200"/>
              </a:spcBef>
            </a:pPr>
            <a:r>
              <a:rPr lang="en-US" sz="1000" dirty="0">
                <a:solidFill>
                  <a:srgbClr val="000000"/>
                </a:solidFill>
                <a:latin typeface="Consolas" panose="020B0609020204030204" pitchFamily="49" charset="0"/>
              </a:rPr>
              <a:t>    })();</a:t>
            </a:r>
          </a:p>
          <a:p>
            <a:pPr>
              <a:spcBef>
                <a:spcPts val="200"/>
              </a:spcBef>
            </a:pPr>
            <a:r>
              <a:rPr lang="en-US" sz="1000" dirty="0">
                <a:solidFill>
                  <a:srgbClr val="000000"/>
                </a:solidFill>
                <a:latin typeface="Consolas" panose="020B0609020204030204" pitchFamily="49" charset="0"/>
              </a:rPr>
              <a:t>  }, []);</a:t>
            </a:r>
          </a:p>
          <a:p>
            <a:pPr>
              <a:spcBef>
                <a:spcPts val="200"/>
              </a:spcBef>
            </a:pPr>
            <a:endParaRPr lang="en-US" sz="1000" dirty="0">
              <a:solidFill>
                <a:srgbClr val="000000"/>
              </a:solidFill>
              <a:latin typeface="Consolas" panose="020B0609020204030204" pitchFamily="49" charset="0"/>
            </a:endParaRPr>
          </a:p>
          <a:p>
            <a:pPr>
              <a:spcBef>
                <a:spcPts val="200"/>
              </a:spcBef>
            </a:pPr>
            <a:r>
              <a:rPr lang="en-US" sz="1000" dirty="0">
                <a:solidFill>
                  <a:srgbClr val="000000"/>
                </a:solidFill>
                <a:latin typeface="Consolas" panose="020B0609020204030204" pitchFamily="49" charset="0"/>
              </a:rPr>
              <a:t>  /* ...render data... */</a:t>
            </a:r>
          </a:p>
          <a:p>
            <a:pPr>
              <a:spcBef>
                <a:spcPts val="200"/>
              </a:spcBef>
            </a:pPr>
            <a:r>
              <a:rPr lang="en-US" sz="1000" dirty="0">
                <a:solidFill>
                  <a:srgbClr val="000000"/>
                </a:solidFill>
                <a:latin typeface="Consolas" panose="020B0609020204030204" pitchFamily="49" charset="0"/>
              </a:rPr>
              <a:t>  return null;</a:t>
            </a:r>
          </a:p>
          <a:p>
            <a:pPr>
              <a:spcBef>
                <a:spcPts val="200"/>
              </a:spcBef>
            </a:pPr>
            <a:r>
              <a:rPr lang="en-US" sz="1000" dirty="0">
                <a:solidFill>
                  <a:srgbClr val="000000"/>
                </a:solidFill>
                <a:latin typeface="Consolas" panose="020B0609020204030204" pitchFamily="49" charset="0"/>
              </a:rPr>
              <a:t>}</a:t>
            </a:r>
            <a:endParaRPr lang="en-US" sz="1000" dirty="0"/>
          </a:p>
        </p:txBody>
      </p:sp>
    </p:spTree>
    <p:extLst>
      <p:ext uri="{BB962C8B-B14F-4D97-AF65-F5344CB8AC3E}">
        <p14:creationId xmlns:p14="http://schemas.microsoft.com/office/powerpoint/2010/main" val="307611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879D-59BD-4879-96D8-047EDE31C955}"/>
              </a:ext>
            </a:extLst>
          </p:cNvPr>
          <p:cNvSpPr>
            <a:spLocks noGrp="1"/>
          </p:cNvSpPr>
          <p:nvPr>
            <p:ph type="title"/>
          </p:nvPr>
        </p:nvSpPr>
        <p:spPr/>
        <p:txBody>
          <a:bodyPr/>
          <a:lstStyle/>
          <a:p>
            <a:r>
              <a:rPr lang="en-US" dirty="0"/>
              <a:t>Initialization …</a:t>
            </a:r>
          </a:p>
        </p:txBody>
      </p:sp>
      <p:sp>
        <p:nvSpPr>
          <p:cNvPr id="3" name="Text Placeholder 2">
            <a:extLst>
              <a:ext uri="{FF2B5EF4-FFF2-40B4-BE49-F238E27FC236}">
                <a16:creationId xmlns:a16="http://schemas.microsoft.com/office/drawing/2014/main" id="{130BBAFA-3527-4F33-A43B-AEBBDA47B1AD}"/>
              </a:ext>
            </a:extLst>
          </p:cNvPr>
          <p:cNvSpPr>
            <a:spLocks noGrp="1"/>
          </p:cNvSpPr>
          <p:nvPr>
            <p:ph type="body" idx="1"/>
          </p:nvPr>
        </p:nvSpPr>
        <p:spPr>
          <a:xfrm>
            <a:off x="246434" y="1404723"/>
            <a:ext cx="3359285" cy="3230339"/>
          </a:xfrm>
        </p:spPr>
        <p:txBody>
          <a:bodyPr/>
          <a:lstStyle/>
          <a:p>
            <a:r>
              <a:rPr lang="en-US" dirty="0"/>
              <a:t>In </a:t>
            </a:r>
            <a:r>
              <a:rPr lang="en-US" dirty="0" err="1"/>
              <a:t>javascript</a:t>
            </a:r>
            <a:r>
              <a:rPr lang="en-US" dirty="0"/>
              <a:t> we can initialize or set up dynamic </a:t>
            </a:r>
            <a:r>
              <a:rPr lang="en-US" dirty="0" err="1"/>
              <a:t>behaviour</a:t>
            </a:r>
            <a:r>
              <a:rPr lang="en-US" dirty="0"/>
              <a:t> when the page loads</a:t>
            </a:r>
          </a:p>
          <a:p>
            <a:endParaRPr lang="en-US" dirty="0"/>
          </a:p>
          <a:p>
            <a:pPr marL="139700" indent="0">
              <a:buNone/>
            </a:pPr>
            <a:r>
              <a:rPr lang="en-US" sz="1050" dirty="0">
                <a:solidFill>
                  <a:schemeClr val="tx1"/>
                </a:solidFill>
                <a:latin typeface="Consolas" panose="020B0609020204030204" pitchFamily="49" charset="0"/>
              </a:rPr>
              <a:t>  &lt;script&gt;</a:t>
            </a:r>
          </a:p>
          <a:p>
            <a:pPr marL="139700" indent="0">
              <a:buNone/>
            </a:pPr>
            <a:r>
              <a:rPr lang="en-US" sz="1050" dirty="0">
                <a:solidFill>
                  <a:schemeClr val="tx1"/>
                </a:solidFill>
                <a:latin typeface="Consolas" panose="020B0609020204030204" pitchFamily="49" charset="0"/>
              </a:rPr>
              <a:t>    </a:t>
            </a:r>
            <a:r>
              <a:rPr lang="en-US" sz="1050" dirty="0" err="1">
                <a:solidFill>
                  <a:schemeClr val="tx1"/>
                </a:solidFill>
                <a:latin typeface="Consolas" panose="020B0609020204030204" pitchFamily="49" charset="0"/>
              </a:rPr>
              <a:t>window.addEventListener</a:t>
            </a:r>
            <a:r>
              <a:rPr lang="en-US" sz="1050" dirty="0">
                <a:solidFill>
                  <a:schemeClr val="tx1"/>
                </a:solidFill>
                <a:latin typeface="Consolas" panose="020B0609020204030204" pitchFamily="49" charset="0"/>
              </a:rPr>
              <a:t>(</a:t>
            </a:r>
          </a:p>
          <a:p>
            <a:pPr marL="139700" indent="0">
              <a:buNone/>
            </a:pPr>
            <a:r>
              <a:rPr lang="en-US" sz="1050" dirty="0">
                <a:solidFill>
                  <a:schemeClr val="tx1"/>
                </a:solidFill>
                <a:latin typeface="Consolas" panose="020B0609020204030204" pitchFamily="49" charset="0"/>
              </a:rPr>
              <a:t>     "load", () =&gt; {</a:t>
            </a:r>
          </a:p>
          <a:p>
            <a:pPr marL="139700" indent="0">
              <a:buNone/>
            </a:pPr>
            <a:r>
              <a:rPr lang="en-US" sz="1050" dirty="0">
                <a:solidFill>
                  <a:schemeClr val="tx1"/>
                </a:solidFill>
                <a:latin typeface="Consolas" panose="020B0609020204030204" pitchFamily="49" charset="0"/>
              </a:rPr>
              <a:t>       alert("Hello, Sailor!");</a:t>
            </a:r>
          </a:p>
          <a:p>
            <a:pPr marL="139700" indent="0">
              <a:buNone/>
            </a:pPr>
            <a:r>
              <a:rPr lang="en-US" sz="1050" dirty="0">
                <a:solidFill>
                  <a:schemeClr val="tx1"/>
                </a:solidFill>
                <a:latin typeface="Consolas" panose="020B0609020204030204" pitchFamily="49" charset="0"/>
              </a:rPr>
              <a:t>       // check cookies, load data, etc.</a:t>
            </a:r>
          </a:p>
          <a:p>
            <a:pPr marL="139700" indent="0">
              <a:buNone/>
            </a:pPr>
            <a:r>
              <a:rPr lang="en-US" sz="1050" dirty="0">
                <a:solidFill>
                  <a:schemeClr val="tx1"/>
                </a:solidFill>
                <a:latin typeface="Consolas" panose="020B0609020204030204" pitchFamily="49" charset="0"/>
              </a:rPr>
              <a:t>      }</a:t>
            </a:r>
          </a:p>
          <a:p>
            <a:pPr marL="139700" indent="0">
              <a:buNone/>
            </a:pPr>
            <a:r>
              <a:rPr lang="en-US" sz="1050" dirty="0">
                <a:solidFill>
                  <a:schemeClr val="tx1"/>
                </a:solidFill>
                <a:latin typeface="Consolas" panose="020B0609020204030204" pitchFamily="49" charset="0"/>
              </a:rPr>
              <a:t>    );</a:t>
            </a:r>
          </a:p>
          <a:p>
            <a:pPr marL="139700" indent="0">
              <a:buNone/>
            </a:pPr>
            <a:r>
              <a:rPr lang="en-US" sz="1050" dirty="0">
                <a:solidFill>
                  <a:schemeClr val="tx1"/>
                </a:solidFill>
                <a:latin typeface="Consolas" panose="020B0609020204030204" pitchFamily="49" charset="0"/>
              </a:rPr>
              <a:t>  &lt;/script&gt;</a:t>
            </a:r>
            <a:endParaRPr kumimoji="0" lang="en-US" altLang="en-US" sz="1050" b="0" i="0" u="none" strike="noStrike" kern="0" cap="none" spc="0" normalizeH="0" baseline="0" noProof="0" dirty="0">
              <a:ln>
                <a:noFill/>
              </a:ln>
              <a:solidFill>
                <a:schemeClr val="tx1"/>
              </a:solidFill>
              <a:effectLst/>
              <a:uLnTx/>
              <a:uFillTx/>
              <a:latin typeface="Consolas" panose="020B0609020204030204" pitchFamily="49" charset="0"/>
              <a:sym typeface="Arial"/>
            </a:endParaRPr>
          </a:p>
          <a:p>
            <a:pPr marL="139700" indent="0">
              <a:buNone/>
            </a:pPr>
            <a:endParaRPr lang="en-US" dirty="0">
              <a:latin typeface="Consolas" panose="020B0609020204030204" pitchFamily="49" charset="0"/>
            </a:endParaRPr>
          </a:p>
        </p:txBody>
      </p:sp>
      <p:sp>
        <p:nvSpPr>
          <p:cNvPr id="4" name="Text Placeholder 3">
            <a:extLst>
              <a:ext uri="{FF2B5EF4-FFF2-40B4-BE49-F238E27FC236}">
                <a16:creationId xmlns:a16="http://schemas.microsoft.com/office/drawing/2014/main" id="{0AE50A62-FB33-42FF-A4B0-2CBA138291DC}"/>
              </a:ext>
            </a:extLst>
          </p:cNvPr>
          <p:cNvSpPr>
            <a:spLocks noGrp="1"/>
          </p:cNvSpPr>
          <p:nvPr>
            <p:ph type="body" idx="2"/>
          </p:nvPr>
        </p:nvSpPr>
        <p:spPr>
          <a:xfrm>
            <a:off x="3605719" y="1404723"/>
            <a:ext cx="5226581" cy="3164151"/>
          </a:xfrm>
        </p:spPr>
        <p:txBody>
          <a:bodyPr/>
          <a:lstStyle/>
          <a:p>
            <a:pPr marL="139700" indent="0">
              <a:buNone/>
            </a:pPr>
            <a:r>
              <a:rPr lang="en-US" sz="1050" dirty="0">
                <a:solidFill>
                  <a:schemeClr val="tx1"/>
                </a:solidFill>
                <a:latin typeface="Consolas" panose="020B0609020204030204" pitchFamily="49" charset="0"/>
              </a:rPr>
              <a:t>In React – use </a:t>
            </a:r>
            <a:r>
              <a:rPr lang="en-US" sz="1050" dirty="0" err="1">
                <a:solidFill>
                  <a:schemeClr val="tx1"/>
                </a:solidFill>
                <a:latin typeface="Consolas" panose="020B0609020204030204" pitchFamily="49" charset="0"/>
              </a:rPr>
              <a:t>useffect</a:t>
            </a:r>
            <a:endParaRPr lang="en-US" sz="1050" dirty="0">
              <a:solidFill>
                <a:schemeClr val="tx1"/>
              </a:solidFill>
              <a:latin typeface="Consolas" panose="020B0609020204030204" pitchFamily="49" charset="0"/>
            </a:endParaRPr>
          </a:p>
          <a:p>
            <a:pPr marL="139700" indent="0">
              <a:buNone/>
            </a:pPr>
            <a:endParaRPr lang="en-US" sz="1050" dirty="0">
              <a:solidFill>
                <a:srgbClr val="9B9B9B"/>
              </a:solidFill>
              <a:latin typeface="Consolas" panose="020B0609020204030204" pitchFamily="49" charset="0"/>
            </a:endParaRPr>
          </a:p>
          <a:p>
            <a:pPr marL="139700" indent="0">
              <a:buNone/>
            </a:pPr>
            <a:r>
              <a:rPr lang="en-US" sz="1050" dirty="0">
                <a:solidFill>
                  <a:schemeClr val="tx1"/>
                </a:solidFill>
                <a:latin typeface="Consolas" panose="020B0609020204030204" pitchFamily="49" charset="0"/>
              </a:rPr>
              <a:t>import { </a:t>
            </a:r>
            <a:r>
              <a:rPr lang="en-US" sz="1050" dirty="0" err="1">
                <a:solidFill>
                  <a:schemeClr val="tx1"/>
                </a:solidFill>
                <a:latin typeface="Consolas" panose="020B0609020204030204" pitchFamily="49" charset="0"/>
              </a:rPr>
              <a:t>useEffect</a:t>
            </a:r>
            <a:r>
              <a:rPr lang="en-US" sz="1050" dirty="0">
                <a:solidFill>
                  <a:schemeClr val="tx1"/>
                </a:solidFill>
                <a:latin typeface="Consolas" panose="020B0609020204030204" pitchFamily="49" charset="0"/>
              </a:rPr>
              <a:t>, </a:t>
            </a:r>
            <a:r>
              <a:rPr lang="en-US" sz="1050" dirty="0" err="1">
                <a:solidFill>
                  <a:schemeClr val="tx1"/>
                </a:solidFill>
                <a:latin typeface="Consolas" panose="020B0609020204030204" pitchFamily="49" charset="0"/>
              </a:rPr>
              <a:t>useState</a:t>
            </a:r>
            <a:r>
              <a:rPr lang="en-US" sz="1050" dirty="0">
                <a:solidFill>
                  <a:schemeClr val="tx1"/>
                </a:solidFill>
                <a:latin typeface="Consolas" panose="020B0609020204030204" pitchFamily="49" charset="0"/>
              </a:rPr>
              <a:t> } from "react";</a:t>
            </a:r>
          </a:p>
          <a:p>
            <a:pPr marL="139700" indent="0">
              <a:buNone/>
            </a:pPr>
            <a:endParaRPr lang="en-US" sz="1050" dirty="0">
              <a:solidFill>
                <a:schemeClr val="tx1"/>
              </a:solidFill>
              <a:latin typeface="Consolas" panose="020B0609020204030204" pitchFamily="49" charset="0"/>
            </a:endParaRPr>
          </a:p>
          <a:p>
            <a:pPr marL="139700" indent="0">
              <a:buNone/>
            </a:pPr>
            <a:r>
              <a:rPr lang="en-US" sz="1050" dirty="0">
                <a:solidFill>
                  <a:schemeClr val="tx1"/>
                </a:solidFill>
                <a:latin typeface="Consolas" panose="020B0609020204030204" pitchFamily="49" charset="0"/>
              </a:rPr>
              <a:t>export default function Quotes() {</a:t>
            </a:r>
          </a:p>
          <a:p>
            <a:pPr marL="139700" indent="0">
              <a:buNone/>
            </a:pPr>
            <a:r>
              <a:rPr lang="en-US" sz="1050" dirty="0">
                <a:solidFill>
                  <a:schemeClr val="tx1"/>
                </a:solidFill>
                <a:latin typeface="Consolas" panose="020B0609020204030204" pitchFamily="49" charset="0"/>
              </a:rPr>
              <a:t>  const [quotes, </a:t>
            </a:r>
            <a:r>
              <a:rPr lang="en-US" sz="1050" dirty="0" err="1">
                <a:solidFill>
                  <a:schemeClr val="tx1"/>
                </a:solidFill>
                <a:latin typeface="Consolas" panose="020B0609020204030204" pitchFamily="49" charset="0"/>
              </a:rPr>
              <a:t>setQuotes</a:t>
            </a:r>
            <a:r>
              <a:rPr lang="en-US" sz="1050" dirty="0">
                <a:solidFill>
                  <a:schemeClr val="tx1"/>
                </a:solidFill>
                <a:latin typeface="Consolas" panose="020B0609020204030204" pitchFamily="49" charset="0"/>
              </a:rPr>
              <a:t>] = </a:t>
            </a:r>
            <a:r>
              <a:rPr lang="en-US" sz="1050" dirty="0" err="1">
                <a:solidFill>
                  <a:schemeClr val="tx1"/>
                </a:solidFill>
                <a:latin typeface="Consolas" panose="020B0609020204030204" pitchFamily="49" charset="0"/>
              </a:rPr>
              <a:t>useState</a:t>
            </a:r>
            <a:r>
              <a:rPr lang="en-US" sz="1050" dirty="0">
                <a:solidFill>
                  <a:schemeClr val="tx1"/>
                </a:solidFill>
                <a:latin typeface="Consolas" panose="020B0609020204030204" pitchFamily="49" charset="0"/>
              </a:rPr>
              <a:t>([]);</a:t>
            </a:r>
          </a:p>
          <a:p>
            <a:pPr marL="139700" indent="0">
              <a:buNone/>
            </a:pPr>
            <a:endParaRPr lang="en-US" sz="1050" dirty="0">
              <a:solidFill>
                <a:schemeClr val="tx1"/>
              </a:solidFill>
              <a:latin typeface="Consolas" panose="020B0609020204030204" pitchFamily="49" charset="0"/>
            </a:endParaRPr>
          </a:p>
          <a:p>
            <a:pPr marL="139700" indent="0">
              <a:buNone/>
            </a:pPr>
            <a:r>
              <a:rPr lang="en-US" sz="1050" dirty="0">
                <a:solidFill>
                  <a:schemeClr val="tx1"/>
                </a:solidFill>
                <a:latin typeface="Consolas" panose="020B0609020204030204" pitchFamily="49" charset="0"/>
              </a:rPr>
              <a:t>  </a:t>
            </a:r>
            <a:r>
              <a:rPr lang="en-US" sz="1050" dirty="0" err="1">
                <a:solidFill>
                  <a:schemeClr val="tx1"/>
                </a:solidFill>
                <a:latin typeface="Consolas" panose="020B0609020204030204" pitchFamily="49" charset="0"/>
              </a:rPr>
              <a:t>useEffect</a:t>
            </a:r>
            <a:r>
              <a:rPr lang="en-US" sz="1050" dirty="0">
                <a:solidFill>
                  <a:schemeClr val="tx1"/>
                </a:solidFill>
                <a:latin typeface="Consolas" panose="020B0609020204030204" pitchFamily="49" charset="0"/>
              </a:rPr>
              <a:t>(() =&gt; {</a:t>
            </a:r>
          </a:p>
          <a:p>
            <a:pPr marL="139700" indent="0">
              <a:buNone/>
            </a:pPr>
            <a:r>
              <a:rPr lang="en-US" sz="1050" dirty="0">
                <a:solidFill>
                  <a:schemeClr val="tx1"/>
                </a:solidFill>
                <a:latin typeface="Consolas" panose="020B0609020204030204" pitchFamily="49" charset="0"/>
              </a:rPr>
              <a:t>    // runs once after first render</a:t>
            </a:r>
          </a:p>
          <a:p>
            <a:pPr marL="139700" indent="0">
              <a:buNone/>
            </a:pPr>
            <a:r>
              <a:rPr lang="en-US" sz="1050" dirty="0">
                <a:solidFill>
                  <a:schemeClr val="tx1"/>
                </a:solidFill>
                <a:latin typeface="Consolas" panose="020B0609020204030204" pitchFamily="49" charset="0"/>
              </a:rPr>
              <a:t>    fetch("/</a:t>
            </a:r>
            <a:r>
              <a:rPr lang="en-US" sz="1050" dirty="0" err="1">
                <a:solidFill>
                  <a:schemeClr val="tx1"/>
                </a:solidFill>
                <a:latin typeface="Consolas" panose="020B0609020204030204" pitchFamily="49" charset="0"/>
              </a:rPr>
              <a:t>api</a:t>
            </a:r>
            <a:r>
              <a:rPr lang="en-US" sz="1050" dirty="0">
                <a:solidFill>
                  <a:schemeClr val="tx1"/>
                </a:solidFill>
                <a:latin typeface="Consolas" panose="020B0609020204030204" pitchFamily="49" charset="0"/>
              </a:rPr>
              <a:t>/quotes")</a:t>
            </a:r>
          </a:p>
          <a:p>
            <a:pPr marL="139700" indent="0">
              <a:buNone/>
            </a:pPr>
            <a:r>
              <a:rPr lang="en-US" sz="1050" dirty="0">
                <a:solidFill>
                  <a:schemeClr val="tx1"/>
                </a:solidFill>
                <a:latin typeface="Consolas" panose="020B0609020204030204" pitchFamily="49" charset="0"/>
              </a:rPr>
              <a:t>      .then(r =&gt; </a:t>
            </a:r>
            <a:r>
              <a:rPr lang="en-US" sz="1050" dirty="0" err="1">
                <a:solidFill>
                  <a:schemeClr val="tx1"/>
                </a:solidFill>
                <a:latin typeface="Consolas" panose="020B0609020204030204" pitchFamily="49" charset="0"/>
              </a:rPr>
              <a:t>r.json</a:t>
            </a:r>
            <a:r>
              <a:rPr lang="en-US" sz="1050" dirty="0">
                <a:solidFill>
                  <a:schemeClr val="tx1"/>
                </a:solidFill>
                <a:latin typeface="Consolas" panose="020B0609020204030204" pitchFamily="49" charset="0"/>
              </a:rPr>
              <a:t>())</a:t>
            </a:r>
          </a:p>
          <a:p>
            <a:pPr marL="139700" indent="0">
              <a:buNone/>
            </a:pPr>
            <a:r>
              <a:rPr lang="en-US" sz="1050" dirty="0">
                <a:solidFill>
                  <a:schemeClr val="tx1"/>
                </a:solidFill>
                <a:latin typeface="Consolas" panose="020B0609020204030204" pitchFamily="49" charset="0"/>
              </a:rPr>
              <a:t>      .then(</a:t>
            </a:r>
            <a:r>
              <a:rPr lang="en-US" sz="1050" dirty="0" err="1">
                <a:solidFill>
                  <a:schemeClr val="tx1"/>
                </a:solidFill>
                <a:latin typeface="Consolas" panose="020B0609020204030204" pitchFamily="49" charset="0"/>
              </a:rPr>
              <a:t>setQuotes</a:t>
            </a:r>
            <a:r>
              <a:rPr lang="en-US" sz="1050" dirty="0">
                <a:solidFill>
                  <a:schemeClr val="tx1"/>
                </a:solidFill>
                <a:latin typeface="Consolas" panose="020B0609020204030204" pitchFamily="49" charset="0"/>
              </a:rPr>
              <a:t>);</a:t>
            </a:r>
          </a:p>
          <a:p>
            <a:pPr marL="139700" indent="0">
              <a:buNone/>
            </a:pPr>
            <a:r>
              <a:rPr lang="en-US" sz="1050" dirty="0">
                <a:solidFill>
                  <a:schemeClr val="tx1"/>
                </a:solidFill>
                <a:latin typeface="Consolas" panose="020B0609020204030204" pitchFamily="49" charset="0"/>
              </a:rPr>
              <a:t>  }, []); // empty deps = "run once“, put variables here to </a:t>
            </a:r>
          </a:p>
          <a:p>
            <a:pPr marL="139700" indent="0">
              <a:buNone/>
            </a:pPr>
            <a:r>
              <a:rPr lang="en-US" sz="1050" dirty="0">
                <a:solidFill>
                  <a:schemeClr val="tx1"/>
                </a:solidFill>
                <a:latin typeface="Consolas" panose="020B0609020204030204" pitchFamily="49" charset="0"/>
              </a:rPr>
              <a:t>          // re-render when one of them changes</a:t>
            </a:r>
          </a:p>
          <a:p>
            <a:pPr marL="139700" indent="0">
              <a:buNone/>
            </a:pPr>
            <a:endParaRPr lang="en-US" sz="1050" dirty="0">
              <a:solidFill>
                <a:schemeClr val="tx1"/>
              </a:solidFill>
              <a:latin typeface="Consolas" panose="020B0609020204030204" pitchFamily="49" charset="0"/>
            </a:endParaRPr>
          </a:p>
          <a:p>
            <a:pPr marL="139700" indent="0">
              <a:buNone/>
            </a:pPr>
            <a:r>
              <a:rPr lang="en-US" sz="1050" dirty="0">
                <a:solidFill>
                  <a:schemeClr val="tx1"/>
                </a:solidFill>
                <a:latin typeface="Consolas" panose="020B0609020204030204" pitchFamily="49" charset="0"/>
              </a:rPr>
              <a:t>  return &lt;ul&gt;{</a:t>
            </a:r>
            <a:r>
              <a:rPr lang="en-US" sz="1050" dirty="0" err="1">
                <a:solidFill>
                  <a:schemeClr val="tx1"/>
                </a:solidFill>
                <a:latin typeface="Consolas" panose="020B0609020204030204" pitchFamily="49" charset="0"/>
              </a:rPr>
              <a:t>quotes.map</a:t>
            </a:r>
            <a:r>
              <a:rPr lang="en-US" sz="1050" dirty="0">
                <a:solidFill>
                  <a:schemeClr val="tx1"/>
                </a:solidFill>
                <a:latin typeface="Consolas" panose="020B0609020204030204" pitchFamily="49" charset="0"/>
              </a:rPr>
              <a:t>(q =&gt; &lt;li key={q.id}&gt;{</a:t>
            </a:r>
            <a:r>
              <a:rPr lang="en-US" sz="1050" dirty="0" err="1">
                <a:solidFill>
                  <a:schemeClr val="tx1"/>
                </a:solidFill>
                <a:latin typeface="Consolas" panose="020B0609020204030204" pitchFamily="49" charset="0"/>
              </a:rPr>
              <a:t>q.text</a:t>
            </a:r>
            <a:r>
              <a:rPr lang="en-US" sz="1050" dirty="0">
                <a:solidFill>
                  <a:schemeClr val="tx1"/>
                </a:solidFill>
                <a:latin typeface="Consolas" panose="020B0609020204030204" pitchFamily="49" charset="0"/>
              </a:rPr>
              <a:t>}&lt;/li&gt;)}&lt;/ul&gt;;</a:t>
            </a:r>
          </a:p>
          <a:p>
            <a:pPr marL="139700" indent="0">
              <a:buNone/>
            </a:pPr>
            <a:r>
              <a:rPr lang="en-US" sz="1050" dirty="0">
                <a:solidFill>
                  <a:schemeClr val="tx1"/>
                </a:solidFill>
                <a:latin typeface="Consolas" panose="020B0609020204030204" pitchFamily="49" charset="0"/>
              </a:rPr>
              <a:t>}</a:t>
            </a:r>
            <a:endParaRPr lang="en-US" sz="11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186400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4F15-83F8-F86D-4B7F-62311CD05F36}"/>
              </a:ext>
            </a:extLst>
          </p:cNvPr>
          <p:cNvSpPr>
            <a:spLocks noGrp="1"/>
          </p:cNvSpPr>
          <p:nvPr>
            <p:ph type="title"/>
          </p:nvPr>
        </p:nvSpPr>
        <p:spPr/>
        <p:txBody>
          <a:bodyPr/>
          <a:lstStyle/>
          <a:p>
            <a:r>
              <a:rPr lang="en-US" dirty="0"/>
              <a:t>Rendering multiple objects</a:t>
            </a:r>
          </a:p>
        </p:txBody>
      </p:sp>
      <p:sp>
        <p:nvSpPr>
          <p:cNvPr id="3" name="Text Placeholder 2">
            <a:extLst>
              <a:ext uri="{FF2B5EF4-FFF2-40B4-BE49-F238E27FC236}">
                <a16:creationId xmlns:a16="http://schemas.microsoft.com/office/drawing/2014/main" id="{737994A5-5B70-2025-08B0-60299F61608C}"/>
              </a:ext>
            </a:extLst>
          </p:cNvPr>
          <p:cNvSpPr>
            <a:spLocks noGrp="1"/>
          </p:cNvSpPr>
          <p:nvPr>
            <p:ph type="body" idx="1"/>
          </p:nvPr>
        </p:nvSpPr>
        <p:spPr>
          <a:xfrm>
            <a:off x="311700" y="1455233"/>
            <a:ext cx="3999900" cy="3113641"/>
          </a:xfrm>
        </p:spPr>
        <p:txBody>
          <a:bodyPr/>
          <a:lstStyle/>
          <a:p>
            <a:r>
              <a:rPr lang="en-US" dirty="0"/>
              <a:t>React is built from components</a:t>
            </a:r>
          </a:p>
          <a:p>
            <a:r>
              <a:rPr lang="en-US" dirty="0"/>
              <a:t>Like other O-O languages, components are intended to written once, but instantiated multiple times</a:t>
            </a:r>
          </a:p>
          <a:p>
            <a:r>
              <a:rPr lang="en-US" dirty="0"/>
              <a:t>You do NOT want to do this…</a:t>
            </a:r>
          </a:p>
          <a:p>
            <a:pPr marL="139700" indent="0">
              <a:buNone/>
            </a:pPr>
            <a:endParaRPr lang="en-US" dirty="0"/>
          </a:p>
          <a:p>
            <a:pPr marL="139700" indent="0">
              <a:buNone/>
            </a:pPr>
            <a:r>
              <a:rPr lang="en-US" dirty="0"/>
              <a:t>&lt;MyComponent&gt; </a:t>
            </a:r>
            <a:r>
              <a:rPr lang="en-US" dirty="0" err="1"/>
              <a:t>myData</a:t>
            </a:r>
            <a:r>
              <a:rPr lang="en-US" dirty="0"/>
              <a:t>[0]&lt;/MyComponent&gt;</a:t>
            </a:r>
          </a:p>
          <a:p>
            <a:pPr marL="139700" indent="0">
              <a:buNone/>
            </a:pPr>
            <a:r>
              <a:rPr lang="en-US" dirty="0"/>
              <a:t>&lt;MyComponent&gt; </a:t>
            </a:r>
            <a:r>
              <a:rPr lang="en-US" dirty="0" err="1"/>
              <a:t>myData</a:t>
            </a:r>
            <a:r>
              <a:rPr lang="en-US" dirty="0"/>
              <a:t>[1]&lt;/MyComponent&gt;</a:t>
            </a:r>
          </a:p>
          <a:p>
            <a:pPr marL="139700" indent="0">
              <a:buNone/>
            </a:pPr>
            <a:r>
              <a:rPr lang="en-US" dirty="0"/>
              <a:t>&lt;MyComponent&gt; </a:t>
            </a:r>
            <a:r>
              <a:rPr lang="en-US" dirty="0" err="1"/>
              <a:t>myData</a:t>
            </a:r>
            <a:r>
              <a:rPr lang="en-US" dirty="0"/>
              <a:t>[2]&lt;/MyComponent&gt;</a:t>
            </a:r>
          </a:p>
          <a:p>
            <a:pPr marL="139700" indent="0">
              <a:buNone/>
            </a:pPr>
            <a:r>
              <a:rPr lang="en-US" dirty="0"/>
              <a:t>&lt;MyComponent&gt; </a:t>
            </a:r>
            <a:r>
              <a:rPr lang="en-US" dirty="0" err="1"/>
              <a:t>myData</a:t>
            </a:r>
            <a:r>
              <a:rPr lang="en-US" dirty="0"/>
              <a:t>[3]&lt;/MyComponent&gt;</a:t>
            </a:r>
          </a:p>
          <a:p>
            <a:endParaRPr lang="en-US" dirty="0"/>
          </a:p>
          <a:p>
            <a:endParaRPr lang="en-US" dirty="0"/>
          </a:p>
          <a:p>
            <a:r>
              <a:rPr lang="en-US" dirty="0"/>
              <a:t>That would be hardcoded, and leave you with no way to render 5 objects (or 3, or …)</a:t>
            </a:r>
          </a:p>
        </p:txBody>
      </p:sp>
      <p:sp>
        <p:nvSpPr>
          <p:cNvPr id="5" name="Rectangle 1">
            <a:extLst>
              <a:ext uri="{FF2B5EF4-FFF2-40B4-BE49-F238E27FC236}">
                <a16:creationId xmlns:a16="http://schemas.microsoft.com/office/drawing/2014/main" id="{268DC1FD-7F71-A63C-F6B7-33B1E36D55B6}"/>
              </a:ext>
            </a:extLst>
          </p:cNvPr>
          <p:cNvSpPr>
            <a:spLocks noGrp="1" noChangeArrowheads="1"/>
          </p:cNvSpPr>
          <p:nvPr>
            <p:ph type="body" idx="2"/>
          </p:nvPr>
        </p:nvSpPr>
        <p:spPr bwMode="auto">
          <a:xfrm>
            <a:off x="4433978" y="1699579"/>
            <a:ext cx="439832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export default function </a:t>
            </a:r>
            <a:r>
              <a:rPr lang="en-US" altLang="en-US" dirty="0" err="1">
                <a:solidFill>
                  <a:schemeClr val="tx1"/>
                </a:solidFill>
                <a:latin typeface="Arial Unicode MS" panose="020B0604020202020204" pitchFamily="34" charset="-128"/>
              </a:rPr>
              <a:t>ItemList</a:t>
            </a:r>
            <a:r>
              <a:rPr lang="en-US" altLang="en-US" dirty="0">
                <a:solidFill>
                  <a:schemeClr val="tx1"/>
                </a:solidFill>
                <a:latin typeface="Arial Unicode MS" panose="020B0604020202020204" pitchFamily="34" charset="-128"/>
              </a:rPr>
              <a:t>({ data })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return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&lt;div&gt;</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r>
              <a:rPr lang="en-US" altLang="en-US" dirty="0" err="1">
                <a:solidFill>
                  <a:schemeClr val="tx1"/>
                </a:solidFill>
                <a:latin typeface="Arial Unicode MS" panose="020B0604020202020204" pitchFamily="34" charset="-128"/>
              </a:rPr>
              <a:t>data.map</a:t>
            </a:r>
            <a:r>
              <a:rPr lang="en-US" altLang="en-US" dirty="0">
                <a:solidFill>
                  <a:schemeClr val="tx1"/>
                </a:solidFill>
                <a:latin typeface="Arial Unicode MS" panose="020B0604020202020204" pitchFamily="34" charset="-128"/>
              </a:rPr>
              <a:t>((item, i) =&gt;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&lt;</a:t>
            </a:r>
            <a:r>
              <a:rPr lang="en-US" altLang="en-US" dirty="0" err="1">
                <a:solidFill>
                  <a:schemeClr val="tx1"/>
                </a:solidFill>
                <a:latin typeface="Arial Unicode MS" panose="020B0604020202020204" pitchFamily="34" charset="-128"/>
              </a:rPr>
              <a:t>MyComponent</a:t>
            </a:r>
            <a:r>
              <a:rPr lang="en-US" altLang="en-US" dirty="0">
                <a:solidFill>
                  <a:schemeClr val="tx1"/>
                </a:solidFill>
                <a:latin typeface="Arial Unicode MS" panose="020B0604020202020204" pitchFamily="34" charset="-128"/>
              </a:rPr>
              <a:t> key={i} value={item} /&gt;</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&lt;/div&gt;</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711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B9888-5973-F6C5-7B04-1E5E7EC0DFB0}"/>
              </a:ext>
            </a:extLst>
          </p:cNvPr>
          <p:cNvSpPr>
            <a:spLocks noGrp="1"/>
          </p:cNvSpPr>
          <p:nvPr>
            <p:ph type="title"/>
          </p:nvPr>
        </p:nvSpPr>
        <p:spPr/>
        <p:txBody>
          <a:bodyPr/>
          <a:lstStyle/>
          <a:p>
            <a:r>
              <a:rPr lang="en-US" dirty="0"/>
              <a:t>Fetch, Node and Flask</a:t>
            </a:r>
          </a:p>
        </p:txBody>
      </p:sp>
      <p:sp>
        <p:nvSpPr>
          <p:cNvPr id="3" name="Text Placeholder 2">
            <a:extLst>
              <a:ext uri="{FF2B5EF4-FFF2-40B4-BE49-F238E27FC236}">
                <a16:creationId xmlns:a16="http://schemas.microsoft.com/office/drawing/2014/main" id="{5E243F32-3F87-0F72-ABEB-B262CD4C7D7C}"/>
              </a:ext>
            </a:extLst>
          </p:cNvPr>
          <p:cNvSpPr>
            <a:spLocks noGrp="1"/>
          </p:cNvSpPr>
          <p:nvPr>
            <p:ph type="body" idx="1"/>
          </p:nvPr>
        </p:nvSpPr>
        <p:spPr>
          <a:xfrm>
            <a:off x="311700" y="1391985"/>
            <a:ext cx="3999900" cy="3176890"/>
          </a:xfrm>
        </p:spPr>
        <p:txBody>
          <a:bodyPr/>
          <a:lstStyle/>
          <a:p>
            <a:r>
              <a:rPr lang="en-US" dirty="0"/>
              <a:t>The CORS issue</a:t>
            </a:r>
          </a:p>
          <a:p>
            <a:r>
              <a:rPr lang="en-US" dirty="0"/>
              <a:t>Web security </a:t>
            </a:r>
            <a:r>
              <a:rPr lang="en-US" dirty="0" err="1"/>
              <a:t>frequenetly</a:t>
            </a:r>
            <a:r>
              <a:rPr lang="en-US" dirty="0"/>
              <a:t> prevents cross-origin resource sharing (CORS)</a:t>
            </a:r>
          </a:p>
          <a:p>
            <a:r>
              <a:rPr lang="en-US" dirty="0"/>
              <a:t>The intent is to prevent hijacking of web pages/ actions</a:t>
            </a:r>
          </a:p>
          <a:p>
            <a:endParaRPr lang="en-US" dirty="0"/>
          </a:p>
          <a:p>
            <a:pPr marL="139700" indent="0">
              <a:buNone/>
            </a:pPr>
            <a:r>
              <a:rPr lang="en-US" dirty="0"/>
              <a:t>This is fine normally, but creates a dilemma for us in development if the </a:t>
            </a:r>
            <a:r>
              <a:rPr lang="en-US" dirty="0" err="1"/>
              <a:t>WebServer</a:t>
            </a:r>
            <a:r>
              <a:rPr lang="en-US" dirty="0"/>
              <a:t> and the Application server are not the same</a:t>
            </a:r>
          </a:p>
          <a:p>
            <a:pPr>
              <a:buFont typeface="Arial" panose="020B0604020202020204" pitchFamily="34" charset="0"/>
              <a:buChar char="•"/>
            </a:pPr>
            <a:r>
              <a:rPr lang="en-US" dirty="0"/>
              <a:t>In our situation, that is Node (Web Server) and Flask (Application Server)</a:t>
            </a:r>
          </a:p>
          <a:p>
            <a:pPr>
              <a:buFont typeface="Arial" panose="020B0604020202020204" pitchFamily="34" charset="0"/>
              <a:buChar char="•"/>
            </a:pPr>
            <a:r>
              <a:rPr lang="en-US" dirty="0"/>
              <a:t>So, without special handling, our Node Web pages are blocked from talking to the Flask APIs!</a:t>
            </a:r>
          </a:p>
          <a:p>
            <a:pPr marL="731520" lvl="2">
              <a:spcBef>
                <a:spcPts val="300"/>
              </a:spcBef>
              <a:buFont typeface="Arial" panose="020B0604020202020204" pitchFamily="34" charset="0"/>
              <a:buChar char="•"/>
            </a:pPr>
            <a:r>
              <a:rPr lang="en-US" dirty="0"/>
              <a:t>Using client-side ‘fetch’ triggers CORS</a:t>
            </a:r>
          </a:p>
        </p:txBody>
      </p:sp>
      <p:pic>
        <p:nvPicPr>
          <p:cNvPr id="6" name="Picture 5" descr="Icon&#10;&#10;Description automatically generated">
            <a:extLst>
              <a:ext uri="{FF2B5EF4-FFF2-40B4-BE49-F238E27FC236}">
                <a16:creationId xmlns:a16="http://schemas.microsoft.com/office/drawing/2014/main" id="{4E113A11-3161-7D16-8A2F-83D01BC7ED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44202" y="1641075"/>
            <a:ext cx="685752" cy="844003"/>
          </a:xfrm>
          <a:prstGeom prst="rect">
            <a:avLst/>
          </a:prstGeom>
        </p:spPr>
      </p:pic>
      <p:pic>
        <p:nvPicPr>
          <p:cNvPr id="7" name="Picture 6" descr="Icon&#10;&#10;Description automatically generated">
            <a:extLst>
              <a:ext uri="{FF2B5EF4-FFF2-40B4-BE49-F238E27FC236}">
                <a16:creationId xmlns:a16="http://schemas.microsoft.com/office/drawing/2014/main" id="{A3A08808-8742-3C5B-012F-531A718522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44202" y="3355828"/>
            <a:ext cx="685752" cy="844003"/>
          </a:xfrm>
          <a:prstGeom prst="rect">
            <a:avLst/>
          </a:prstGeom>
        </p:spPr>
      </p:pic>
      <p:pic>
        <p:nvPicPr>
          <p:cNvPr id="9" name="Graphic 8">
            <a:extLst>
              <a:ext uri="{FF2B5EF4-FFF2-40B4-BE49-F238E27FC236}">
                <a16:creationId xmlns:a16="http://schemas.microsoft.com/office/drawing/2014/main" id="{935BFE03-132E-5D05-00F5-D5E0E234C3B1}"/>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719228" y="2034692"/>
            <a:ext cx="1452436" cy="1452436"/>
          </a:xfrm>
          <a:prstGeom prst="rect">
            <a:avLst/>
          </a:prstGeom>
        </p:spPr>
      </p:pic>
      <p:cxnSp>
        <p:nvCxnSpPr>
          <p:cNvPr id="12" name="Connector: Elbow 11">
            <a:extLst>
              <a:ext uri="{FF2B5EF4-FFF2-40B4-BE49-F238E27FC236}">
                <a16:creationId xmlns:a16="http://schemas.microsoft.com/office/drawing/2014/main" id="{F4AA11A5-E7EE-996E-92E9-E599E393244E}"/>
              </a:ext>
            </a:extLst>
          </p:cNvPr>
          <p:cNvCxnSpPr>
            <a:cxnSpLocks/>
            <a:endCxn id="6" idx="1"/>
          </p:cNvCxnSpPr>
          <p:nvPr/>
        </p:nvCxnSpPr>
        <p:spPr>
          <a:xfrm flipV="1">
            <a:off x="6255195" y="2063077"/>
            <a:ext cx="1289007" cy="697833"/>
          </a:xfrm>
          <a:prstGeom prst="bentConnector3">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Connector: Elbow 12">
            <a:extLst>
              <a:ext uri="{FF2B5EF4-FFF2-40B4-BE49-F238E27FC236}">
                <a16:creationId xmlns:a16="http://schemas.microsoft.com/office/drawing/2014/main" id="{66554191-72B4-8940-F4FE-6AC619328553}"/>
              </a:ext>
            </a:extLst>
          </p:cNvPr>
          <p:cNvCxnSpPr>
            <a:cxnSpLocks/>
            <a:endCxn id="7" idx="1"/>
          </p:cNvCxnSpPr>
          <p:nvPr/>
        </p:nvCxnSpPr>
        <p:spPr>
          <a:xfrm>
            <a:off x="6103390" y="3182912"/>
            <a:ext cx="1440812" cy="594918"/>
          </a:xfrm>
          <a:prstGeom prst="bentConnector3">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F415342D-25EF-1208-5A7C-8D0F38540BF7}"/>
              </a:ext>
            </a:extLst>
          </p:cNvPr>
          <p:cNvSpPr txBox="1"/>
          <p:nvPr/>
        </p:nvSpPr>
        <p:spPr>
          <a:xfrm>
            <a:off x="7454979" y="2504371"/>
            <a:ext cx="1549239" cy="369332"/>
          </a:xfrm>
          <a:prstGeom prst="rect">
            <a:avLst/>
          </a:prstGeom>
          <a:noFill/>
        </p:spPr>
        <p:txBody>
          <a:bodyPr wrap="square" rtlCol="0">
            <a:spAutoFit/>
          </a:bodyPr>
          <a:lstStyle/>
          <a:p>
            <a:r>
              <a:rPr lang="en-US" dirty="0"/>
              <a:t>server1(Node)</a:t>
            </a:r>
          </a:p>
        </p:txBody>
      </p:sp>
      <p:sp>
        <p:nvSpPr>
          <p:cNvPr id="21" name="TextBox 20">
            <a:extLst>
              <a:ext uri="{FF2B5EF4-FFF2-40B4-BE49-F238E27FC236}">
                <a16:creationId xmlns:a16="http://schemas.microsoft.com/office/drawing/2014/main" id="{FE4B08CC-C62D-8F4A-2212-B4BFCF38790E}"/>
              </a:ext>
            </a:extLst>
          </p:cNvPr>
          <p:cNvSpPr txBox="1"/>
          <p:nvPr/>
        </p:nvSpPr>
        <p:spPr>
          <a:xfrm>
            <a:off x="7436581" y="4199831"/>
            <a:ext cx="1643354" cy="369332"/>
          </a:xfrm>
          <a:prstGeom prst="rect">
            <a:avLst/>
          </a:prstGeom>
          <a:noFill/>
        </p:spPr>
        <p:txBody>
          <a:bodyPr wrap="square" rtlCol="0">
            <a:spAutoFit/>
          </a:bodyPr>
          <a:lstStyle/>
          <a:p>
            <a:r>
              <a:rPr lang="en-US" dirty="0"/>
              <a:t>server2 (flask)</a:t>
            </a:r>
          </a:p>
        </p:txBody>
      </p:sp>
      <p:sp>
        <p:nvSpPr>
          <p:cNvPr id="22" name="TextBox 21">
            <a:extLst>
              <a:ext uri="{FF2B5EF4-FFF2-40B4-BE49-F238E27FC236}">
                <a16:creationId xmlns:a16="http://schemas.microsoft.com/office/drawing/2014/main" id="{27E08253-AB4B-D627-7E64-FD330FE35F1D}"/>
              </a:ext>
            </a:extLst>
          </p:cNvPr>
          <p:cNvSpPr txBox="1"/>
          <p:nvPr/>
        </p:nvSpPr>
        <p:spPr>
          <a:xfrm>
            <a:off x="6163115" y="1791782"/>
            <a:ext cx="1723963" cy="738664"/>
          </a:xfrm>
          <a:prstGeom prst="rect">
            <a:avLst/>
          </a:prstGeom>
          <a:noFill/>
        </p:spPr>
        <p:txBody>
          <a:bodyPr wrap="square" rtlCol="0">
            <a:spAutoFit/>
          </a:bodyPr>
          <a:lstStyle/>
          <a:p>
            <a:r>
              <a:rPr lang="en-US" sz="1400" dirty="0">
                <a:latin typeface="Abadi" panose="020B0604020202020204" pitchFamily="34" charset="0"/>
              </a:rPr>
              <a:t>get/index.html</a:t>
            </a:r>
          </a:p>
          <a:p>
            <a:r>
              <a:rPr lang="en-US" sz="1400" dirty="0">
                <a:latin typeface="Abadi" panose="020B0604020202020204" pitchFamily="34" charset="0"/>
              </a:rPr>
              <a:t>get/style.css</a:t>
            </a:r>
          </a:p>
          <a:p>
            <a:r>
              <a:rPr lang="en-US" sz="1400" dirty="0">
                <a:latin typeface="Abadi" panose="020B0604020202020204" pitchFamily="34" charset="0"/>
              </a:rPr>
              <a:t>…</a:t>
            </a:r>
          </a:p>
        </p:txBody>
      </p:sp>
      <p:sp>
        <p:nvSpPr>
          <p:cNvPr id="23" name="TextBox 22">
            <a:extLst>
              <a:ext uri="{FF2B5EF4-FFF2-40B4-BE49-F238E27FC236}">
                <a16:creationId xmlns:a16="http://schemas.microsoft.com/office/drawing/2014/main" id="{D59D21D1-60EE-D465-0C59-DEF7C57CB7CB}"/>
              </a:ext>
            </a:extLst>
          </p:cNvPr>
          <p:cNvSpPr txBox="1"/>
          <p:nvPr/>
        </p:nvSpPr>
        <p:spPr>
          <a:xfrm>
            <a:off x="6019561" y="3260257"/>
            <a:ext cx="1723963" cy="738664"/>
          </a:xfrm>
          <a:prstGeom prst="rect">
            <a:avLst/>
          </a:prstGeom>
          <a:noFill/>
        </p:spPr>
        <p:txBody>
          <a:bodyPr wrap="square" rtlCol="0">
            <a:spAutoFit/>
          </a:bodyPr>
          <a:lstStyle>
            <a:defPPr>
              <a:defRPr lang="en-US"/>
            </a:defPPr>
            <a:lvl1pPr>
              <a:defRPr sz="1400">
                <a:latin typeface="Abadi" panose="020B0604020202020204" pitchFamily="34" charset="0"/>
              </a:defRPr>
            </a:lvl1pPr>
          </a:lstStyle>
          <a:p>
            <a:r>
              <a:rPr lang="en-US" dirty="0"/>
              <a:t>get/users</a:t>
            </a:r>
          </a:p>
          <a:p>
            <a:r>
              <a:rPr lang="en-US" dirty="0"/>
              <a:t>get/books</a:t>
            </a:r>
          </a:p>
          <a:p>
            <a:r>
              <a:rPr lang="en-US" dirty="0"/>
              <a:t>…</a:t>
            </a:r>
          </a:p>
        </p:txBody>
      </p:sp>
      <p:sp>
        <p:nvSpPr>
          <p:cNvPr id="24" name="TextBox 23">
            <a:extLst>
              <a:ext uri="{FF2B5EF4-FFF2-40B4-BE49-F238E27FC236}">
                <a16:creationId xmlns:a16="http://schemas.microsoft.com/office/drawing/2014/main" id="{2E7B2D4D-A718-9A18-2F9E-941E0695BDEB}"/>
              </a:ext>
            </a:extLst>
          </p:cNvPr>
          <p:cNvSpPr txBox="1"/>
          <p:nvPr/>
        </p:nvSpPr>
        <p:spPr>
          <a:xfrm rot="20482951">
            <a:off x="6484577" y="2378909"/>
            <a:ext cx="871638" cy="646331"/>
          </a:xfrm>
          <a:prstGeom prst="rect">
            <a:avLst/>
          </a:prstGeom>
          <a:noFill/>
        </p:spPr>
        <p:txBody>
          <a:bodyPr wrap="square" rtlCol="0">
            <a:spAutoFit/>
          </a:bodyPr>
          <a:lstStyle/>
          <a:p>
            <a:r>
              <a:rPr lang="en-US" dirty="0"/>
              <a:t>Same origin</a:t>
            </a:r>
          </a:p>
        </p:txBody>
      </p:sp>
      <p:sp>
        <p:nvSpPr>
          <p:cNvPr id="25" name="TextBox 24">
            <a:extLst>
              <a:ext uri="{FF2B5EF4-FFF2-40B4-BE49-F238E27FC236}">
                <a16:creationId xmlns:a16="http://schemas.microsoft.com/office/drawing/2014/main" id="{3F25BFBC-2592-4393-1F7B-FE42FE7B5C11}"/>
              </a:ext>
            </a:extLst>
          </p:cNvPr>
          <p:cNvSpPr txBox="1"/>
          <p:nvPr/>
        </p:nvSpPr>
        <p:spPr>
          <a:xfrm rot="20482951">
            <a:off x="6463878" y="3792143"/>
            <a:ext cx="871638" cy="646331"/>
          </a:xfrm>
          <a:prstGeom prst="rect">
            <a:avLst/>
          </a:prstGeom>
          <a:noFill/>
        </p:spPr>
        <p:txBody>
          <a:bodyPr wrap="square" rtlCol="0">
            <a:spAutoFit/>
          </a:bodyPr>
          <a:lstStyle/>
          <a:p>
            <a:r>
              <a:rPr lang="en-US" dirty="0"/>
              <a:t>Cross-origin</a:t>
            </a:r>
          </a:p>
        </p:txBody>
      </p:sp>
    </p:spTree>
    <p:extLst>
      <p:ext uri="{BB962C8B-B14F-4D97-AF65-F5344CB8AC3E}">
        <p14:creationId xmlns:p14="http://schemas.microsoft.com/office/powerpoint/2010/main" val="110370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1035</TotalTime>
  <Words>1566</Words>
  <Application>Microsoft Office PowerPoint</Application>
  <PresentationFormat>On-screen Show (16:9)</PresentationFormat>
  <Paragraphs>242</Paragraphs>
  <Slides>11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Consolas</vt:lpstr>
      <vt:lpstr>Calibri</vt:lpstr>
      <vt:lpstr>Arial Unicode MS</vt:lpstr>
      <vt:lpstr>Arial</vt:lpstr>
      <vt:lpstr>Abadi</vt:lpstr>
      <vt:lpstr>Roboto Mono</vt:lpstr>
      <vt:lpstr>Calibri Light</vt:lpstr>
      <vt:lpstr>Courier New</vt:lpstr>
      <vt:lpstr>Retrospect</vt:lpstr>
      <vt:lpstr>Fetch</vt:lpstr>
      <vt:lpstr>Promises</vt:lpstr>
      <vt:lpstr>Fetch API</vt:lpstr>
      <vt:lpstr>Mapping Fetch to Promises</vt:lpstr>
      <vt:lpstr>async/ await</vt:lpstr>
      <vt:lpstr>React and REST (POST and GET example)</vt:lpstr>
      <vt:lpstr>Initialization …</vt:lpstr>
      <vt:lpstr>Rendering multiple objects</vt:lpstr>
      <vt:lpstr>Fetch, Node and Flask</vt:lpstr>
      <vt:lpstr>CORS Preflight</vt:lpstr>
      <vt:lpstr>React Developer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React.js</dc:title>
  <cp:lastModifiedBy>Christian Newman</cp:lastModifiedBy>
  <cp:revision>88</cp:revision>
  <dcterms:modified xsi:type="dcterms:W3CDTF">2025-11-04T05:01:50Z</dcterms:modified>
</cp:coreProperties>
</file>