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9" r:id="rId4"/>
    <p:sldId id="270" r:id="rId5"/>
    <p:sldId id="272" r:id="rId6"/>
    <p:sldId id="271" r:id="rId7"/>
    <p:sldId id="258" r:id="rId8"/>
    <p:sldId id="260" r:id="rId9"/>
    <p:sldId id="259" r:id="rId10"/>
    <p:sldId id="261" r:id="rId11"/>
    <p:sldId id="262" r:id="rId12"/>
    <p:sldId id="263" r:id="rId13"/>
    <p:sldId id="267" r:id="rId14"/>
    <p:sldId id="278" r:id="rId15"/>
    <p:sldId id="273" r:id="rId16"/>
    <p:sldId id="274" r:id="rId17"/>
    <p:sldId id="279" r:id="rId18"/>
    <p:sldId id="275" r:id="rId19"/>
    <p:sldId id="276" r:id="rId20"/>
    <p:sldId id="27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7" autoAdjust="0"/>
    <p:restoredTop sz="94660"/>
  </p:normalViewPr>
  <p:slideViewPr>
    <p:cSldViewPr snapToGrid="0">
      <p:cViewPr varScale="1">
        <p:scale>
          <a:sx n="102" d="100"/>
          <a:sy n="102" d="100"/>
        </p:scale>
        <p:origin x="120"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l Rabb" userId="3edf06299a4717ec" providerId="LiveId" clId="{B1D94F1B-F935-41BA-8B57-19BB0A19240D}"/>
    <pc:docChg chg="undo custSel addSld delSld modSld">
      <pc:chgData name="Kal Rabb" userId="3edf06299a4717ec" providerId="LiveId" clId="{B1D94F1B-F935-41BA-8B57-19BB0A19240D}" dt="2020-10-14T16:05:57.705" v="637" actId="20577"/>
      <pc:docMkLst>
        <pc:docMk/>
      </pc:docMkLst>
      <pc:sldChg chg="addSp modSp new del mod modClrScheme chgLayout">
        <pc:chgData name="Kal Rabb" userId="3edf06299a4717ec" providerId="LiveId" clId="{B1D94F1B-F935-41BA-8B57-19BB0A19240D}" dt="2020-10-10T16:49:28.535" v="422" actId="47"/>
        <pc:sldMkLst>
          <pc:docMk/>
          <pc:sldMk cId="405139741" sldId="264"/>
        </pc:sldMkLst>
        <pc:spChg chg="mod ord">
          <ac:chgData name="Kal Rabb" userId="3edf06299a4717ec" providerId="LiveId" clId="{B1D94F1B-F935-41BA-8B57-19BB0A19240D}" dt="2020-10-09T19:09:04.099" v="92" actId="700"/>
          <ac:spMkLst>
            <pc:docMk/>
            <pc:sldMk cId="405139741" sldId="264"/>
            <ac:spMk id="2" creationId="{8E3F3A69-7236-4DA5-B0D3-A9F6E5835D76}"/>
          </ac:spMkLst>
        </pc:spChg>
        <pc:spChg chg="mod ord">
          <ac:chgData name="Kal Rabb" userId="3edf06299a4717ec" providerId="LiveId" clId="{B1D94F1B-F935-41BA-8B57-19BB0A19240D}" dt="2020-10-09T19:10:36.414" v="130" actId="27636"/>
          <ac:spMkLst>
            <pc:docMk/>
            <pc:sldMk cId="405139741" sldId="264"/>
            <ac:spMk id="3" creationId="{3ED66FA9-725B-4AA1-9680-1DE0A2B52399}"/>
          </ac:spMkLst>
        </pc:spChg>
        <pc:spChg chg="mod ord">
          <ac:chgData name="Kal Rabb" userId="3edf06299a4717ec" providerId="LiveId" clId="{B1D94F1B-F935-41BA-8B57-19BB0A19240D}" dt="2020-10-09T19:10:36.419" v="131" actId="27636"/>
          <ac:spMkLst>
            <pc:docMk/>
            <pc:sldMk cId="405139741" sldId="264"/>
            <ac:spMk id="4" creationId="{8F84D60E-C6A3-49CD-9520-8E221C8E8D62}"/>
          </ac:spMkLst>
        </pc:spChg>
        <pc:spChg chg="add mod ord">
          <ac:chgData name="Kal Rabb" userId="3edf06299a4717ec" providerId="LiveId" clId="{B1D94F1B-F935-41BA-8B57-19BB0A19240D}" dt="2020-10-09T19:09:06.676" v="100" actId="20577"/>
          <ac:spMkLst>
            <pc:docMk/>
            <pc:sldMk cId="405139741" sldId="264"/>
            <ac:spMk id="5" creationId="{250E66AA-66AE-43D5-AEAB-B64D5E4FDE19}"/>
          </ac:spMkLst>
        </pc:spChg>
        <pc:spChg chg="add mod ord">
          <ac:chgData name="Kal Rabb" userId="3edf06299a4717ec" providerId="LiveId" clId="{B1D94F1B-F935-41BA-8B57-19BB0A19240D}" dt="2020-10-09T19:09:10.566" v="106" actId="20577"/>
          <ac:spMkLst>
            <pc:docMk/>
            <pc:sldMk cId="405139741" sldId="264"/>
            <ac:spMk id="6" creationId="{7E58D102-D8CF-47C5-A67A-665448EEE3F6}"/>
          </ac:spMkLst>
        </pc:spChg>
      </pc:sldChg>
      <pc:sldChg chg="addSp modSp new mod">
        <pc:chgData name="Kal Rabb" userId="3edf06299a4717ec" providerId="LiveId" clId="{B1D94F1B-F935-41BA-8B57-19BB0A19240D}" dt="2020-10-14T16:05:57.705" v="637" actId="20577"/>
        <pc:sldMkLst>
          <pc:docMk/>
          <pc:sldMk cId="1045130426" sldId="265"/>
        </pc:sldMkLst>
        <pc:spChg chg="mod">
          <ac:chgData name="Kal Rabb" userId="3edf06299a4717ec" providerId="LiveId" clId="{B1D94F1B-F935-41BA-8B57-19BB0A19240D}" dt="2020-10-10T16:39:13.130" v="178" actId="20577"/>
          <ac:spMkLst>
            <pc:docMk/>
            <pc:sldMk cId="1045130426" sldId="265"/>
            <ac:spMk id="2" creationId="{38A432DF-ACB5-4DF4-B113-5DE9AB8C9B43}"/>
          </ac:spMkLst>
        </pc:spChg>
        <pc:spChg chg="mod">
          <ac:chgData name="Kal Rabb" userId="3edf06299a4717ec" providerId="LiveId" clId="{B1D94F1B-F935-41BA-8B57-19BB0A19240D}" dt="2020-10-10T16:39:28.411" v="204" actId="20577"/>
          <ac:spMkLst>
            <pc:docMk/>
            <pc:sldMk cId="1045130426" sldId="265"/>
            <ac:spMk id="3" creationId="{82921D9F-4874-43CE-8794-964EC31254C9}"/>
          </ac:spMkLst>
        </pc:spChg>
        <pc:spChg chg="mod">
          <ac:chgData name="Kal Rabb" userId="3edf06299a4717ec" providerId="LiveId" clId="{B1D94F1B-F935-41BA-8B57-19BB0A19240D}" dt="2020-10-12T20:34:50.928" v="596" actId="6549"/>
          <ac:spMkLst>
            <pc:docMk/>
            <pc:sldMk cId="1045130426" sldId="265"/>
            <ac:spMk id="4" creationId="{EDDF3A64-E7CC-402F-99DE-5A9166446E90}"/>
          </ac:spMkLst>
        </pc:spChg>
        <pc:spChg chg="mod">
          <ac:chgData name="Kal Rabb" userId="3edf06299a4717ec" providerId="LiveId" clId="{B1D94F1B-F935-41BA-8B57-19BB0A19240D}" dt="2020-10-10T16:39:32.872" v="214" actId="20577"/>
          <ac:spMkLst>
            <pc:docMk/>
            <pc:sldMk cId="1045130426" sldId="265"/>
            <ac:spMk id="5" creationId="{D0D4B87E-CAFC-4799-B13E-41C775341CDC}"/>
          </ac:spMkLst>
        </pc:spChg>
        <pc:spChg chg="mod">
          <ac:chgData name="Kal Rabb" userId="3edf06299a4717ec" providerId="LiveId" clId="{B1D94F1B-F935-41BA-8B57-19BB0A19240D}" dt="2020-10-14T16:05:57.705" v="637" actId="20577"/>
          <ac:spMkLst>
            <pc:docMk/>
            <pc:sldMk cId="1045130426" sldId="265"/>
            <ac:spMk id="6" creationId="{481A13D3-0842-484B-A619-BBFA9C7CAACD}"/>
          </ac:spMkLst>
        </pc:spChg>
        <pc:spChg chg="add mod">
          <ac:chgData name="Kal Rabb" userId="3edf06299a4717ec" providerId="LiveId" clId="{B1D94F1B-F935-41BA-8B57-19BB0A19240D}" dt="2020-10-12T20:35:41.980" v="601" actId="6549"/>
          <ac:spMkLst>
            <pc:docMk/>
            <pc:sldMk cId="1045130426" sldId="265"/>
            <ac:spMk id="7" creationId="{8202557C-8CF0-4558-B261-1D01CB91E358}"/>
          </ac:spMkLst>
        </pc:spChg>
      </pc:sldChg>
      <pc:sldChg chg="delSp modSp new mod modClrScheme chgLayout">
        <pc:chgData name="Kal Rabb" userId="3edf06299a4717ec" providerId="LiveId" clId="{B1D94F1B-F935-41BA-8B57-19BB0A19240D}" dt="2020-10-14T12:33:31.556" v="633" actId="20577"/>
        <pc:sldMkLst>
          <pc:docMk/>
          <pc:sldMk cId="3412824292" sldId="266"/>
        </pc:sldMkLst>
        <pc:spChg chg="mod ord">
          <ac:chgData name="Kal Rabb" userId="3edf06299a4717ec" providerId="LiveId" clId="{B1D94F1B-F935-41BA-8B57-19BB0A19240D}" dt="2020-10-10T16:48:14.763" v="415" actId="700"/>
          <ac:spMkLst>
            <pc:docMk/>
            <pc:sldMk cId="3412824292" sldId="266"/>
            <ac:spMk id="2" creationId="{BFE4B8B0-6E3A-4CFD-A7A7-D3FB20A62B1E}"/>
          </ac:spMkLst>
        </pc:spChg>
        <pc:spChg chg="del">
          <ac:chgData name="Kal Rabb" userId="3edf06299a4717ec" providerId="LiveId" clId="{B1D94F1B-F935-41BA-8B57-19BB0A19240D}" dt="2020-10-10T16:46:29.080" v="371" actId="700"/>
          <ac:spMkLst>
            <pc:docMk/>
            <pc:sldMk cId="3412824292" sldId="266"/>
            <ac:spMk id="3" creationId="{2743F692-79F7-4022-9BA5-3114DD6BBE13}"/>
          </ac:spMkLst>
        </pc:spChg>
        <pc:spChg chg="mod ord">
          <ac:chgData name="Kal Rabb" userId="3edf06299a4717ec" providerId="LiveId" clId="{B1D94F1B-F935-41BA-8B57-19BB0A19240D}" dt="2020-10-14T12:33:31.556" v="633" actId="20577"/>
          <ac:spMkLst>
            <pc:docMk/>
            <pc:sldMk cId="3412824292" sldId="266"/>
            <ac:spMk id="4" creationId="{24A3EFD8-A844-444D-BD9B-6D1F759F141B}"/>
          </ac:spMkLst>
        </pc:spChg>
        <pc:spChg chg="del">
          <ac:chgData name="Kal Rabb" userId="3edf06299a4717ec" providerId="LiveId" clId="{B1D94F1B-F935-41BA-8B57-19BB0A19240D}" dt="2020-10-10T16:46:29.080" v="371" actId="700"/>
          <ac:spMkLst>
            <pc:docMk/>
            <pc:sldMk cId="3412824292" sldId="266"/>
            <ac:spMk id="5" creationId="{FEEB001F-385F-44CB-AA72-E1E754DD6F3D}"/>
          </ac:spMkLst>
        </pc:spChg>
        <pc:spChg chg="del mod ord">
          <ac:chgData name="Kal Rabb" userId="3edf06299a4717ec" providerId="LiveId" clId="{B1D94F1B-F935-41BA-8B57-19BB0A19240D}" dt="2020-10-10T16:48:52.802" v="421" actId="478"/>
          <ac:spMkLst>
            <pc:docMk/>
            <pc:sldMk cId="3412824292" sldId="266"/>
            <ac:spMk id="6" creationId="{18AEB39D-9EAD-4B37-9692-53387A181C6E}"/>
          </ac:spMkLst>
        </pc:spChg>
      </pc:sldChg>
    </pc:docChg>
  </pc:docChgLst>
  <pc:docChgLst>
    <pc:chgData name="Kal Rabb" userId="3edf06299a4717ec" providerId="LiveId" clId="{E67632EE-91C8-477D-AC78-1428A116A2D8}"/>
    <pc:docChg chg="custSel modSld">
      <pc:chgData name="Kal Rabb" userId="3edf06299a4717ec" providerId="LiveId" clId="{E67632EE-91C8-477D-AC78-1428A116A2D8}" dt="2021-03-09T13:30:33.486" v="238" actId="13822"/>
      <pc:docMkLst>
        <pc:docMk/>
      </pc:docMkLst>
      <pc:sldChg chg="modSp mod">
        <pc:chgData name="Kal Rabb" userId="3edf06299a4717ec" providerId="LiveId" clId="{E67632EE-91C8-477D-AC78-1428A116A2D8}" dt="2021-03-09T13:13:33.851" v="32" actId="20577"/>
        <pc:sldMkLst>
          <pc:docMk/>
          <pc:sldMk cId="84918494" sldId="261"/>
        </pc:sldMkLst>
        <pc:spChg chg="mod">
          <ac:chgData name="Kal Rabb" userId="3edf06299a4717ec" providerId="LiveId" clId="{E67632EE-91C8-477D-AC78-1428A116A2D8}" dt="2021-03-09T13:13:33.851" v="32" actId="20577"/>
          <ac:spMkLst>
            <pc:docMk/>
            <pc:sldMk cId="84918494" sldId="261"/>
            <ac:spMk id="3" creationId="{A6C27357-3140-4368-BACD-EFE1A73FFF67}"/>
          </ac:spMkLst>
        </pc:spChg>
      </pc:sldChg>
      <pc:sldChg chg="addSp modSp mod">
        <pc:chgData name="Kal Rabb" userId="3edf06299a4717ec" providerId="LiveId" clId="{E67632EE-91C8-477D-AC78-1428A116A2D8}" dt="2021-03-09T13:30:33.486" v="238" actId="13822"/>
        <pc:sldMkLst>
          <pc:docMk/>
          <pc:sldMk cId="1045130426" sldId="265"/>
        </pc:sldMkLst>
        <pc:spChg chg="mod">
          <ac:chgData name="Kal Rabb" userId="3edf06299a4717ec" providerId="LiveId" clId="{E67632EE-91C8-477D-AC78-1428A116A2D8}" dt="2021-03-09T13:29:45.949" v="195" actId="14100"/>
          <ac:spMkLst>
            <pc:docMk/>
            <pc:sldMk cId="1045130426" sldId="265"/>
            <ac:spMk id="2" creationId="{38A432DF-ACB5-4DF4-B113-5DE9AB8C9B43}"/>
          </ac:spMkLst>
        </pc:spChg>
        <pc:spChg chg="mod">
          <ac:chgData name="Kal Rabb" userId="3edf06299a4717ec" providerId="LiveId" clId="{E67632EE-91C8-477D-AC78-1428A116A2D8}" dt="2021-03-09T13:27:41.621" v="116" actId="14100"/>
          <ac:spMkLst>
            <pc:docMk/>
            <pc:sldMk cId="1045130426" sldId="265"/>
            <ac:spMk id="4" creationId="{EDDF3A64-E7CC-402F-99DE-5A9166446E90}"/>
          </ac:spMkLst>
        </pc:spChg>
        <pc:spChg chg="mod">
          <ac:chgData name="Kal Rabb" userId="3edf06299a4717ec" providerId="LiveId" clId="{E67632EE-91C8-477D-AC78-1428A116A2D8}" dt="2021-03-09T13:14:54.156" v="34" actId="20577"/>
          <ac:spMkLst>
            <pc:docMk/>
            <pc:sldMk cId="1045130426" sldId="265"/>
            <ac:spMk id="6" creationId="{481A13D3-0842-484B-A619-BBFA9C7CAACD}"/>
          </ac:spMkLst>
        </pc:spChg>
        <pc:spChg chg="mod">
          <ac:chgData name="Kal Rabb" userId="3edf06299a4717ec" providerId="LiveId" clId="{E67632EE-91C8-477D-AC78-1428A116A2D8}" dt="2021-03-09T13:30:20.734" v="237" actId="207"/>
          <ac:spMkLst>
            <pc:docMk/>
            <pc:sldMk cId="1045130426" sldId="265"/>
            <ac:spMk id="7" creationId="{8202557C-8CF0-4558-B261-1D01CB91E358}"/>
          </ac:spMkLst>
        </pc:spChg>
        <pc:spChg chg="add mod">
          <ac:chgData name="Kal Rabb" userId="3edf06299a4717ec" providerId="LiveId" clId="{E67632EE-91C8-477D-AC78-1428A116A2D8}" dt="2021-03-09T13:30:33.486" v="238" actId="13822"/>
          <ac:spMkLst>
            <pc:docMk/>
            <pc:sldMk cId="1045130426" sldId="265"/>
            <ac:spMk id="8" creationId="{D5ED43E8-1AC1-4CA6-9E8A-74BEE5FD16F1}"/>
          </ac:spMkLst>
        </pc:spChg>
      </pc:sldChg>
    </pc:docChg>
  </pc:docChgLst>
  <pc:docChgLst>
    <pc:chgData name="Kal Rabb" userId="3edf06299a4717ec" providerId="LiveId" clId="{BD78CAD1-3ABF-4CB7-AF14-3BF4914FD84C}"/>
    <pc:docChg chg="custSel modSld">
      <pc:chgData name="Kal Rabb" userId="3edf06299a4717ec" providerId="LiveId" clId="{BD78CAD1-3ABF-4CB7-AF14-3BF4914FD84C}" dt="2022-10-12T14:23:24.906" v="596" actId="20577"/>
      <pc:docMkLst>
        <pc:docMk/>
      </pc:docMkLst>
      <pc:sldChg chg="modSp mod">
        <pc:chgData name="Kal Rabb" userId="3edf06299a4717ec" providerId="LiveId" clId="{BD78CAD1-3ABF-4CB7-AF14-3BF4914FD84C}" dt="2022-10-12T14:23:24.906" v="596" actId="20577"/>
        <pc:sldMkLst>
          <pc:docMk/>
          <pc:sldMk cId="623585708" sldId="267"/>
        </pc:sldMkLst>
        <pc:spChg chg="mod">
          <ac:chgData name="Kal Rabb" userId="3edf06299a4717ec" providerId="LiveId" clId="{BD78CAD1-3ABF-4CB7-AF14-3BF4914FD84C}" dt="2022-10-12T14:20:26.132" v="27" actId="20577"/>
          <ac:spMkLst>
            <pc:docMk/>
            <pc:sldMk cId="623585708" sldId="267"/>
            <ac:spMk id="2" creationId="{8F3C6AA5-AD13-4EEF-8713-2E55BA569C7B}"/>
          </ac:spMkLst>
        </pc:spChg>
        <pc:spChg chg="mod">
          <ac:chgData name="Kal Rabb" userId="3edf06299a4717ec" providerId="LiveId" clId="{BD78CAD1-3ABF-4CB7-AF14-3BF4914FD84C}" dt="2022-10-12T14:23:24.906" v="596" actId="20577"/>
          <ac:spMkLst>
            <pc:docMk/>
            <pc:sldMk cId="623585708" sldId="267"/>
            <ac:spMk id="3" creationId="{A6C27357-3140-4368-BACD-EFE1A73FFF67}"/>
          </ac:spMkLst>
        </pc:spChg>
      </pc:sldChg>
    </pc:docChg>
  </pc:docChgLst>
  <pc:docChgLst>
    <pc:chgData name="Kal Rabb" userId="3edf06299a4717ec" providerId="LiveId" clId="{36E4DF76-5557-4346-8374-A916635021B9}"/>
    <pc:docChg chg="custSel modSld">
      <pc:chgData name="Kal Rabb" userId="3edf06299a4717ec" providerId="LiveId" clId="{36E4DF76-5557-4346-8374-A916635021B9}" dt="2020-08-29T20:13:47.903" v="158" actId="6549"/>
      <pc:docMkLst>
        <pc:docMk/>
      </pc:docMkLst>
      <pc:sldChg chg="modSp mod">
        <pc:chgData name="Kal Rabb" userId="3edf06299a4717ec" providerId="LiveId" clId="{36E4DF76-5557-4346-8374-A916635021B9}" dt="2020-08-29T20:11:58.554" v="108" actId="5793"/>
        <pc:sldMkLst>
          <pc:docMk/>
          <pc:sldMk cId="1999529562" sldId="258"/>
        </pc:sldMkLst>
        <pc:spChg chg="mod">
          <ac:chgData name="Kal Rabb" userId="3edf06299a4717ec" providerId="LiveId" clId="{36E4DF76-5557-4346-8374-A916635021B9}" dt="2020-08-29T20:11:58.554" v="108" actId="5793"/>
          <ac:spMkLst>
            <pc:docMk/>
            <pc:sldMk cId="1999529562" sldId="258"/>
            <ac:spMk id="3" creationId="{237B94D8-9E2F-48BE-91AD-762C22478BE3}"/>
          </ac:spMkLst>
        </pc:spChg>
      </pc:sldChg>
      <pc:sldChg chg="modSp mod">
        <pc:chgData name="Kal Rabb" userId="3edf06299a4717ec" providerId="LiveId" clId="{36E4DF76-5557-4346-8374-A916635021B9}" dt="2020-08-29T20:13:18.433" v="134" actId="20577"/>
        <pc:sldMkLst>
          <pc:docMk/>
          <pc:sldMk cId="3432668920" sldId="259"/>
        </pc:sldMkLst>
        <pc:spChg chg="mod">
          <ac:chgData name="Kal Rabb" userId="3edf06299a4717ec" providerId="LiveId" clId="{36E4DF76-5557-4346-8374-A916635021B9}" dt="2020-08-29T20:13:18.433" v="134" actId="20577"/>
          <ac:spMkLst>
            <pc:docMk/>
            <pc:sldMk cId="3432668920" sldId="259"/>
            <ac:spMk id="3" creationId="{5AB0A788-EC8F-479E-B481-3C4BFAAA848C}"/>
          </ac:spMkLst>
        </pc:spChg>
      </pc:sldChg>
      <pc:sldChg chg="modSp mod">
        <pc:chgData name="Kal Rabb" userId="3edf06299a4717ec" providerId="LiveId" clId="{36E4DF76-5557-4346-8374-A916635021B9}" dt="2020-08-29T20:12:35.732" v="119" actId="27636"/>
        <pc:sldMkLst>
          <pc:docMk/>
          <pc:sldMk cId="4127855212" sldId="260"/>
        </pc:sldMkLst>
        <pc:spChg chg="mod">
          <ac:chgData name="Kal Rabb" userId="3edf06299a4717ec" providerId="LiveId" clId="{36E4DF76-5557-4346-8374-A916635021B9}" dt="2020-08-29T20:12:35.732" v="119" actId="27636"/>
          <ac:spMkLst>
            <pc:docMk/>
            <pc:sldMk cId="4127855212" sldId="260"/>
            <ac:spMk id="3" creationId="{E7F264FE-0572-4D70-A5F4-6F5CD113DFE8}"/>
          </ac:spMkLst>
        </pc:spChg>
      </pc:sldChg>
      <pc:sldChg chg="modSp mod">
        <pc:chgData name="Kal Rabb" userId="3edf06299a4717ec" providerId="LiveId" clId="{36E4DF76-5557-4346-8374-A916635021B9}" dt="2020-08-29T20:13:47.903" v="158" actId="6549"/>
        <pc:sldMkLst>
          <pc:docMk/>
          <pc:sldMk cId="3391154580" sldId="263"/>
        </pc:sldMkLst>
        <pc:spChg chg="mod">
          <ac:chgData name="Kal Rabb" userId="3edf06299a4717ec" providerId="LiveId" clId="{36E4DF76-5557-4346-8374-A916635021B9}" dt="2020-08-29T20:13:47.903" v="158" actId="6549"/>
          <ac:spMkLst>
            <pc:docMk/>
            <pc:sldMk cId="3391154580" sldId="263"/>
            <ac:spMk id="7" creationId="{E0B15F31-E8D1-4BC4-9FB0-D9F912FC61A3}"/>
          </ac:spMkLst>
        </pc:spChg>
      </pc:sldChg>
    </pc:docChg>
  </pc:docChgLst>
  <pc:docChgLst>
    <pc:chgData name="Kal Rabb" userId="3edf06299a4717ec" providerId="LiveId" clId="{6195755C-A322-4DF4-B72E-7F908D69F849}"/>
    <pc:docChg chg="undo custSel addSld modSld">
      <pc:chgData name="Kal Rabb" userId="3edf06299a4717ec" providerId="LiveId" clId="{6195755C-A322-4DF4-B72E-7F908D69F849}" dt="2020-07-08T17:14:38.018" v="789" actId="113"/>
      <pc:docMkLst>
        <pc:docMk/>
      </pc:docMkLst>
      <pc:sldChg chg="modSp mod">
        <pc:chgData name="Kal Rabb" userId="3edf06299a4717ec" providerId="LiveId" clId="{6195755C-A322-4DF4-B72E-7F908D69F849}" dt="2020-07-08T16:50:06.620" v="9" actId="6549"/>
        <pc:sldMkLst>
          <pc:docMk/>
          <pc:sldMk cId="1999529562" sldId="258"/>
        </pc:sldMkLst>
        <pc:spChg chg="mod">
          <ac:chgData name="Kal Rabb" userId="3edf06299a4717ec" providerId="LiveId" clId="{6195755C-A322-4DF4-B72E-7F908D69F849}" dt="2020-07-08T16:50:06.620" v="9" actId="6549"/>
          <ac:spMkLst>
            <pc:docMk/>
            <pc:sldMk cId="1999529562" sldId="258"/>
            <ac:spMk id="3" creationId="{237B94D8-9E2F-48BE-91AD-762C22478BE3}"/>
          </ac:spMkLst>
        </pc:spChg>
      </pc:sldChg>
      <pc:sldChg chg="modSp mod">
        <pc:chgData name="Kal Rabb" userId="3edf06299a4717ec" providerId="LiveId" clId="{6195755C-A322-4DF4-B72E-7F908D69F849}" dt="2020-07-08T16:50:44.668" v="13" actId="27636"/>
        <pc:sldMkLst>
          <pc:docMk/>
          <pc:sldMk cId="3432668920" sldId="259"/>
        </pc:sldMkLst>
        <pc:spChg chg="mod">
          <ac:chgData name="Kal Rabb" userId="3edf06299a4717ec" providerId="LiveId" clId="{6195755C-A322-4DF4-B72E-7F908D69F849}" dt="2020-07-08T16:50:44.668" v="13" actId="27636"/>
          <ac:spMkLst>
            <pc:docMk/>
            <pc:sldMk cId="3432668920" sldId="259"/>
            <ac:spMk id="3" creationId="{5AB0A788-EC8F-479E-B481-3C4BFAAA848C}"/>
          </ac:spMkLst>
        </pc:spChg>
      </pc:sldChg>
      <pc:sldChg chg="modSp mod">
        <pc:chgData name="Kal Rabb" userId="3edf06299a4717ec" providerId="LiveId" clId="{6195755C-A322-4DF4-B72E-7F908D69F849}" dt="2020-07-08T16:51:15.155" v="16" actId="20577"/>
        <pc:sldMkLst>
          <pc:docMk/>
          <pc:sldMk cId="84918494" sldId="261"/>
        </pc:sldMkLst>
        <pc:spChg chg="mod">
          <ac:chgData name="Kal Rabb" userId="3edf06299a4717ec" providerId="LiveId" clId="{6195755C-A322-4DF4-B72E-7F908D69F849}" dt="2020-07-08T16:51:15.155" v="16" actId="20577"/>
          <ac:spMkLst>
            <pc:docMk/>
            <pc:sldMk cId="84918494" sldId="261"/>
            <ac:spMk id="3" creationId="{A6C27357-3140-4368-BACD-EFE1A73FFF67}"/>
          </ac:spMkLst>
        </pc:spChg>
      </pc:sldChg>
      <pc:sldChg chg="addSp modSp new mod modClrScheme chgLayout">
        <pc:chgData name="Kal Rabb" userId="3edf06299a4717ec" providerId="LiveId" clId="{6195755C-A322-4DF4-B72E-7F908D69F849}" dt="2020-07-08T17:04:16.171" v="727" actId="1076"/>
        <pc:sldMkLst>
          <pc:docMk/>
          <pc:sldMk cId="1099119138" sldId="262"/>
        </pc:sldMkLst>
        <pc:spChg chg="mod ord">
          <ac:chgData name="Kal Rabb" userId="3edf06299a4717ec" providerId="LiveId" clId="{6195755C-A322-4DF4-B72E-7F908D69F849}" dt="2020-07-08T17:00:58.170" v="393" actId="20577"/>
          <ac:spMkLst>
            <pc:docMk/>
            <pc:sldMk cId="1099119138" sldId="262"/>
            <ac:spMk id="2" creationId="{17C43612-81B9-4DDC-9066-C5E4E953ABD7}"/>
          </ac:spMkLst>
        </pc:spChg>
        <pc:spChg chg="mod ord">
          <ac:chgData name="Kal Rabb" userId="3edf06299a4717ec" providerId="LiveId" clId="{6195755C-A322-4DF4-B72E-7F908D69F849}" dt="2020-07-08T17:00:51.064" v="384" actId="27636"/>
          <ac:spMkLst>
            <pc:docMk/>
            <pc:sldMk cId="1099119138" sldId="262"/>
            <ac:spMk id="3" creationId="{71A28458-7775-42AE-BC35-A07B9624FAAF}"/>
          </ac:spMkLst>
        </pc:spChg>
        <pc:spChg chg="add mod ord">
          <ac:chgData name="Kal Rabb" userId="3edf06299a4717ec" providerId="LiveId" clId="{6195755C-A322-4DF4-B72E-7F908D69F849}" dt="2020-07-08T17:01:03.769" v="403" actId="20577"/>
          <ac:spMkLst>
            <pc:docMk/>
            <pc:sldMk cId="1099119138" sldId="262"/>
            <ac:spMk id="4" creationId="{F2D2EEC0-F338-49FE-8F3E-27431495174D}"/>
          </ac:spMkLst>
        </pc:spChg>
        <pc:spChg chg="add mod ord">
          <ac:chgData name="Kal Rabb" userId="3edf06299a4717ec" providerId="LiveId" clId="{6195755C-A322-4DF4-B72E-7F908D69F849}" dt="2020-07-08T17:01:09.640" v="416" actId="20577"/>
          <ac:spMkLst>
            <pc:docMk/>
            <pc:sldMk cId="1099119138" sldId="262"/>
            <ac:spMk id="5" creationId="{FBAC64F5-DF26-491B-B13B-AE2E062CDAF0}"/>
          </ac:spMkLst>
        </pc:spChg>
        <pc:spChg chg="add mod ord">
          <ac:chgData name="Kal Rabb" userId="3edf06299a4717ec" providerId="LiveId" clId="{6195755C-A322-4DF4-B72E-7F908D69F849}" dt="2020-07-08T17:02:57.521" v="610" actId="20577"/>
          <ac:spMkLst>
            <pc:docMk/>
            <pc:sldMk cId="1099119138" sldId="262"/>
            <ac:spMk id="6" creationId="{AC81E887-1E67-4F72-A870-440D8BD5904A}"/>
          </ac:spMkLst>
        </pc:spChg>
        <pc:spChg chg="add mod">
          <ac:chgData name="Kal Rabb" userId="3edf06299a4717ec" providerId="LiveId" clId="{6195755C-A322-4DF4-B72E-7F908D69F849}" dt="2020-07-08T17:04:16.171" v="727" actId="1076"/>
          <ac:spMkLst>
            <pc:docMk/>
            <pc:sldMk cId="1099119138" sldId="262"/>
            <ac:spMk id="7" creationId="{D217AEF1-2644-4CA9-A412-DB389A76A5B9}"/>
          </ac:spMkLst>
        </pc:spChg>
      </pc:sldChg>
      <pc:sldChg chg="addSp delSp modSp new mod modClrScheme chgLayout">
        <pc:chgData name="Kal Rabb" userId="3edf06299a4717ec" providerId="LiveId" clId="{6195755C-A322-4DF4-B72E-7F908D69F849}" dt="2020-07-08T17:14:38.018" v="789" actId="113"/>
        <pc:sldMkLst>
          <pc:docMk/>
          <pc:sldMk cId="3391154580" sldId="263"/>
        </pc:sldMkLst>
        <pc:spChg chg="del mod ord">
          <ac:chgData name="Kal Rabb" userId="3edf06299a4717ec" providerId="LiveId" clId="{6195755C-A322-4DF4-B72E-7F908D69F849}" dt="2020-07-08T17:10:04.596" v="729" actId="700"/>
          <ac:spMkLst>
            <pc:docMk/>
            <pc:sldMk cId="3391154580" sldId="263"/>
            <ac:spMk id="2" creationId="{B7D86688-94A1-4126-BC23-411B272DA4AC}"/>
          </ac:spMkLst>
        </pc:spChg>
        <pc:spChg chg="del">
          <ac:chgData name="Kal Rabb" userId="3edf06299a4717ec" providerId="LiveId" clId="{6195755C-A322-4DF4-B72E-7F908D69F849}" dt="2020-07-08T17:10:04.596" v="729" actId="700"/>
          <ac:spMkLst>
            <pc:docMk/>
            <pc:sldMk cId="3391154580" sldId="263"/>
            <ac:spMk id="3" creationId="{937DD52B-4C0F-47F1-8606-C542C02F6C18}"/>
          </ac:spMkLst>
        </pc:spChg>
        <pc:spChg chg="del mod ord">
          <ac:chgData name="Kal Rabb" userId="3edf06299a4717ec" providerId="LiveId" clId="{6195755C-A322-4DF4-B72E-7F908D69F849}" dt="2020-07-08T17:10:04.596" v="729" actId="700"/>
          <ac:spMkLst>
            <pc:docMk/>
            <pc:sldMk cId="3391154580" sldId="263"/>
            <ac:spMk id="4" creationId="{A037450E-F9A5-4F1B-8263-22170446CCCA}"/>
          </ac:spMkLst>
        </pc:spChg>
        <pc:spChg chg="del">
          <ac:chgData name="Kal Rabb" userId="3edf06299a4717ec" providerId="LiveId" clId="{6195755C-A322-4DF4-B72E-7F908D69F849}" dt="2020-07-08T17:10:04.596" v="729" actId="700"/>
          <ac:spMkLst>
            <pc:docMk/>
            <pc:sldMk cId="3391154580" sldId="263"/>
            <ac:spMk id="5" creationId="{EFE50ECD-CD88-4CEB-A1BE-8757CE528821}"/>
          </ac:spMkLst>
        </pc:spChg>
        <pc:spChg chg="del mod ord">
          <ac:chgData name="Kal Rabb" userId="3edf06299a4717ec" providerId="LiveId" clId="{6195755C-A322-4DF4-B72E-7F908D69F849}" dt="2020-07-08T17:10:04.596" v="729" actId="700"/>
          <ac:spMkLst>
            <pc:docMk/>
            <pc:sldMk cId="3391154580" sldId="263"/>
            <ac:spMk id="6" creationId="{C9405271-826A-4AE9-AAC4-2CB00B051A34}"/>
          </ac:spMkLst>
        </pc:spChg>
        <pc:spChg chg="add mod ord">
          <ac:chgData name="Kal Rabb" userId="3edf06299a4717ec" providerId="LiveId" clId="{6195755C-A322-4DF4-B72E-7F908D69F849}" dt="2020-07-08T17:11:15.911" v="758" actId="5793"/>
          <ac:spMkLst>
            <pc:docMk/>
            <pc:sldMk cId="3391154580" sldId="263"/>
            <ac:spMk id="7" creationId="{E0B15F31-E8D1-4BC4-9FB0-D9F912FC61A3}"/>
          </ac:spMkLst>
        </pc:spChg>
        <pc:spChg chg="add mod ord">
          <ac:chgData name="Kal Rabb" userId="3edf06299a4717ec" providerId="LiveId" clId="{6195755C-A322-4DF4-B72E-7F908D69F849}" dt="2020-07-08T17:14:04.752" v="787" actId="113"/>
          <ac:spMkLst>
            <pc:docMk/>
            <pc:sldMk cId="3391154580" sldId="263"/>
            <ac:spMk id="8" creationId="{D036EA0B-A347-419B-BAC3-7A47D25CE746}"/>
          </ac:spMkLst>
        </pc:spChg>
        <pc:spChg chg="add mod ord">
          <ac:chgData name="Kal Rabb" userId="3edf06299a4717ec" providerId="LiveId" clId="{6195755C-A322-4DF4-B72E-7F908D69F849}" dt="2020-07-08T17:14:38.018" v="789" actId="113"/>
          <ac:spMkLst>
            <pc:docMk/>
            <pc:sldMk cId="3391154580" sldId="263"/>
            <ac:spMk id="9" creationId="{A6184F3F-0961-4707-9F0D-B25F6972A2D0}"/>
          </ac:spMkLst>
        </pc:spChg>
      </pc:sldChg>
    </pc:docChg>
  </pc:docChgLst>
  <pc:docChgLst>
    <pc:chgData name="Kal Rabb" userId="3edf06299a4717ec" providerId="LiveId" clId="{15FA9A29-1037-4431-AE3B-59AABD6A6F52}"/>
    <pc:docChg chg="undo custSel addSld delSld modSld">
      <pc:chgData name="Kal Rabb" userId="3edf06299a4717ec" providerId="LiveId" clId="{15FA9A29-1037-4431-AE3B-59AABD6A6F52}" dt="2020-05-30T22:11:35.227" v="102" actId="115"/>
      <pc:docMkLst>
        <pc:docMk/>
      </pc:docMkLst>
      <pc:sldChg chg="del">
        <pc:chgData name="Kal Rabb" userId="3edf06299a4717ec" providerId="LiveId" clId="{15FA9A29-1037-4431-AE3B-59AABD6A6F52}" dt="2020-05-30T22:07:07.903" v="2" actId="2696"/>
        <pc:sldMkLst>
          <pc:docMk/>
          <pc:sldMk cId="2678454889" sldId="257"/>
        </pc:sldMkLst>
      </pc:sldChg>
      <pc:sldChg chg="modSp mod">
        <pc:chgData name="Kal Rabb" userId="3edf06299a4717ec" providerId="LiveId" clId="{15FA9A29-1037-4431-AE3B-59AABD6A6F52}" dt="2020-05-30T22:07:31.634" v="7" actId="403"/>
        <pc:sldMkLst>
          <pc:docMk/>
          <pc:sldMk cId="1999529562" sldId="258"/>
        </pc:sldMkLst>
        <pc:spChg chg="mod">
          <ac:chgData name="Kal Rabb" userId="3edf06299a4717ec" providerId="LiveId" clId="{15FA9A29-1037-4431-AE3B-59AABD6A6F52}" dt="2020-05-30T22:07:31.634" v="7" actId="403"/>
          <ac:spMkLst>
            <pc:docMk/>
            <pc:sldMk cId="1999529562" sldId="258"/>
            <ac:spMk id="3" creationId="{237B94D8-9E2F-48BE-91AD-762C22478BE3}"/>
          </ac:spMkLst>
        </pc:spChg>
      </pc:sldChg>
      <pc:sldChg chg="modSp mod">
        <pc:chgData name="Kal Rabb" userId="3edf06299a4717ec" providerId="LiveId" clId="{15FA9A29-1037-4431-AE3B-59AABD6A6F52}" dt="2020-05-30T22:11:10.516" v="76" actId="27636"/>
        <pc:sldMkLst>
          <pc:docMk/>
          <pc:sldMk cId="3432668920" sldId="259"/>
        </pc:sldMkLst>
        <pc:spChg chg="mod">
          <ac:chgData name="Kal Rabb" userId="3edf06299a4717ec" providerId="LiveId" clId="{15FA9A29-1037-4431-AE3B-59AABD6A6F52}" dt="2020-05-30T22:11:10.516" v="76" actId="27636"/>
          <ac:spMkLst>
            <pc:docMk/>
            <pc:sldMk cId="3432668920" sldId="259"/>
            <ac:spMk id="3" creationId="{5AB0A788-EC8F-479E-B481-3C4BFAAA848C}"/>
          </ac:spMkLst>
        </pc:spChg>
      </pc:sldChg>
      <pc:sldChg chg="modSp mod">
        <pc:chgData name="Kal Rabb" userId="3edf06299a4717ec" providerId="LiveId" clId="{15FA9A29-1037-4431-AE3B-59AABD6A6F52}" dt="2020-05-30T22:09:51.694" v="56" actId="115"/>
        <pc:sldMkLst>
          <pc:docMk/>
          <pc:sldMk cId="4127855212" sldId="260"/>
        </pc:sldMkLst>
        <pc:spChg chg="mod">
          <ac:chgData name="Kal Rabb" userId="3edf06299a4717ec" providerId="LiveId" clId="{15FA9A29-1037-4431-AE3B-59AABD6A6F52}" dt="2020-05-30T22:09:51.694" v="56" actId="115"/>
          <ac:spMkLst>
            <pc:docMk/>
            <pc:sldMk cId="4127855212" sldId="260"/>
            <ac:spMk id="3" creationId="{E7F264FE-0572-4D70-A5F4-6F5CD113DFE8}"/>
          </ac:spMkLst>
        </pc:spChg>
      </pc:sldChg>
      <pc:sldChg chg="modSp new mod">
        <pc:chgData name="Kal Rabb" userId="3edf06299a4717ec" providerId="LiveId" clId="{15FA9A29-1037-4431-AE3B-59AABD6A6F52}" dt="2020-05-30T22:11:35.227" v="102" actId="115"/>
        <pc:sldMkLst>
          <pc:docMk/>
          <pc:sldMk cId="84918494" sldId="261"/>
        </pc:sldMkLst>
        <pc:spChg chg="mod">
          <ac:chgData name="Kal Rabb" userId="3edf06299a4717ec" providerId="LiveId" clId="{15FA9A29-1037-4431-AE3B-59AABD6A6F52}" dt="2020-05-30T22:11:19.801" v="94" actId="20577"/>
          <ac:spMkLst>
            <pc:docMk/>
            <pc:sldMk cId="84918494" sldId="261"/>
            <ac:spMk id="2" creationId="{8F3C6AA5-AD13-4EEF-8713-2E55BA569C7B}"/>
          </ac:spMkLst>
        </pc:spChg>
        <pc:spChg chg="mod">
          <ac:chgData name="Kal Rabb" userId="3edf06299a4717ec" providerId="LiveId" clId="{15FA9A29-1037-4431-AE3B-59AABD6A6F52}" dt="2020-05-30T22:11:35.227" v="102" actId="115"/>
          <ac:spMkLst>
            <pc:docMk/>
            <pc:sldMk cId="84918494" sldId="261"/>
            <ac:spMk id="3" creationId="{A6C27357-3140-4368-BACD-EFE1A73FFF67}"/>
          </ac:spMkLst>
        </pc:spChg>
      </pc:sldChg>
    </pc:docChg>
  </pc:docChgLst>
  <pc:docChgLst>
    <pc:chgData name="Kal Rabb" userId="3edf06299a4717ec" providerId="LiveId" clId="{5154009D-100E-4826-96EF-29D97293E0B4}"/>
    <pc:docChg chg="custSel modSld">
      <pc:chgData name="Kal Rabb" userId="3edf06299a4717ec" providerId="LiveId" clId="{5154009D-100E-4826-96EF-29D97293E0B4}" dt="2023-03-31T00:55:58.576" v="34" actId="20577"/>
      <pc:docMkLst>
        <pc:docMk/>
      </pc:docMkLst>
      <pc:sldChg chg="modSp mod">
        <pc:chgData name="Kal Rabb" userId="3edf06299a4717ec" providerId="LiveId" clId="{5154009D-100E-4826-96EF-29D97293E0B4}" dt="2023-03-31T00:51:04.015" v="27" actId="14100"/>
        <pc:sldMkLst>
          <pc:docMk/>
          <pc:sldMk cId="1045130426" sldId="265"/>
        </pc:sldMkLst>
        <pc:spChg chg="mod">
          <ac:chgData name="Kal Rabb" userId="3edf06299a4717ec" providerId="LiveId" clId="{5154009D-100E-4826-96EF-29D97293E0B4}" dt="2023-03-21T15:18:03.599" v="26" actId="20577"/>
          <ac:spMkLst>
            <pc:docMk/>
            <pc:sldMk cId="1045130426" sldId="265"/>
            <ac:spMk id="4" creationId="{EDDF3A64-E7CC-402F-99DE-5A9166446E90}"/>
          </ac:spMkLst>
        </pc:spChg>
        <pc:spChg chg="mod">
          <ac:chgData name="Kal Rabb" userId="3edf06299a4717ec" providerId="LiveId" clId="{5154009D-100E-4826-96EF-29D97293E0B4}" dt="2023-03-31T00:51:04.015" v="27" actId="14100"/>
          <ac:spMkLst>
            <pc:docMk/>
            <pc:sldMk cId="1045130426" sldId="265"/>
            <ac:spMk id="6" creationId="{481A13D3-0842-484B-A619-BBFA9C7CAACD}"/>
          </ac:spMkLst>
        </pc:spChg>
      </pc:sldChg>
      <pc:sldChg chg="modSp mod">
        <pc:chgData name="Kal Rabb" userId="3edf06299a4717ec" providerId="LiveId" clId="{5154009D-100E-4826-96EF-29D97293E0B4}" dt="2023-03-31T00:55:58.576" v="34" actId="20577"/>
        <pc:sldMkLst>
          <pc:docMk/>
          <pc:sldMk cId="3412824292" sldId="266"/>
        </pc:sldMkLst>
        <pc:spChg chg="mod">
          <ac:chgData name="Kal Rabb" userId="3edf06299a4717ec" providerId="LiveId" clId="{5154009D-100E-4826-96EF-29D97293E0B4}" dt="2023-03-31T00:55:58.576" v="34" actId="20577"/>
          <ac:spMkLst>
            <pc:docMk/>
            <pc:sldMk cId="3412824292" sldId="266"/>
            <ac:spMk id="4" creationId="{24A3EFD8-A844-444D-BD9B-6D1F759F141B}"/>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2B7691-BCFF-456A-B825-A16CEEE26181}"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en-US"/>
        </a:p>
      </dgm:t>
    </dgm:pt>
    <dgm:pt modelId="{79A4D293-3052-418F-8577-AD27E9FFB0C8}">
      <dgm:prSet phldrT="[Text]"/>
      <dgm:spPr/>
      <dgm:t>
        <a:bodyPr/>
        <a:lstStyle/>
        <a:p>
          <a:r>
            <a:rPr lang="en-US" dirty="0"/>
            <a:t>Web Server</a:t>
          </a:r>
        </a:p>
      </dgm:t>
    </dgm:pt>
    <dgm:pt modelId="{21EB351D-E148-49A3-9A84-5FC823EBF011}" type="parTrans" cxnId="{B08E5A5F-970B-49D3-9173-125F97B917E6}">
      <dgm:prSet/>
      <dgm:spPr/>
      <dgm:t>
        <a:bodyPr/>
        <a:lstStyle/>
        <a:p>
          <a:endParaRPr lang="en-US"/>
        </a:p>
      </dgm:t>
    </dgm:pt>
    <dgm:pt modelId="{69CAF3FA-5E38-42D2-B9EA-3479FCF685AD}" type="sibTrans" cxnId="{B08E5A5F-970B-49D3-9173-125F97B917E6}">
      <dgm:prSet/>
      <dgm:spPr/>
      <dgm:t>
        <a:bodyPr/>
        <a:lstStyle/>
        <a:p>
          <a:endParaRPr lang="en-US"/>
        </a:p>
      </dgm:t>
    </dgm:pt>
    <dgm:pt modelId="{5528ABCA-3060-40D5-8AED-CB3D1FE15827}">
      <dgm:prSet phldrT="[Text]"/>
      <dgm:spPr/>
      <dgm:t>
        <a:bodyPr/>
        <a:lstStyle/>
        <a:p>
          <a:r>
            <a:rPr lang="en-US" dirty="0"/>
            <a:t>Client</a:t>
          </a:r>
        </a:p>
      </dgm:t>
    </dgm:pt>
    <dgm:pt modelId="{7F69F3FA-BFC7-4228-8DFE-757EB873E7A5}" type="parTrans" cxnId="{6B506244-C190-4B48-B977-AC81AFA41656}">
      <dgm:prSet/>
      <dgm:spPr/>
      <dgm:t>
        <a:bodyPr/>
        <a:lstStyle/>
        <a:p>
          <a:endParaRPr lang="en-US"/>
        </a:p>
      </dgm:t>
    </dgm:pt>
    <dgm:pt modelId="{4DEF5F22-52A5-44BA-879F-E3E9163D2564}" type="sibTrans" cxnId="{6B506244-C190-4B48-B977-AC81AFA41656}">
      <dgm:prSet/>
      <dgm:spPr/>
      <dgm:t>
        <a:bodyPr/>
        <a:lstStyle/>
        <a:p>
          <a:endParaRPr lang="en-US"/>
        </a:p>
      </dgm:t>
    </dgm:pt>
    <dgm:pt modelId="{2AB7C382-ADFD-4995-B861-4D71EDDFCDB8}">
      <dgm:prSet phldrT="[Text]"/>
      <dgm:spPr/>
      <dgm:t>
        <a:bodyPr/>
        <a:lstStyle/>
        <a:p>
          <a:r>
            <a:rPr lang="en-US" dirty="0"/>
            <a:t>Client</a:t>
          </a:r>
        </a:p>
      </dgm:t>
    </dgm:pt>
    <dgm:pt modelId="{E92AAB6C-1488-4907-BEAA-24B4D05EEEFB}" type="parTrans" cxnId="{F043DA20-9AF3-4103-BFA4-3965A9B6F1C5}">
      <dgm:prSet/>
      <dgm:spPr/>
      <dgm:t>
        <a:bodyPr/>
        <a:lstStyle/>
        <a:p>
          <a:endParaRPr lang="en-US"/>
        </a:p>
      </dgm:t>
    </dgm:pt>
    <dgm:pt modelId="{46EED6D2-52DD-4A31-9629-669B444D4D73}" type="sibTrans" cxnId="{F043DA20-9AF3-4103-BFA4-3965A9B6F1C5}">
      <dgm:prSet/>
      <dgm:spPr/>
      <dgm:t>
        <a:bodyPr/>
        <a:lstStyle/>
        <a:p>
          <a:endParaRPr lang="en-US"/>
        </a:p>
      </dgm:t>
    </dgm:pt>
    <dgm:pt modelId="{CF2BC497-51C1-43A4-9804-60E7519D52D6}">
      <dgm:prSet phldrT="[Text]"/>
      <dgm:spPr/>
      <dgm:t>
        <a:bodyPr/>
        <a:lstStyle/>
        <a:p>
          <a:r>
            <a:rPr lang="en-US" dirty="0"/>
            <a:t>Client</a:t>
          </a:r>
        </a:p>
      </dgm:t>
    </dgm:pt>
    <dgm:pt modelId="{79249CED-B094-4B0D-ACAE-6D6F23D1694A}" type="parTrans" cxnId="{772A6280-58C8-42E5-9869-726BAEAC22CC}">
      <dgm:prSet/>
      <dgm:spPr/>
      <dgm:t>
        <a:bodyPr/>
        <a:lstStyle/>
        <a:p>
          <a:endParaRPr lang="en-US"/>
        </a:p>
      </dgm:t>
    </dgm:pt>
    <dgm:pt modelId="{97FC1721-9B6A-4926-ADF9-B49292E2B1CE}" type="sibTrans" cxnId="{772A6280-58C8-42E5-9869-726BAEAC22CC}">
      <dgm:prSet/>
      <dgm:spPr/>
      <dgm:t>
        <a:bodyPr/>
        <a:lstStyle/>
        <a:p>
          <a:endParaRPr lang="en-US"/>
        </a:p>
      </dgm:t>
    </dgm:pt>
    <dgm:pt modelId="{30D0BDD2-ECB3-462C-B99A-AC656FA1C840}" type="pres">
      <dgm:prSet presAssocID="{FC2B7691-BCFF-456A-B825-A16CEEE26181}" presName="Name0" presStyleCnt="0">
        <dgm:presLayoutVars>
          <dgm:chMax val="1"/>
          <dgm:chPref val="1"/>
          <dgm:dir/>
          <dgm:animOne val="branch"/>
          <dgm:animLvl val="lvl"/>
        </dgm:presLayoutVars>
      </dgm:prSet>
      <dgm:spPr/>
    </dgm:pt>
    <dgm:pt modelId="{022CA1EF-5F36-4B14-99CA-1C83D03F5B30}" type="pres">
      <dgm:prSet presAssocID="{79A4D293-3052-418F-8577-AD27E9FFB0C8}" presName="singleCycle" presStyleCnt="0"/>
      <dgm:spPr/>
    </dgm:pt>
    <dgm:pt modelId="{29FBA54B-0707-4256-A9B0-0E80D6D42FF0}" type="pres">
      <dgm:prSet presAssocID="{79A4D293-3052-418F-8577-AD27E9FFB0C8}" presName="singleCenter" presStyleLbl="node1" presStyleIdx="0" presStyleCnt="4">
        <dgm:presLayoutVars>
          <dgm:chMax val="7"/>
          <dgm:chPref val="7"/>
        </dgm:presLayoutVars>
      </dgm:prSet>
      <dgm:spPr/>
    </dgm:pt>
    <dgm:pt modelId="{F2CD7A6F-55E2-4062-BD84-B4DB3D411528}" type="pres">
      <dgm:prSet presAssocID="{7F69F3FA-BFC7-4228-8DFE-757EB873E7A5}" presName="Name56" presStyleLbl="parChTrans1D2" presStyleIdx="0" presStyleCnt="3"/>
      <dgm:spPr/>
    </dgm:pt>
    <dgm:pt modelId="{6C23A27C-83D9-4300-A5BB-5D2E80CADA18}" type="pres">
      <dgm:prSet presAssocID="{5528ABCA-3060-40D5-8AED-CB3D1FE15827}" presName="text0" presStyleLbl="node1" presStyleIdx="1" presStyleCnt="4">
        <dgm:presLayoutVars>
          <dgm:bulletEnabled val="1"/>
        </dgm:presLayoutVars>
      </dgm:prSet>
      <dgm:spPr/>
    </dgm:pt>
    <dgm:pt modelId="{62650044-1954-490C-8085-AE5E8610FFD4}" type="pres">
      <dgm:prSet presAssocID="{E92AAB6C-1488-4907-BEAA-24B4D05EEEFB}" presName="Name56" presStyleLbl="parChTrans1D2" presStyleIdx="1" presStyleCnt="3"/>
      <dgm:spPr/>
    </dgm:pt>
    <dgm:pt modelId="{36783A12-55A6-4714-A6B7-F692A9466B3E}" type="pres">
      <dgm:prSet presAssocID="{2AB7C382-ADFD-4995-B861-4D71EDDFCDB8}" presName="text0" presStyleLbl="node1" presStyleIdx="2" presStyleCnt="4">
        <dgm:presLayoutVars>
          <dgm:bulletEnabled val="1"/>
        </dgm:presLayoutVars>
      </dgm:prSet>
      <dgm:spPr/>
    </dgm:pt>
    <dgm:pt modelId="{B75CDA74-6C12-45B0-A0A6-365649633392}" type="pres">
      <dgm:prSet presAssocID="{79249CED-B094-4B0D-ACAE-6D6F23D1694A}" presName="Name56" presStyleLbl="parChTrans1D2" presStyleIdx="2" presStyleCnt="3"/>
      <dgm:spPr/>
    </dgm:pt>
    <dgm:pt modelId="{B0B7E941-4E54-421A-B148-6B4EA5296DD4}" type="pres">
      <dgm:prSet presAssocID="{CF2BC497-51C1-43A4-9804-60E7519D52D6}" presName="text0" presStyleLbl="node1" presStyleIdx="3" presStyleCnt="4">
        <dgm:presLayoutVars>
          <dgm:bulletEnabled val="1"/>
        </dgm:presLayoutVars>
      </dgm:prSet>
      <dgm:spPr/>
    </dgm:pt>
  </dgm:ptLst>
  <dgm:cxnLst>
    <dgm:cxn modelId="{7E96F21D-7197-429F-BA20-84194113F299}" type="presOf" srcId="{7F69F3FA-BFC7-4228-8DFE-757EB873E7A5}" destId="{F2CD7A6F-55E2-4062-BD84-B4DB3D411528}" srcOrd="0" destOrd="0" presId="urn:microsoft.com/office/officeart/2008/layout/RadialCluster"/>
    <dgm:cxn modelId="{F043DA20-9AF3-4103-BFA4-3965A9B6F1C5}" srcId="{79A4D293-3052-418F-8577-AD27E9FFB0C8}" destId="{2AB7C382-ADFD-4995-B861-4D71EDDFCDB8}" srcOrd="1" destOrd="0" parTransId="{E92AAB6C-1488-4907-BEAA-24B4D05EEEFB}" sibTransId="{46EED6D2-52DD-4A31-9629-669B444D4D73}"/>
    <dgm:cxn modelId="{9C67122B-62F3-4FCF-B40D-26C5A782D02A}" type="presOf" srcId="{E92AAB6C-1488-4907-BEAA-24B4D05EEEFB}" destId="{62650044-1954-490C-8085-AE5E8610FFD4}" srcOrd="0" destOrd="0" presId="urn:microsoft.com/office/officeart/2008/layout/RadialCluster"/>
    <dgm:cxn modelId="{C0C0732C-F1C5-4705-BBE8-10E378B50B82}" type="presOf" srcId="{79249CED-B094-4B0D-ACAE-6D6F23D1694A}" destId="{B75CDA74-6C12-45B0-A0A6-365649633392}" srcOrd="0" destOrd="0" presId="urn:microsoft.com/office/officeart/2008/layout/RadialCluster"/>
    <dgm:cxn modelId="{E91E593D-8D55-4FFD-9BF3-BF46372B376F}" type="presOf" srcId="{FC2B7691-BCFF-456A-B825-A16CEEE26181}" destId="{30D0BDD2-ECB3-462C-B99A-AC656FA1C840}" srcOrd="0" destOrd="0" presId="urn:microsoft.com/office/officeart/2008/layout/RadialCluster"/>
    <dgm:cxn modelId="{B08E5A5F-970B-49D3-9173-125F97B917E6}" srcId="{FC2B7691-BCFF-456A-B825-A16CEEE26181}" destId="{79A4D293-3052-418F-8577-AD27E9FFB0C8}" srcOrd="0" destOrd="0" parTransId="{21EB351D-E148-49A3-9A84-5FC823EBF011}" sibTransId="{69CAF3FA-5E38-42D2-B9EA-3479FCF685AD}"/>
    <dgm:cxn modelId="{6A7C4D41-29DC-48F2-BF3A-CE7715FD9A34}" type="presOf" srcId="{79A4D293-3052-418F-8577-AD27E9FFB0C8}" destId="{29FBA54B-0707-4256-A9B0-0E80D6D42FF0}" srcOrd="0" destOrd="0" presId="urn:microsoft.com/office/officeart/2008/layout/RadialCluster"/>
    <dgm:cxn modelId="{F85A2F64-19AC-43FE-ACF5-584B7EE984EB}" type="presOf" srcId="{5528ABCA-3060-40D5-8AED-CB3D1FE15827}" destId="{6C23A27C-83D9-4300-A5BB-5D2E80CADA18}" srcOrd="0" destOrd="0" presId="urn:microsoft.com/office/officeart/2008/layout/RadialCluster"/>
    <dgm:cxn modelId="{6B506244-C190-4B48-B977-AC81AFA41656}" srcId="{79A4D293-3052-418F-8577-AD27E9FFB0C8}" destId="{5528ABCA-3060-40D5-8AED-CB3D1FE15827}" srcOrd="0" destOrd="0" parTransId="{7F69F3FA-BFC7-4228-8DFE-757EB873E7A5}" sibTransId="{4DEF5F22-52A5-44BA-879F-E3E9163D2564}"/>
    <dgm:cxn modelId="{772A6280-58C8-42E5-9869-726BAEAC22CC}" srcId="{79A4D293-3052-418F-8577-AD27E9FFB0C8}" destId="{CF2BC497-51C1-43A4-9804-60E7519D52D6}" srcOrd="2" destOrd="0" parTransId="{79249CED-B094-4B0D-ACAE-6D6F23D1694A}" sibTransId="{97FC1721-9B6A-4926-ADF9-B49292E2B1CE}"/>
    <dgm:cxn modelId="{35816FB2-A417-4933-960C-878E141117B7}" type="presOf" srcId="{2AB7C382-ADFD-4995-B861-4D71EDDFCDB8}" destId="{36783A12-55A6-4714-A6B7-F692A9466B3E}" srcOrd="0" destOrd="0" presId="urn:microsoft.com/office/officeart/2008/layout/RadialCluster"/>
    <dgm:cxn modelId="{7712C4F9-4F5C-42AA-A55C-490A1310E9E8}" type="presOf" srcId="{CF2BC497-51C1-43A4-9804-60E7519D52D6}" destId="{B0B7E941-4E54-421A-B148-6B4EA5296DD4}" srcOrd="0" destOrd="0" presId="urn:microsoft.com/office/officeart/2008/layout/RadialCluster"/>
    <dgm:cxn modelId="{7687DAFD-811C-47E1-9A3A-D95B4D2C25C2}" type="presParOf" srcId="{30D0BDD2-ECB3-462C-B99A-AC656FA1C840}" destId="{022CA1EF-5F36-4B14-99CA-1C83D03F5B30}" srcOrd="0" destOrd="0" presId="urn:microsoft.com/office/officeart/2008/layout/RadialCluster"/>
    <dgm:cxn modelId="{A6BA830D-5482-4E73-B834-A47CAA712A76}" type="presParOf" srcId="{022CA1EF-5F36-4B14-99CA-1C83D03F5B30}" destId="{29FBA54B-0707-4256-A9B0-0E80D6D42FF0}" srcOrd="0" destOrd="0" presId="urn:microsoft.com/office/officeart/2008/layout/RadialCluster"/>
    <dgm:cxn modelId="{E57C0F5A-9336-47D6-9C08-64BBD92367BA}" type="presParOf" srcId="{022CA1EF-5F36-4B14-99CA-1C83D03F5B30}" destId="{F2CD7A6F-55E2-4062-BD84-B4DB3D411528}" srcOrd="1" destOrd="0" presId="urn:microsoft.com/office/officeart/2008/layout/RadialCluster"/>
    <dgm:cxn modelId="{55811332-682B-4AAB-A6FC-5E607975EB7C}" type="presParOf" srcId="{022CA1EF-5F36-4B14-99CA-1C83D03F5B30}" destId="{6C23A27C-83D9-4300-A5BB-5D2E80CADA18}" srcOrd="2" destOrd="0" presId="urn:microsoft.com/office/officeart/2008/layout/RadialCluster"/>
    <dgm:cxn modelId="{11CBA566-8FDA-4DB4-815C-31DD42DAD705}" type="presParOf" srcId="{022CA1EF-5F36-4B14-99CA-1C83D03F5B30}" destId="{62650044-1954-490C-8085-AE5E8610FFD4}" srcOrd="3" destOrd="0" presId="urn:microsoft.com/office/officeart/2008/layout/RadialCluster"/>
    <dgm:cxn modelId="{335E4B38-0232-4690-9F98-F71C0C87C168}" type="presParOf" srcId="{022CA1EF-5F36-4B14-99CA-1C83D03F5B30}" destId="{36783A12-55A6-4714-A6B7-F692A9466B3E}" srcOrd="4" destOrd="0" presId="urn:microsoft.com/office/officeart/2008/layout/RadialCluster"/>
    <dgm:cxn modelId="{4D34819A-5DC6-4E39-B1F7-7213E70A5810}" type="presParOf" srcId="{022CA1EF-5F36-4B14-99CA-1C83D03F5B30}" destId="{B75CDA74-6C12-45B0-A0A6-365649633392}" srcOrd="5" destOrd="0" presId="urn:microsoft.com/office/officeart/2008/layout/RadialCluster"/>
    <dgm:cxn modelId="{F82BC74B-48A2-4C96-8284-EA7B8EE73738}" type="presParOf" srcId="{022CA1EF-5F36-4B14-99CA-1C83D03F5B30}" destId="{B0B7E941-4E54-421A-B148-6B4EA5296DD4}"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FBA54B-0707-4256-A9B0-0E80D6D42FF0}">
      <dsp:nvSpPr>
        <dsp:cNvPr id="0" name=""/>
        <dsp:cNvSpPr/>
      </dsp:nvSpPr>
      <dsp:spPr>
        <a:xfrm>
          <a:off x="4425791" y="1871509"/>
          <a:ext cx="1206817" cy="120681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1244600">
            <a:lnSpc>
              <a:spcPct val="90000"/>
            </a:lnSpc>
            <a:spcBef>
              <a:spcPct val="0"/>
            </a:spcBef>
            <a:spcAft>
              <a:spcPct val="35000"/>
            </a:spcAft>
            <a:buNone/>
          </a:pPr>
          <a:r>
            <a:rPr lang="en-US" sz="2800" kern="1200" dirty="0"/>
            <a:t>Web Server</a:t>
          </a:r>
        </a:p>
      </dsp:txBody>
      <dsp:txXfrm>
        <a:off x="4484703" y="1930421"/>
        <a:ext cx="1088993" cy="1088993"/>
      </dsp:txXfrm>
    </dsp:sp>
    <dsp:sp modelId="{F2CD7A6F-55E2-4062-BD84-B4DB3D411528}">
      <dsp:nvSpPr>
        <dsp:cNvPr id="0" name=""/>
        <dsp:cNvSpPr/>
      </dsp:nvSpPr>
      <dsp:spPr>
        <a:xfrm rot="16200000">
          <a:off x="4605933" y="1448243"/>
          <a:ext cx="846532" cy="0"/>
        </a:xfrm>
        <a:custGeom>
          <a:avLst/>
          <a:gdLst/>
          <a:ahLst/>
          <a:cxnLst/>
          <a:rect l="0" t="0" r="0" b="0"/>
          <a:pathLst>
            <a:path>
              <a:moveTo>
                <a:pt x="0" y="0"/>
              </a:moveTo>
              <a:lnTo>
                <a:pt x="846532"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23A27C-83D9-4300-A5BB-5D2E80CADA18}">
      <dsp:nvSpPr>
        <dsp:cNvPr id="0" name=""/>
        <dsp:cNvSpPr/>
      </dsp:nvSpPr>
      <dsp:spPr>
        <a:xfrm>
          <a:off x="4624916" y="216410"/>
          <a:ext cx="808567" cy="80856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n-US" sz="2000" kern="1200" dirty="0"/>
            <a:t>Client</a:t>
          </a:r>
        </a:p>
      </dsp:txBody>
      <dsp:txXfrm>
        <a:off x="4664387" y="255881"/>
        <a:ext cx="729625" cy="729625"/>
      </dsp:txXfrm>
    </dsp:sp>
    <dsp:sp modelId="{62650044-1954-490C-8085-AE5E8610FFD4}">
      <dsp:nvSpPr>
        <dsp:cNvPr id="0" name=""/>
        <dsp:cNvSpPr/>
      </dsp:nvSpPr>
      <dsp:spPr>
        <a:xfrm rot="1800000">
          <a:off x="5586344" y="2995957"/>
          <a:ext cx="690641" cy="0"/>
        </a:xfrm>
        <a:custGeom>
          <a:avLst/>
          <a:gdLst/>
          <a:ahLst/>
          <a:cxnLst/>
          <a:rect l="0" t="0" r="0" b="0"/>
          <a:pathLst>
            <a:path>
              <a:moveTo>
                <a:pt x="0" y="0"/>
              </a:moveTo>
              <a:lnTo>
                <a:pt x="690641"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783A12-55A6-4714-A6B7-F692A9466B3E}">
      <dsp:nvSpPr>
        <dsp:cNvPr id="0" name=""/>
        <dsp:cNvSpPr/>
      </dsp:nvSpPr>
      <dsp:spPr>
        <a:xfrm>
          <a:off x="6230721" y="2997747"/>
          <a:ext cx="808567" cy="80856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n-US" sz="2000" kern="1200" dirty="0"/>
            <a:t>Client</a:t>
          </a:r>
        </a:p>
      </dsp:txBody>
      <dsp:txXfrm>
        <a:off x="6270192" y="3037218"/>
        <a:ext cx="729625" cy="729625"/>
      </dsp:txXfrm>
    </dsp:sp>
    <dsp:sp modelId="{B75CDA74-6C12-45B0-A0A6-365649633392}">
      <dsp:nvSpPr>
        <dsp:cNvPr id="0" name=""/>
        <dsp:cNvSpPr/>
      </dsp:nvSpPr>
      <dsp:spPr>
        <a:xfrm rot="9000000">
          <a:off x="3781413" y="2995957"/>
          <a:ext cx="690641" cy="0"/>
        </a:xfrm>
        <a:custGeom>
          <a:avLst/>
          <a:gdLst/>
          <a:ahLst/>
          <a:cxnLst/>
          <a:rect l="0" t="0" r="0" b="0"/>
          <a:pathLst>
            <a:path>
              <a:moveTo>
                <a:pt x="0" y="0"/>
              </a:moveTo>
              <a:lnTo>
                <a:pt x="690641"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B7E941-4E54-421A-B148-6B4EA5296DD4}">
      <dsp:nvSpPr>
        <dsp:cNvPr id="0" name=""/>
        <dsp:cNvSpPr/>
      </dsp:nvSpPr>
      <dsp:spPr>
        <a:xfrm>
          <a:off x="3019110" y="2997747"/>
          <a:ext cx="808567" cy="80856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n-US" sz="2000" kern="1200" dirty="0"/>
            <a:t>Client</a:t>
          </a:r>
        </a:p>
      </dsp:txBody>
      <dsp:txXfrm>
        <a:off x="3058581" y="3037218"/>
        <a:ext cx="729625" cy="729625"/>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23AA74-5489-4B96-BAEE-96690C33A3F3}"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955144-A2D5-4C86-9E08-A3F7472BDEB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4617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23AA74-5489-4B96-BAEE-96690C33A3F3}"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955144-A2D5-4C86-9E08-A3F7472BDEB4}" type="slidenum">
              <a:rPr lang="en-US" smtClean="0"/>
              <a:t>‹#›</a:t>
            </a:fld>
            <a:endParaRPr lang="en-US"/>
          </a:p>
        </p:txBody>
      </p:sp>
    </p:spTree>
    <p:extLst>
      <p:ext uri="{BB962C8B-B14F-4D97-AF65-F5344CB8AC3E}">
        <p14:creationId xmlns:p14="http://schemas.microsoft.com/office/powerpoint/2010/main" val="927063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23AA74-5489-4B96-BAEE-96690C33A3F3}"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955144-A2D5-4C86-9E08-A3F7472BDEB4}" type="slidenum">
              <a:rPr lang="en-US" smtClean="0"/>
              <a:t>‹#›</a:t>
            </a:fld>
            <a:endParaRPr lang="en-US"/>
          </a:p>
        </p:txBody>
      </p:sp>
    </p:spTree>
    <p:extLst>
      <p:ext uri="{BB962C8B-B14F-4D97-AF65-F5344CB8AC3E}">
        <p14:creationId xmlns:p14="http://schemas.microsoft.com/office/powerpoint/2010/main" val="341501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23AA74-5489-4B96-BAEE-96690C33A3F3}"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955144-A2D5-4C86-9E08-A3F7472BDEB4}" type="slidenum">
              <a:rPr lang="en-US" smtClean="0"/>
              <a:t>‹#›</a:t>
            </a:fld>
            <a:endParaRPr lang="en-US"/>
          </a:p>
        </p:txBody>
      </p:sp>
    </p:spTree>
    <p:extLst>
      <p:ext uri="{BB962C8B-B14F-4D97-AF65-F5344CB8AC3E}">
        <p14:creationId xmlns:p14="http://schemas.microsoft.com/office/powerpoint/2010/main" val="1720164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23AA74-5489-4B96-BAEE-96690C33A3F3}"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955144-A2D5-4C86-9E08-A3F7472BDEB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1337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23AA74-5489-4B96-BAEE-96690C33A3F3}"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955144-A2D5-4C86-9E08-A3F7472BDEB4}" type="slidenum">
              <a:rPr lang="en-US" smtClean="0"/>
              <a:t>‹#›</a:t>
            </a:fld>
            <a:endParaRPr lang="en-US"/>
          </a:p>
        </p:txBody>
      </p:sp>
    </p:spTree>
    <p:extLst>
      <p:ext uri="{BB962C8B-B14F-4D97-AF65-F5344CB8AC3E}">
        <p14:creationId xmlns:p14="http://schemas.microsoft.com/office/powerpoint/2010/main" val="3128828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23AA74-5489-4B96-BAEE-96690C33A3F3}" type="datetimeFigureOut">
              <a:rPr lang="en-US" smtClean="0"/>
              <a:t>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955144-A2D5-4C86-9E08-A3F7472BDEB4}" type="slidenum">
              <a:rPr lang="en-US" smtClean="0"/>
              <a:t>‹#›</a:t>
            </a:fld>
            <a:endParaRPr lang="en-US"/>
          </a:p>
        </p:txBody>
      </p:sp>
    </p:spTree>
    <p:extLst>
      <p:ext uri="{BB962C8B-B14F-4D97-AF65-F5344CB8AC3E}">
        <p14:creationId xmlns:p14="http://schemas.microsoft.com/office/powerpoint/2010/main" val="179900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23AA74-5489-4B96-BAEE-96690C33A3F3}" type="datetimeFigureOut">
              <a:rPr lang="en-US" smtClean="0"/>
              <a:t>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955144-A2D5-4C86-9E08-A3F7472BDEB4}" type="slidenum">
              <a:rPr lang="en-US" smtClean="0"/>
              <a:t>‹#›</a:t>
            </a:fld>
            <a:endParaRPr lang="en-US"/>
          </a:p>
        </p:txBody>
      </p:sp>
    </p:spTree>
    <p:extLst>
      <p:ext uri="{BB962C8B-B14F-4D97-AF65-F5344CB8AC3E}">
        <p14:creationId xmlns:p14="http://schemas.microsoft.com/office/powerpoint/2010/main" val="2045425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823AA74-5489-4B96-BAEE-96690C33A3F3}" type="datetimeFigureOut">
              <a:rPr lang="en-US" smtClean="0"/>
              <a:t>2/9/2026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6E955144-A2D5-4C86-9E08-A3F7472BDEB4}" type="slidenum">
              <a:rPr lang="en-US" smtClean="0"/>
              <a:t>‹#›</a:t>
            </a:fld>
            <a:endParaRPr lang="en-US"/>
          </a:p>
        </p:txBody>
      </p:sp>
    </p:spTree>
    <p:extLst>
      <p:ext uri="{BB962C8B-B14F-4D97-AF65-F5344CB8AC3E}">
        <p14:creationId xmlns:p14="http://schemas.microsoft.com/office/powerpoint/2010/main" val="1875257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823AA74-5489-4B96-BAEE-96690C33A3F3}" type="datetimeFigureOut">
              <a:rPr lang="en-US" smtClean="0"/>
              <a:t>2/9/2026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E955144-A2D5-4C86-9E08-A3F7472BDEB4}" type="slidenum">
              <a:rPr lang="en-US" smtClean="0"/>
              <a:t>‹#›</a:t>
            </a:fld>
            <a:endParaRPr lang="en-US"/>
          </a:p>
        </p:txBody>
      </p:sp>
    </p:spTree>
    <p:extLst>
      <p:ext uri="{BB962C8B-B14F-4D97-AF65-F5344CB8AC3E}">
        <p14:creationId xmlns:p14="http://schemas.microsoft.com/office/powerpoint/2010/main" val="2678353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23AA74-5489-4B96-BAEE-96690C33A3F3}"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955144-A2D5-4C86-9E08-A3F7472BDEB4}" type="slidenum">
              <a:rPr lang="en-US" smtClean="0"/>
              <a:t>‹#›</a:t>
            </a:fld>
            <a:endParaRPr lang="en-US"/>
          </a:p>
        </p:txBody>
      </p:sp>
    </p:spTree>
    <p:extLst>
      <p:ext uri="{BB962C8B-B14F-4D97-AF65-F5344CB8AC3E}">
        <p14:creationId xmlns:p14="http://schemas.microsoft.com/office/powerpoint/2010/main" val="60867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823AA74-5489-4B96-BAEE-96690C33A3F3}" type="datetimeFigureOut">
              <a:rPr lang="en-US" smtClean="0"/>
              <a:t>2/9/2026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E955144-A2D5-4C86-9E08-A3F7472BDEB4}"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99980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demo.guru99.com/employees/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30023-57A9-4CE2-AF11-AD784ED0D871}"/>
              </a:ext>
            </a:extLst>
          </p:cNvPr>
          <p:cNvSpPr>
            <a:spLocks noGrp="1"/>
          </p:cNvSpPr>
          <p:nvPr>
            <p:ph type="ctrTitle"/>
          </p:nvPr>
        </p:nvSpPr>
        <p:spPr/>
        <p:txBody>
          <a:bodyPr/>
          <a:lstStyle/>
          <a:p>
            <a:pPr algn="ctr"/>
            <a:r>
              <a:rPr lang="en-US" dirty="0"/>
              <a:t>Client-server HTTP and REST</a:t>
            </a:r>
          </a:p>
        </p:txBody>
      </p:sp>
      <p:sp>
        <p:nvSpPr>
          <p:cNvPr id="3" name="Subtitle 2">
            <a:extLst>
              <a:ext uri="{FF2B5EF4-FFF2-40B4-BE49-F238E27FC236}">
                <a16:creationId xmlns:a16="http://schemas.microsoft.com/office/drawing/2014/main" id="{EBBC4EA3-38A4-452C-A500-BBF2D82F6585}"/>
              </a:ext>
            </a:extLst>
          </p:cNvPr>
          <p:cNvSpPr>
            <a:spLocks noGrp="1"/>
          </p:cNvSpPr>
          <p:nvPr>
            <p:ph type="subTitle" idx="1"/>
          </p:nvPr>
        </p:nvSpPr>
        <p:spPr/>
        <p:txBody>
          <a:bodyPr/>
          <a:lstStyle/>
          <a:p>
            <a:r>
              <a:rPr lang="en-US" dirty="0"/>
              <a:t>A practical guide</a:t>
            </a:r>
          </a:p>
        </p:txBody>
      </p:sp>
    </p:spTree>
    <p:extLst>
      <p:ext uri="{BB962C8B-B14F-4D97-AF65-F5344CB8AC3E}">
        <p14:creationId xmlns:p14="http://schemas.microsoft.com/office/powerpoint/2010/main" val="22943236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C6AA5-AD13-4EEF-8713-2E55BA569C7B}"/>
              </a:ext>
            </a:extLst>
          </p:cNvPr>
          <p:cNvSpPr>
            <a:spLocks noGrp="1"/>
          </p:cNvSpPr>
          <p:nvPr>
            <p:ph type="title"/>
          </p:nvPr>
        </p:nvSpPr>
        <p:spPr/>
        <p:txBody>
          <a:bodyPr/>
          <a:lstStyle/>
          <a:p>
            <a:r>
              <a:rPr lang="en-US" dirty="0"/>
              <a:t>An example</a:t>
            </a:r>
          </a:p>
        </p:txBody>
      </p:sp>
      <p:sp>
        <p:nvSpPr>
          <p:cNvPr id="3" name="Content Placeholder 2">
            <a:extLst>
              <a:ext uri="{FF2B5EF4-FFF2-40B4-BE49-F238E27FC236}">
                <a16:creationId xmlns:a16="http://schemas.microsoft.com/office/drawing/2014/main" id="{A6C27357-3140-4368-BACD-EFE1A73FFF67}"/>
              </a:ext>
            </a:extLst>
          </p:cNvPr>
          <p:cNvSpPr>
            <a:spLocks noGrp="1"/>
          </p:cNvSpPr>
          <p:nvPr>
            <p:ph idx="1"/>
          </p:nvPr>
        </p:nvSpPr>
        <p:spPr/>
        <p:txBody>
          <a:bodyPr>
            <a:normAutofit/>
          </a:bodyPr>
          <a:lstStyle/>
          <a:p>
            <a:r>
              <a:rPr lang="en-US" dirty="0"/>
              <a:t>Let's take a look from a perspective of just a single record. Let's say there was an employee record with the employee number of 1, and we want to get their info.</a:t>
            </a:r>
          </a:p>
          <a:p>
            <a:r>
              <a:rPr lang="en-US" dirty="0"/>
              <a:t>The following actions would have their respective meanings.</a:t>
            </a:r>
          </a:p>
          <a:p>
            <a:r>
              <a:rPr lang="en-US" b="1" dirty="0"/>
              <a:t>POST</a:t>
            </a:r>
            <a:r>
              <a:rPr lang="en-US" dirty="0"/>
              <a:t> – This would </a:t>
            </a:r>
            <a:r>
              <a:rPr lang="en-US" b="1" u="sng" dirty="0"/>
              <a:t>not</a:t>
            </a:r>
            <a:r>
              <a:rPr lang="en-US" dirty="0"/>
              <a:t> be applicable since we are fetching data of employee 1 which is already created.</a:t>
            </a:r>
          </a:p>
          <a:p>
            <a:r>
              <a:rPr lang="en-US" b="1" dirty="0"/>
              <a:t>GET</a:t>
            </a:r>
            <a:r>
              <a:rPr lang="en-US" dirty="0"/>
              <a:t> - This would be used to get the details of the employee with Employee no. as 1 using the RESTful web service</a:t>
            </a:r>
          </a:p>
          <a:p>
            <a:r>
              <a:rPr lang="en-US" b="1" dirty="0"/>
              <a:t>PUT</a:t>
            </a:r>
            <a:r>
              <a:rPr lang="en-US" dirty="0"/>
              <a:t> - This would be used to update the details of the employee with Employee no. as 1 using the RESTful web service</a:t>
            </a:r>
          </a:p>
          <a:p>
            <a:r>
              <a:rPr lang="en-US" b="1" dirty="0"/>
              <a:t>DELETE</a:t>
            </a:r>
            <a:r>
              <a:rPr lang="en-US" dirty="0"/>
              <a:t> - This is used to delete the details of the employee with Employee no. as 1</a:t>
            </a:r>
          </a:p>
          <a:p>
            <a:endParaRPr lang="en-US" dirty="0"/>
          </a:p>
        </p:txBody>
      </p:sp>
    </p:spTree>
    <p:extLst>
      <p:ext uri="{BB962C8B-B14F-4D97-AF65-F5344CB8AC3E}">
        <p14:creationId xmlns:p14="http://schemas.microsoft.com/office/powerpoint/2010/main" val="84918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43612-81B9-4DDC-9066-C5E4E953ABD7}"/>
              </a:ext>
            </a:extLst>
          </p:cNvPr>
          <p:cNvSpPr>
            <a:spLocks noGrp="1"/>
          </p:cNvSpPr>
          <p:nvPr>
            <p:ph type="title"/>
          </p:nvPr>
        </p:nvSpPr>
        <p:spPr/>
        <p:txBody>
          <a:bodyPr/>
          <a:lstStyle/>
          <a:p>
            <a:r>
              <a:rPr lang="en-US" dirty="0"/>
              <a:t>Why REST?</a:t>
            </a:r>
          </a:p>
        </p:txBody>
      </p:sp>
      <p:sp>
        <p:nvSpPr>
          <p:cNvPr id="4" name="Text Placeholder 3">
            <a:extLst>
              <a:ext uri="{FF2B5EF4-FFF2-40B4-BE49-F238E27FC236}">
                <a16:creationId xmlns:a16="http://schemas.microsoft.com/office/drawing/2014/main" id="{F2D2EEC0-F338-49FE-8F3E-27431495174D}"/>
              </a:ext>
            </a:extLst>
          </p:cNvPr>
          <p:cNvSpPr>
            <a:spLocks noGrp="1"/>
          </p:cNvSpPr>
          <p:nvPr>
            <p:ph type="body" idx="1"/>
          </p:nvPr>
        </p:nvSpPr>
        <p:spPr/>
        <p:txBody>
          <a:bodyPr/>
          <a:lstStyle/>
          <a:p>
            <a:r>
              <a:rPr lang="en-US" dirty="0"/>
              <a:t>Advantages</a:t>
            </a:r>
          </a:p>
        </p:txBody>
      </p:sp>
      <p:sp>
        <p:nvSpPr>
          <p:cNvPr id="3" name="Content Placeholder 2">
            <a:extLst>
              <a:ext uri="{FF2B5EF4-FFF2-40B4-BE49-F238E27FC236}">
                <a16:creationId xmlns:a16="http://schemas.microsoft.com/office/drawing/2014/main" id="{71A28458-7775-42AE-BC35-A07B9624FAAF}"/>
              </a:ext>
            </a:extLst>
          </p:cNvPr>
          <p:cNvSpPr>
            <a:spLocks noGrp="1"/>
          </p:cNvSpPr>
          <p:nvPr>
            <p:ph sz="half" idx="2"/>
          </p:nvPr>
        </p:nvSpPr>
        <p:spPr/>
        <p:txBody>
          <a:bodyPr>
            <a:normAutofit fontScale="85000" lnSpcReduction="20000"/>
          </a:bodyPr>
          <a:lstStyle/>
          <a:p>
            <a:pPr marL="400050" indent="-227013">
              <a:buNone/>
            </a:pPr>
            <a:r>
              <a:rPr lang="en-US" dirty="0"/>
              <a:t>Standardization</a:t>
            </a:r>
          </a:p>
          <a:p>
            <a:pPr marL="400050" indent="-227013">
              <a:buFont typeface="Arial" panose="020B0604020202020204" pitchFamily="34" charset="0"/>
              <a:buChar char="•"/>
            </a:pPr>
            <a:r>
              <a:rPr lang="en-US" dirty="0"/>
              <a:t>Sort of … it’s a loosely defined standard.  No strict rules for syntax or </a:t>
            </a:r>
            <a:r>
              <a:rPr lang="en-US" dirty="0" err="1"/>
              <a:t>behaviour</a:t>
            </a:r>
            <a:r>
              <a:rPr lang="en-US" dirty="0"/>
              <a:t>.  More guidelines</a:t>
            </a:r>
          </a:p>
          <a:p>
            <a:pPr marL="173037" indent="0">
              <a:buNone/>
            </a:pPr>
            <a:r>
              <a:rPr lang="en-US" dirty="0"/>
              <a:t>Simple interface representation</a:t>
            </a:r>
          </a:p>
          <a:p>
            <a:pPr marL="400050" indent="-227013">
              <a:buFont typeface="Arial" panose="020B0604020202020204" pitchFamily="34" charset="0"/>
              <a:buChar char="•"/>
            </a:pPr>
            <a:r>
              <a:rPr lang="en-US" dirty="0"/>
              <a:t>As long as you can encode the data (usually json), you have your interface</a:t>
            </a:r>
          </a:p>
          <a:p>
            <a:pPr marL="173037" indent="0">
              <a:buNone/>
            </a:pPr>
            <a:r>
              <a:rPr lang="en-US" dirty="0"/>
              <a:t>Readable</a:t>
            </a:r>
          </a:p>
          <a:p>
            <a:pPr marL="400050" indent="-227013">
              <a:buFont typeface="Arial" panose="020B0604020202020204" pitchFamily="34" charset="0"/>
              <a:buChar char="•"/>
            </a:pPr>
            <a:r>
              <a:rPr lang="en-US" dirty="0"/>
              <a:t>Again, json</a:t>
            </a:r>
          </a:p>
          <a:p>
            <a:pPr marL="173037" indent="0">
              <a:buNone/>
            </a:pPr>
            <a:r>
              <a:rPr lang="en-US" dirty="0"/>
              <a:t>Easy to CREATE APIs</a:t>
            </a:r>
          </a:p>
          <a:p>
            <a:pPr marL="400050" indent="-227013">
              <a:buFont typeface="Arial" panose="020B0604020202020204" pitchFamily="34" charset="0"/>
              <a:buChar char="•"/>
            </a:pPr>
            <a:r>
              <a:rPr lang="en-US" dirty="0"/>
              <a:t>Human readable, no special tools (unlike SOAP)</a:t>
            </a:r>
          </a:p>
        </p:txBody>
      </p:sp>
      <p:sp>
        <p:nvSpPr>
          <p:cNvPr id="5" name="Text Placeholder 4">
            <a:extLst>
              <a:ext uri="{FF2B5EF4-FFF2-40B4-BE49-F238E27FC236}">
                <a16:creationId xmlns:a16="http://schemas.microsoft.com/office/drawing/2014/main" id="{FBAC64F5-DF26-491B-B13B-AE2E062CDAF0}"/>
              </a:ext>
            </a:extLst>
          </p:cNvPr>
          <p:cNvSpPr>
            <a:spLocks noGrp="1"/>
          </p:cNvSpPr>
          <p:nvPr>
            <p:ph type="body" sz="quarter" idx="3"/>
          </p:nvPr>
        </p:nvSpPr>
        <p:spPr/>
        <p:txBody>
          <a:bodyPr/>
          <a:lstStyle/>
          <a:p>
            <a:r>
              <a:rPr lang="en-US" dirty="0"/>
              <a:t>Disadvantages</a:t>
            </a:r>
          </a:p>
        </p:txBody>
      </p:sp>
      <p:sp>
        <p:nvSpPr>
          <p:cNvPr id="6" name="Content Placeholder 5">
            <a:extLst>
              <a:ext uri="{FF2B5EF4-FFF2-40B4-BE49-F238E27FC236}">
                <a16:creationId xmlns:a16="http://schemas.microsoft.com/office/drawing/2014/main" id="{AC81E887-1E67-4F72-A870-440D8BD5904A}"/>
              </a:ext>
            </a:extLst>
          </p:cNvPr>
          <p:cNvSpPr>
            <a:spLocks noGrp="1"/>
          </p:cNvSpPr>
          <p:nvPr>
            <p:ph sz="quarter" idx="4"/>
          </p:nvPr>
        </p:nvSpPr>
        <p:spPr/>
        <p:txBody>
          <a:bodyPr>
            <a:normAutofit/>
          </a:bodyPr>
          <a:lstStyle/>
          <a:p>
            <a:pPr marL="0" indent="0">
              <a:buNone/>
            </a:pPr>
            <a:r>
              <a:rPr lang="en-US" dirty="0"/>
              <a:t>Loose syntax and semantics</a:t>
            </a:r>
          </a:p>
          <a:p>
            <a:pPr marL="400050" indent="-227013">
              <a:buFont typeface="Arial" panose="020B0604020202020204" pitchFamily="34" charset="0"/>
              <a:buChar char="•"/>
            </a:pPr>
            <a:r>
              <a:rPr lang="en-US" dirty="0"/>
              <a:t>Interface basically enforced in code</a:t>
            </a:r>
          </a:p>
          <a:p>
            <a:pPr marL="173037" indent="0">
              <a:buNone/>
            </a:pPr>
            <a:r>
              <a:rPr lang="en-US" dirty="0"/>
              <a:t>Often, a RESTful implementation is not (RESTful)</a:t>
            </a:r>
          </a:p>
          <a:p>
            <a:pPr marL="400050" indent="-227013">
              <a:buFont typeface="Arial" panose="020B0604020202020204" pitchFamily="34" charset="0"/>
              <a:buChar char="•"/>
            </a:pPr>
            <a:r>
              <a:rPr lang="en-US" dirty="0"/>
              <a:t>There’s no real way to enforce the principles</a:t>
            </a:r>
          </a:p>
          <a:p>
            <a:pPr marL="400050" indent="-227013">
              <a:buFont typeface="Arial" panose="020B0604020202020204" pitchFamily="34" charset="0"/>
              <a:buChar char="•"/>
            </a:pPr>
            <a:endParaRPr lang="en-US" dirty="0"/>
          </a:p>
        </p:txBody>
      </p:sp>
      <p:sp>
        <p:nvSpPr>
          <p:cNvPr id="7" name="TextBox 6">
            <a:extLst>
              <a:ext uri="{FF2B5EF4-FFF2-40B4-BE49-F238E27FC236}">
                <a16:creationId xmlns:a16="http://schemas.microsoft.com/office/drawing/2014/main" id="{D217AEF1-2644-4CA9-A412-DB389A76A5B9}"/>
              </a:ext>
            </a:extLst>
          </p:cNvPr>
          <p:cNvSpPr txBox="1"/>
          <p:nvPr/>
        </p:nvSpPr>
        <p:spPr>
          <a:xfrm>
            <a:off x="702843" y="5838092"/>
            <a:ext cx="10664393" cy="369332"/>
          </a:xfrm>
          <a:prstGeom prst="rect">
            <a:avLst/>
          </a:prstGeom>
          <a:noFill/>
        </p:spPr>
        <p:txBody>
          <a:bodyPr wrap="square" rtlCol="0">
            <a:spAutoFit/>
          </a:bodyPr>
          <a:lstStyle/>
          <a:p>
            <a:r>
              <a:rPr lang="en-US" dirty="0"/>
              <a:t>REST, to a large degree, owes it’s growth to adoption by google, </a:t>
            </a:r>
            <a:r>
              <a:rPr lang="en-US" dirty="0" err="1"/>
              <a:t>facebook</a:t>
            </a:r>
            <a:r>
              <a:rPr lang="en-US" dirty="0"/>
              <a:t>, twitter … and it’s simplicity</a:t>
            </a:r>
          </a:p>
        </p:txBody>
      </p:sp>
    </p:spTree>
    <p:extLst>
      <p:ext uri="{BB962C8B-B14F-4D97-AF65-F5344CB8AC3E}">
        <p14:creationId xmlns:p14="http://schemas.microsoft.com/office/powerpoint/2010/main" val="1099119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0B15F31-E8D1-4BC4-9FB0-D9F912FC61A3}"/>
              </a:ext>
            </a:extLst>
          </p:cNvPr>
          <p:cNvSpPr>
            <a:spLocks noGrp="1"/>
          </p:cNvSpPr>
          <p:nvPr>
            <p:ph type="title"/>
          </p:nvPr>
        </p:nvSpPr>
        <p:spPr/>
        <p:txBody>
          <a:bodyPr/>
          <a:lstStyle/>
          <a:p>
            <a:r>
              <a:rPr lang="en-US" dirty="0"/>
              <a:t>How it looks on the </a:t>
            </a:r>
            <a:br>
              <a:rPr lang="en-US" dirty="0"/>
            </a:br>
            <a:r>
              <a:rPr lang="en-US"/>
              <a:t>Network …</a:t>
            </a:r>
            <a:endParaRPr lang="en-US" dirty="0"/>
          </a:p>
        </p:txBody>
      </p:sp>
      <p:sp>
        <p:nvSpPr>
          <p:cNvPr id="6" name="TextBox 5">
            <a:extLst>
              <a:ext uri="{FF2B5EF4-FFF2-40B4-BE49-F238E27FC236}">
                <a16:creationId xmlns:a16="http://schemas.microsoft.com/office/drawing/2014/main" id="{5F5147C4-C7CD-0250-1C83-BC0E9FEACAA2}"/>
              </a:ext>
            </a:extLst>
          </p:cNvPr>
          <p:cNvSpPr txBox="1"/>
          <p:nvPr/>
        </p:nvSpPr>
        <p:spPr>
          <a:xfrm>
            <a:off x="1375508" y="2219569"/>
            <a:ext cx="9440984" cy="2031325"/>
          </a:xfrm>
          <a:prstGeom prst="rect">
            <a:avLst/>
          </a:prstGeom>
          <a:noFill/>
        </p:spPr>
        <p:txBody>
          <a:bodyPr wrap="square" rtlCol="0">
            <a:spAutoFit/>
          </a:bodyPr>
          <a:lstStyle/>
          <a:p>
            <a:r>
              <a:rPr lang="en-US" dirty="0"/>
              <a:t>Some commands to try:</a:t>
            </a:r>
          </a:p>
          <a:p>
            <a:endParaRPr lang="en-US" dirty="0"/>
          </a:p>
          <a:p>
            <a:r>
              <a:rPr lang="en-US" dirty="0"/>
              <a:t>curl -i "https://httpbin.org/</a:t>
            </a:r>
            <a:r>
              <a:rPr lang="en-US" dirty="0" err="1"/>
              <a:t>get?course</a:t>
            </a:r>
            <a:r>
              <a:rPr lang="en-US" dirty="0"/>
              <a:t>=</a:t>
            </a:r>
            <a:r>
              <a:rPr lang="en-US" dirty="0" err="1"/>
              <a:t>SWEN&amp;topic</a:t>
            </a:r>
            <a:r>
              <a:rPr lang="en-US" dirty="0"/>
              <a:t>=rest" -H "Accept: application/</a:t>
            </a:r>
            <a:r>
              <a:rPr lang="en-US" dirty="0" err="1"/>
              <a:t>json</a:t>
            </a:r>
            <a:r>
              <a:rPr lang="en-US" dirty="0"/>
              <a:t>“</a:t>
            </a:r>
          </a:p>
          <a:p>
            <a:endParaRPr lang="en-US" dirty="0"/>
          </a:p>
          <a:p>
            <a:r>
              <a:rPr lang="en-US" dirty="0"/>
              <a:t>curl.exe -i -</a:t>
            </a:r>
            <a:r>
              <a:rPr lang="en-US" dirty="0" err="1"/>
              <a:t>sS</a:t>
            </a:r>
            <a:r>
              <a:rPr lang="en-US" dirty="0"/>
              <a:t> "https://httpbin.org/</a:t>
            </a:r>
            <a:r>
              <a:rPr lang="en-US" dirty="0" err="1"/>
              <a:t>get?course</a:t>
            </a:r>
            <a:r>
              <a:rPr lang="en-US" dirty="0"/>
              <a:t>=</a:t>
            </a:r>
            <a:r>
              <a:rPr lang="en-US" dirty="0" err="1"/>
              <a:t>SWEN&amp;topic</a:t>
            </a:r>
            <a:r>
              <a:rPr lang="en-US" dirty="0"/>
              <a:t>=rest" -H "Accept: application/</a:t>
            </a:r>
            <a:r>
              <a:rPr lang="en-US" dirty="0" err="1"/>
              <a:t>json</a:t>
            </a:r>
            <a:r>
              <a:rPr lang="en-US" dirty="0"/>
              <a:t>“</a:t>
            </a:r>
          </a:p>
          <a:p>
            <a:endParaRPr lang="en-US" dirty="0"/>
          </a:p>
          <a:p>
            <a:r>
              <a:rPr lang="en-US" dirty="0"/>
              <a:t>Curl is a good way to test your routes and see if they’re active!</a:t>
            </a:r>
          </a:p>
        </p:txBody>
      </p:sp>
    </p:spTree>
    <p:extLst>
      <p:ext uri="{BB962C8B-B14F-4D97-AF65-F5344CB8AC3E}">
        <p14:creationId xmlns:p14="http://schemas.microsoft.com/office/powerpoint/2010/main" val="3391154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C6AA5-AD13-4EEF-8713-2E55BA569C7B}"/>
              </a:ext>
            </a:extLst>
          </p:cNvPr>
          <p:cNvSpPr>
            <a:spLocks noGrp="1"/>
          </p:cNvSpPr>
          <p:nvPr>
            <p:ph type="title"/>
          </p:nvPr>
        </p:nvSpPr>
        <p:spPr/>
        <p:txBody>
          <a:bodyPr/>
          <a:lstStyle/>
          <a:p>
            <a:r>
              <a:rPr lang="en-US" dirty="0"/>
              <a:t>A few cautions</a:t>
            </a:r>
          </a:p>
        </p:txBody>
      </p:sp>
      <p:sp>
        <p:nvSpPr>
          <p:cNvPr id="3" name="Content Placeholder 2">
            <a:extLst>
              <a:ext uri="{FF2B5EF4-FFF2-40B4-BE49-F238E27FC236}">
                <a16:creationId xmlns:a16="http://schemas.microsoft.com/office/drawing/2014/main" id="{A6C27357-3140-4368-BACD-EFE1A73FFF67}"/>
              </a:ext>
            </a:extLst>
          </p:cNvPr>
          <p:cNvSpPr>
            <a:spLocks noGrp="1"/>
          </p:cNvSpPr>
          <p:nvPr>
            <p:ph idx="1"/>
          </p:nvPr>
        </p:nvSpPr>
        <p:spPr/>
        <p:txBody>
          <a:bodyPr>
            <a:normAutofit/>
          </a:bodyPr>
          <a:lstStyle/>
          <a:p>
            <a:r>
              <a:rPr lang="en-US" dirty="0"/>
              <a:t>There are some other ‘rules’ in using the various VERBS in HTTP/ RESTful APIs</a:t>
            </a:r>
          </a:p>
          <a:p>
            <a:r>
              <a:rPr lang="en-US" b="1" dirty="0"/>
              <a:t>POST</a:t>
            </a:r>
            <a:r>
              <a:rPr lang="en-US" dirty="0"/>
              <a:t> – Data is usually sent in the body of the message, along with any params in the URL/ Query string</a:t>
            </a:r>
          </a:p>
          <a:p>
            <a:r>
              <a:rPr lang="en-US" b="1" dirty="0"/>
              <a:t>GET</a:t>
            </a:r>
            <a:r>
              <a:rPr lang="en-US" dirty="0"/>
              <a:t> - There is generally NO data in the body of the message.  Only params in the URL/ Query string</a:t>
            </a:r>
          </a:p>
          <a:p>
            <a:r>
              <a:rPr lang="en-US" b="1" dirty="0"/>
              <a:t>PUT</a:t>
            </a:r>
            <a:r>
              <a:rPr lang="en-US" dirty="0"/>
              <a:t> - Similar to POST.  Data is usually sent in the body of the message, along with any params in the URL/ Query string </a:t>
            </a:r>
          </a:p>
          <a:p>
            <a:r>
              <a:rPr lang="en-US" b="1" dirty="0"/>
              <a:t>DELETE</a:t>
            </a:r>
            <a:r>
              <a:rPr lang="en-US" dirty="0"/>
              <a:t> - There is generally NO data in the body of the message.  Only params in the URL/ Query string</a:t>
            </a:r>
          </a:p>
          <a:p>
            <a:r>
              <a:rPr lang="en-US" dirty="0"/>
              <a:t>For GET/ POST, you can technically craft an HTTP payload with data in the body, but some servers may drop that content – best not to take </a:t>
            </a:r>
            <a:r>
              <a:rPr lang="en-US"/>
              <a:t>the risk!</a:t>
            </a:r>
            <a:endParaRPr lang="en-US" dirty="0"/>
          </a:p>
        </p:txBody>
      </p:sp>
    </p:spTree>
    <p:extLst>
      <p:ext uri="{BB962C8B-B14F-4D97-AF65-F5344CB8AC3E}">
        <p14:creationId xmlns:p14="http://schemas.microsoft.com/office/powerpoint/2010/main" val="623585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568F6-68DC-8A8A-3024-E72F486631E5}"/>
              </a:ext>
            </a:extLst>
          </p:cNvPr>
          <p:cNvSpPr>
            <a:spLocks noGrp="1"/>
          </p:cNvSpPr>
          <p:nvPr>
            <p:ph type="title"/>
          </p:nvPr>
        </p:nvSpPr>
        <p:spPr/>
        <p:txBody>
          <a:bodyPr/>
          <a:lstStyle/>
          <a:p>
            <a:r>
              <a:rPr lang="en-US" dirty="0" err="1"/>
              <a:t>FastApi</a:t>
            </a:r>
            <a:endParaRPr lang="en-US" dirty="0"/>
          </a:p>
        </p:txBody>
      </p:sp>
      <p:sp>
        <p:nvSpPr>
          <p:cNvPr id="4" name="Rectangle 1">
            <a:extLst>
              <a:ext uri="{FF2B5EF4-FFF2-40B4-BE49-F238E27FC236}">
                <a16:creationId xmlns:a16="http://schemas.microsoft.com/office/drawing/2014/main" id="{88304516-021E-3CC5-6291-93505CF0C906}"/>
              </a:ext>
            </a:extLst>
          </p:cNvPr>
          <p:cNvSpPr>
            <a:spLocks noGrp="1" noChangeArrowheads="1"/>
          </p:cNvSpPr>
          <p:nvPr>
            <p:ph idx="1"/>
          </p:nvPr>
        </p:nvSpPr>
        <p:spPr bwMode="auto">
          <a:xfrm>
            <a:off x="1097280" y="2841751"/>
            <a:ext cx="10354951"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rPr>
              <a:t> Modern, Pythonic</a:t>
            </a:r>
            <a:r>
              <a:rPr kumimoji="0" lang="en-US" altLang="en-US" sz="1800" b="0" i="0" u="none" strike="noStrike" cap="none" normalizeH="0" baseline="0" dirty="0">
                <a:ln>
                  <a:noFill/>
                </a:ln>
                <a:solidFill>
                  <a:schemeClr val="tx1"/>
                </a:solidFill>
                <a:effectLst/>
              </a:rPr>
              <a:t> – use type hints (str, int, datetime) and </a:t>
            </a:r>
            <a:r>
              <a:rPr kumimoji="0" lang="en-US" altLang="en-US" sz="1800" b="0" i="0" u="none" strike="noStrike" cap="none" normalizeH="0" baseline="0" dirty="0" err="1">
                <a:ln>
                  <a:noFill/>
                </a:ln>
                <a:solidFill>
                  <a:schemeClr val="tx1"/>
                </a:solidFill>
                <a:effectLst/>
              </a:rPr>
              <a:t>Pydantic</a:t>
            </a:r>
            <a:r>
              <a:rPr kumimoji="0" lang="en-US" altLang="en-US" sz="1800" b="0" i="0" u="none" strike="noStrike" cap="none" normalizeH="0" baseline="0" dirty="0">
                <a:ln>
                  <a:noFill/>
                </a:ln>
                <a:solidFill>
                  <a:schemeClr val="tx1"/>
                </a:solidFill>
                <a:effectLst/>
              </a:rPr>
              <a:t> models for request/response validation.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rPr>
              <a:t> Automatic docs</a:t>
            </a:r>
            <a:r>
              <a:rPr kumimoji="0" lang="en-US" altLang="en-US" sz="1800" b="0" i="0" u="none" strike="noStrike" cap="none" normalizeH="0" baseline="0" dirty="0">
                <a:ln>
                  <a:noFill/>
                </a:ln>
                <a:solidFill>
                  <a:schemeClr val="tx1"/>
                </a:solidFill>
                <a:effectLst/>
              </a:rPr>
              <a:t> – </a:t>
            </a:r>
            <a:r>
              <a:rPr kumimoji="0" lang="en-US" altLang="en-US" sz="1800" b="0" i="0" u="none" strike="noStrike" cap="none" normalizeH="0" baseline="0" dirty="0" err="1">
                <a:ln>
                  <a:noFill/>
                </a:ln>
                <a:solidFill>
                  <a:schemeClr val="tx1"/>
                </a:solidFill>
                <a:effectLst/>
              </a:rPr>
              <a:t>OpenAPI</a:t>
            </a:r>
            <a:r>
              <a:rPr kumimoji="0" lang="en-US" altLang="en-US" sz="1800" b="0" i="0" u="none" strike="noStrike" cap="none" normalizeH="0" baseline="0" dirty="0">
                <a:ln>
                  <a:noFill/>
                </a:ln>
                <a:solidFill>
                  <a:schemeClr val="tx1"/>
                </a:solidFill>
                <a:effectLst/>
              </a:rPr>
              <a:t> &amp; Swagger UI at /docs, </a:t>
            </a:r>
            <a:r>
              <a:rPr kumimoji="0" lang="en-US" altLang="en-US" sz="1800" b="0" i="0" u="none" strike="noStrike" cap="none" normalizeH="0" baseline="0" dirty="0" err="1">
                <a:ln>
                  <a:noFill/>
                </a:ln>
                <a:solidFill>
                  <a:schemeClr val="tx1"/>
                </a:solidFill>
                <a:effectLst/>
              </a:rPr>
              <a:t>ReDoc</a:t>
            </a:r>
            <a:r>
              <a:rPr kumimoji="0" lang="en-US" altLang="en-US" sz="1800" b="0" i="0" u="none" strike="noStrike" cap="none" normalizeH="0" baseline="0" dirty="0">
                <a:ln>
                  <a:noFill/>
                </a:ln>
                <a:solidFill>
                  <a:schemeClr val="tx1"/>
                </a:solidFill>
                <a:effectLst/>
              </a:rPr>
              <a:t> at /</a:t>
            </a:r>
            <a:r>
              <a:rPr kumimoji="0" lang="en-US" altLang="en-US" sz="1800" b="0" i="0" u="none" strike="noStrike" cap="none" normalizeH="0" baseline="0" dirty="0" err="1">
                <a:ln>
                  <a:noFill/>
                </a:ln>
                <a:solidFill>
                  <a:schemeClr val="tx1"/>
                </a:solidFill>
                <a:effectLst/>
              </a:rPr>
              <a:t>redoc</a:t>
            </a:r>
            <a:r>
              <a:rPr kumimoji="0" lang="en-US" altLang="en-US" sz="1800" b="0" i="0" u="none" strike="noStrike" cap="none" normalizeH="0" baseline="0" dirty="0">
                <a:ln>
                  <a:noFill/>
                </a:ln>
                <a:solidFill>
                  <a:schemeClr val="tx1"/>
                </a:solidFill>
                <a:effectLst/>
              </a:rPr>
              <a:t>, generated instantly.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rPr>
              <a:t> Validation &amp; errors</a:t>
            </a:r>
            <a:r>
              <a:rPr kumimoji="0" lang="en-US" altLang="en-US" sz="1800" b="0" i="0" u="none" strike="noStrike" cap="none" normalizeH="0" baseline="0" dirty="0">
                <a:ln>
                  <a:noFill/>
                </a:ln>
                <a:solidFill>
                  <a:schemeClr val="tx1"/>
                </a:solidFill>
                <a:effectLst/>
              </a:rPr>
              <a:t> – 422 responses for invalid inputs, </a:t>
            </a:r>
            <a:r>
              <a:rPr kumimoji="0" lang="en-US" altLang="en-US" sz="1800" b="0" i="0" u="none" strike="noStrike" cap="none" normalizeH="0" baseline="0" dirty="0" err="1">
                <a:ln>
                  <a:noFill/>
                </a:ln>
                <a:solidFill>
                  <a:schemeClr val="tx1"/>
                </a:solidFill>
                <a:effectLst/>
              </a:rPr>
              <a:t>HTTPException</a:t>
            </a:r>
            <a:r>
              <a:rPr kumimoji="0" lang="en-US" altLang="en-US" sz="1800" b="0" i="0" u="none" strike="noStrike" cap="none" normalizeH="0" baseline="0" dirty="0">
                <a:ln>
                  <a:noFill/>
                </a:ln>
                <a:solidFill>
                  <a:schemeClr val="tx1"/>
                </a:solidFill>
                <a:effectLst/>
              </a:rPr>
              <a:t> for clean error handling.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rPr>
              <a:t> Speed</a:t>
            </a:r>
            <a:r>
              <a:rPr kumimoji="0" lang="en-US" altLang="en-US" sz="1800" b="0" i="0" u="none" strike="noStrike" cap="none" normalizeH="0" baseline="0" dirty="0">
                <a:ln>
                  <a:noFill/>
                </a:ln>
                <a:solidFill>
                  <a:schemeClr val="tx1"/>
                </a:solidFill>
                <a:effectLst/>
              </a:rPr>
              <a:t> – async-ready, built on Starlette + </a:t>
            </a:r>
            <a:r>
              <a:rPr kumimoji="0" lang="en-US" altLang="en-US" sz="1800" b="0" i="0" u="none" strike="noStrike" cap="none" normalizeH="0" baseline="0" dirty="0" err="1">
                <a:ln>
                  <a:noFill/>
                </a:ln>
                <a:solidFill>
                  <a:schemeClr val="tx1"/>
                </a:solidFill>
                <a:effectLst/>
              </a:rPr>
              <a:t>uvicorn</a:t>
            </a:r>
            <a:r>
              <a:rPr kumimoji="0" lang="en-US" altLang="en-US" sz="1800" b="0" i="0" u="none" strike="noStrike" cap="none" normalizeH="0" baseline="0" dirty="0">
                <a:ln>
                  <a:noFill/>
                </a:ln>
                <a:solidFill>
                  <a:schemeClr val="tx1"/>
                </a:solidFill>
                <a:effectLst/>
              </a:rPr>
              <a:t>, performance comparable to Node.js/Go.</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rPr>
              <a:t> Developer friendly</a:t>
            </a:r>
            <a:r>
              <a:rPr kumimoji="0" lang="en-US" altLang="en-US" sz="1800" b="0" i="0" u="none" strike="noStrike" cap="none" normalizeH="0" baseline="0" dirty="0">
                <a:ln>
                  <a:noFill/>
                </a:ln>
                <a:solidFill>
                  <a:schemeClr val="tx1"/>
                </a:solidFill>
                <a:effectLst/>
              </a:rPr>
              <a:t> – great editor support (auto-completion, linting from type hints).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rPr>
              <a:t> Minimal boilerplate</a:t>
            </a:r>
            <a:r>
              <a:rPr kumimoji="0" lang="en-US" altLang="en-US" sz="1800" b="0" i="0" u="none" strike="noStrike" cap="none" normalizeH="0" baseline="0" dirty="0">
                <a:ln>
                  <a:noFill/>
                </a:ln>
                <a:solidFill>
                  <a:schemeClr val="tx1"/>
                </a:solidFill>
                <a:effectLst/>
              </a:rPr>
              <a:t> – simple decorator style (@app.get, @app.post) instead of class-based Resources.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rPr>
              <a:t> Ecosystem fit</a:t>
            </a:r>
            <a:r>
              <a:rPr kumimoji="0" lang="en-US" altLang="en-US" sz="1800" b="0" i="0" u="none" strike="noStrike" cap="none" normalizeH="0" baseline="0" dirty="0">
                <a:ln>
                  <a:noFill/>
                </a:ln>
                <a:solidFill>
                  <a:schemeClr val="tx1"/>
                </a:solidFill>
                <a:effectLst/>
              </a:rPr>
              <a:t> – works with </a:t>
            </a:r>
            <a:r>
              <a:rPr kumimoji="0" lang="en-US" altLang="en-US" sz="1800" b="0" i="0" u="none" strike="noStrike" cap="none" normalizeH="0" baseline="0" dirty="0" err="1">
                <a:ln>
                  <a:noFill/>
                </a:ln>
                <a:solidFill>
                  <a:schemeClr val="tx1"/>
                </a:solidFill>
                <a:effectLst/>
              </a:rPr>
              <a:t>SQLAlchemy</a:t>
            </a:r>
            <a:r>
              <a:rPr kumimoji="0" lang="en-US" altLang="en-US" sz="1800" b="0" i="0" u="none" strike="noStrike" cap="none" normalizeH="0" baseline="0" dirty="0">
                <a:ln>
                  <a:noFill/>
                </a:ln>
                <a:solidFill>
                  <a:schemeClr val="tx1"/>
                </a:solidFill>
                <a:effectLst/>
              </a:rPr>
              <a:t>, </a:t>
            </a:r>
            <a:r>
              <a:rPr kumimoji="0" lang="en-US" altLang="en-US" sz="1800" b="0" i="0" u="none" strike="noStrike" cap="none" normalizeH="0" baseline="0" dirty="0" err="1">
                <a:ln>
                  <a:noFill/>
                </a:ln>
                <a:solidFill>
                  <a:schemeClr val="tx1"/>
                </a:solidFill>
                <a:effectLst/>
              </a:rPr>
              <a:t>Pydantic</a:t>
            </a:r>
            <a:r>
              <a:rPr kumimoji="0" lang="en-US" altLang="en-US" sz="1800" b="0" i="0" u="none" strike="noStrike" cap="none" normalizeH="0" baseline="0" dirty="0">
                <a:ln>
                  <a:noFill/>
                </a:ln>
                <a:solidFill>
                  <a:schemeClr val="tx1"/>
                </a:solidFill>
                <a:effectLst/>
              </a:rPr>
              <a:t>, OAuth, background tasks, etc.</a:t>
            </a:r>
          </a:p>
        </p:txBody>
      </p:sp>
    </p:spTree>
    <p:extLst>
      <p:ext uri="{BB962C8B-B14F-4D97-AF65-F5344CB8AC3E}">
        <p14:creationId xmlns:p14="http://schemas.microsoft.com/office/powerpoint/2010/main" val="11848414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52908-4B95-4AFB-B7F5-3A99DDF3C11A}"/>
              </a:ext>
            </a:extLst>
          </p:cNvPr>
          <p:cNvSpPr>
            <a:spLocks noGrp="1"/>
          </p:cNvSpPr>
          <p:nvPr>
            <p:ph type="title"/>
          </p:nvPr>
        </p:nvSpPr>
        <p:spPr/>
        <p:txBody>
          <a:bodyPr/>
          <a:lstStyle/>
          <a:p>
            <a:r>
              <a:rPr lang="en-US" dirty="0" err="1"/>
              <a:t>FastApi</a:t>
            </a:r>
            <a:r>
              <a:rPr lang="en-US" dirty="0"/>
              <a:t> + our </a:t>
            </a:r>
            <a:r>
              <a:rPr lang="en-US" dirty="0" err="1"/>
              <a:t>Archtecture</a:t>
            </a:r>
            <a:endParaRPr lang="en-US" dirty="0"/>
          </a:p>
        </p:txBody>
      </p:sp>
      <p:sp>
        <p:nvSpPr>
          <p:cNvPr id="5" name="Content Placeholder 4">
            <a:extLst>
              <a:ext uri="{FF2B5EF4-FFF2-40B4-BE49-F238E27FC236}">
                <a16:creationId xmlns:a16="http://schemas.microsoft.com/office/drawing/2014/main" id="{E755473F-5560-4518-B590-2674AD39C162}"/>
              </a:ext>
            </a:extLst>
          </p:cNvPr>
          <p:cNvSpPr>
            <a:spLocks noGrp="1"/>
          </p:cNvSpPr>
          <p:nvPr>
            <p:ph idx="1"/>
          </p:nvPr>
        </p:nvSpPr>
        <p:spPr>
          <a:xfrm>
            <a:off x="1097280" y="1845734"/>
            <a:ext cx="3885379" cy="4023360"/>
          </a:xfrm>
        </p:spPr>
        <p:txBody>
          <a:bodyPr/>
          <a:lstStyle/>
          <a:p>
            <a:r>
              <a:rPr lang="en-US" dirty="0"/>
              <a:t>Python module</a:t>
            </a:r>
          </a:p>
          <a:p>
            <a:r>
              <a:rPr lang="en-US" dirty="0"/>
              <a:t>Can host basic commands needed for web application work</a:t>
            </a:r>
          </a:p>
          <a:p>
            <a:pPr marL="344488" indent="-174625">
              <a:buFont typeface="Arial" panose="020B0604020202020204" pitchFamily="34" charset="0"/>
              <a:buChar char="•"/>
            </a:pPr>
            <a:r>
              <a:rPr lang="en-US" dirty="0"/>
              <a:t>REST APIs</a:t>
            </a:r>
          </a:p>
        </p:txBody>
      </p:sp>
      <p:sp>
        <p:nvSpPr>
          <p:cNvPr id="6" name="Rectangle 5">
            <a:extLst>
              <a:ext uri="{FF2B5EF4-FFF2-40B4-BE49-F238E27FC236}">
                <a16:creationId xmlns:a16="http://schemas.microsoft.com/office/drawing/2014/main" id="{97B4A149-A4CF-4890-99A7-B5EE10EB4288}"/>
              </a:ext>
            </a:extLst>
          </p:cNvPr>
          <p:cNvSpPr/>
          <p:nvPr/>
        </p:nvSpPr>
        <p:spPr>
          <a:xfrm>
            <a:off x="5915310" y="2632778"/>
            <a:ext cx="1023909" cy="12757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Client App</a:t>
            </a:r>
          </a:p>
        </p:txBody>
      </p:sp>
      <p:sp>
        <p:nvSpPr>
          <p:cNvPr id="8" name="Rectangle 7">
            <a:extLst>
              <a:ext uri="{FF2B5EF4-FFF2-40B4-BE49-F238E27FC236}">
                <a16:creationId xmlns:a16="http://schemas.microsoft.com/office/drawing/2014/main" id="{79BAF2E7-7F64-4227-9AF8-BF278B994FB3}"/>
              </a:ext>
            </a:extLst>
          </p:cNvPr>
          <p:cNvSpPr/>
          <p:nvPr/>
        </p:nvSpPr>
        <p:spPr>
          <a:xfrm>
            <a:off x="7998719" y="2632778"/>
            <a:ext cx="1023909" cy="12757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FastApi</a:t>
            </a:r>
            <a:r>
              <a:rPr lang="en-US" dirty="0"/>
              <a:t> Web Server</a:t>
            </a:r>
          </a:p>
        </p:txBody>
      </p:sp>
      <p:sp>
        <p:nvSpPr>
          <p:cNvPr id="10" name="Rectangle 9">
            <a:extLst>
              <a:ext uri="{FF2B5EF4-FFF2-40B4-BE49-F238E27FC236}">
                <a16:creationId xmlns:a16="http://schemas.microsoft.com/office/drawing/2014/main" id="{E2AD9073-ECD1-4F3E-98FA-3DE8370D39FF}"/>
              </a:ext>
            </a:extLst>
          </p:cNvPr>
          <p:cNvSpPr/>
          <p:nvPr/>
        </p:nvSpPr>
        <p:spPr>
          <a:xfrm>
            <a:off x="9919689" y="2632778"/>
            <a:ext cx="1023909" cy="12757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DB</a:t>
            </a:r>
          </a:p>
        </p:txBody>
      </p:sp>
      <p:sp>
        <p:nvSpPr>
          <p:cNvPr id="11" name="Oval 10">
            <a:extLst>
              <a:ext uri="{FF2B5EF4-FFF2-40B4-BE49-F238E27FC236}">
                <a16:creationId xmlns:a16="http://schemas.microsoft.com/office/drawing/2014/main" id="{A4848859-72D6-406A-871B-6AA5FEB89230}"/>
              </a:ext>
            </a:extLst>
          </p:cNvPr>
          <p:cNvSpPr/>
          <p:nvPr/>
        </p:nvSpPr>
        <p:spPr>
          <a:xfrm>
            <a:off x="9022628" y="4281801"/>
            <a:ext cx="959116" cy="9527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Your APIs/ Code</a:t>
            </a:r>
          </a:p>
        </p:txBody>
      </p:sp>
      <p:cxnSp>
        <p:nvCxnSpPr>
          <p:cNvPr id="13" name="Straight Arrow Connector 12">
            <a:extLst>
              <a:ext uri="{FF2B5EF4-FFF2-40B4-BE49-F238E27FC236}">
                <a16:creationId xmlns:a16="http://schemas.microsoft.com/office/drawing/2014/main" id="{987E92E4-2906-4E62-8AF0-A7613B2BA82D}"/>
              </a:ext>
            </a:extLst>
          </p:cNvPr>
          <p:cNvCxnSpPr>
            <a:stCxn id="8" idx="2"/>
            <a:endCxn id="11" idx="2"/>
          </p:cNvCxnSpPr>
          <p:nvPr/>
        </p:nvCxnSpPr>
        <p:spPr>
          <a:xfrm>
            <a:off x="8510674" y="3908558"/>
            <a:ext cx="511954" cy="849607"/>
          </a:xfrm>
          <a:prstGeom prst="straightConnector1">
            <a:avLst/>
          </a:prstGeom>
          <a:ln>
            <a:headEnd type="arrow" w="med" len="med"/>
            <a:tailEnd type="arrow" w="med" len="med"/>
          </a:ln>
        </p:spPr>
        <p:style>
          <a:lnRef idx="3">
            <a:schemeClr val="dk1"/>
          </a:lnRef>
          <a:fillRef idx="0">
            <a:schemeClr val="dk1"/>
          </a:fillRef>
          <a:effectRef idx="2">
            <a:schemeClr val="dk1"/>
          </a:effectRef>
          <a:fontRef idx="minor">
            <a:schemeClr val="tx1"/>
          </a:fontRef>
        </p:style>
      </p:cxnSp>
      <p:cxnSp>
        <p:nvCxnSpPr>
          <p:cNvPr id="15" name="Straight Arrow Connector 14">
            <a:extLst>
              <a:ext uri="{FF2B5EF4-FFF2-40B4-BE49-F238E27FC236}">
                <a16:creationId xmlns:a16="http://schemas.microsoft.com/office/drawing/2014/main" id="{BBA66F9D-100C-438E-8137-C2BC4D49A8E9}"/>
              </a:ext>
            </a:extLst>
          </p:cNvPr>
          <p:cNvCxnSpPr>
            <a:stCxn id="11" idx="6"/>
            <a:endCxn id="10" idx="2"/>
          </p:cNvCxnSpPr>
          <p:nvPr/>
        </p:nvCxnSpPr>
        <p:spPr>
          <a:xfrm flipV="1">
            <a:off x="9981744" y="3908558"/>
            <a:ext cx="449900" cy="849607"/>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cxnSp>
        <p:nvCxnSpPr>
          <p:cNvPr id="16" name="Straight Arrow Connector 15">
            <a:extLst>
              <a:ext uri="{FF2B5EF4-FFF2-40B4-BE49-F238E27FC236}">
                <a16:creationId xmlns:a16="http://schemas.microsoft.com/office/drawing/2014/main" id="{558D2057-ACC1-4492-8DE0-F6158F483A9D}"/>
              </a:ext>
            </a:extLst>
          </p:cNvPr>
          <p:cNvCxnSpPr>
            <a:cxnSpLocks/>
            <a:stCxn id="6" idx="3"/>
            <a:endCxn id="8" idx="1"/>
          </p:cNvCxnSpPr>
          <p:nvPr/>
        </p:nvCxnSpPr>
        <p:spPr>
          <a:xfrm>
            <a:off x="6939219" y="3270668"/>
            <a:ext cx="1059500" cy="0"/>
          </a:xfrm>
          <a:prstGeom prst="straightConnector1">
            <a:avLst/>
          </a:prstGeom>
          <a:ln>
            <a:headEnd type="arrow" w="med" len="med"/>
            <a:tailEnd type="arrow" w="med" len="med"/>
          </a:ln>
        </p:spPr>
        <p:style>
          <a:lnRef idx="3">
            <a:schemeClr val="dk1"/>
          </a:lnRef>
          <a:fillRef idx="0">
            <a:schemeClr val="dk1"/>
          </a:fillRef>
          <a:effectRef idx="2">
            <a:schemeClr val="dk1"/>
          </a:effectRef>
          <a:fontRef idx="minor">
            <a:schemeClr val="tx1"/>
          </a:fontRef>
        </p:style>
      </p:cxnSp>
      <p:sp>
        <p:nvSpPr>
          <p:cNvPr id="19" name="TextBox 18">
            <a:extLst>
              <a:ext uri="{FF2B5EF4-FFF2-40B4-BE49-F238E27FC236}">
                <a16:creationId xmlns:a16="http://schemas.microsoft.com/office/drawing/2014/main" id="{0C7B77AD-2B04-48BC-9AA0-239062F7FBFC}"/>
              </a:ext>
            </a:extLst>
          </p:cNvPr>
          <p:cNvSpPr txBox="1"/>
          <p:nvPr/>
        </p:nvSpPr>
        <p:spPr>
          <a:xfrm>
            <a:off x="7105307" y="2515181"/>
            <a:ext cx="766563" cy="646331"/>
          </a:xfrm>
          <a:prstGeom prst="rect">
            <a:avLst/>
          </a:prstGeom>
          <a:noFill/>
        </p:spPr>
        <p:txBody>
          <a:bodyPr wrap="square" rtlCol="0">
            <a:spAutoFit/>
          </a:bodyPr>
          <a:lstStyle/>
          <a:p>
            <a:r>
              <a:rPr lang="en-US" dirty="0"/>
              <a:t>1. API Call</a:t>
            </a:r>
          </a:p>
        </p:txBody>
      </p:sp>
      <p:sp>
        <p:nvSpPr>
          <p:cNvPr id="21" name="TextBox 20">
            <a:extLst>
              <a:ext uri="{FF2B5EF4-FFF2-40B4-BE49-F238E27FC236}">
                <a16:creationId xmlns:a16="http://schemas.microsoft.com/office/drawing/2014/main" id="{59FD7040-09D8-44B3-9F14-9ABD9BD9E6E0}"/>
              </a:ext>
            </a:extLst>
          </p:cNvPr>
          <p:cNvSpPr txBox="1"/>
          <p:nvPr/>
        </p:nvSpPr>
        <p:spPr>
          <a:xfrm>
            <a:off x="6126480" y="4210015"/>
            <a:ext cx="2742747" cy="646331"/>
          </a:xfrm>
          <a:prstGeom prst="rect">
            <a:avLst/>
          </a:prstGeom>
          <a:noFill/>
        </p:spPr>
        <p:txBody>
          <a:bodyPr wrap="square" rtlCol="0">
            <a:spAutoFit/>
          </a:bodyPr>
          <a:lstStyle/>
          <a:p>
            <a:r>
              <a:rPr lang="en-US" dirty="0"/>
              <a:t>2. Web server directs API call to ‘handler’</a:t>
            </a:r>
          </a:p>
        </p:txBody>
      </p:sp>
      <p:sp>
        <p:nvSpPr>
          <p:cNvPr id="23" name="TextBox 22">
            <a:extLst>
              <a:ext uri="{FF2B5EF4-FFF2-40B4-BE49-F238E27FC236}">
                <a16:creationId xmlns:a16="http://schemas.microsoft.com/office/drawing/2014/main" id="{BB54962F-8252-4973-8FB9-0CBBF9688D79}"/>
              </a:ext>
            </a:extLst>
          </p:cNvPr>
          <p:cNvSpPr txBox="1"/>
          <p:nvPr/>
        </p:nvSpPr>
        <p:spPr>
          <a:xfrm>
            <a:off x="10280155" y="4158000"/>
            <a:ext cx="1678226" cy="923330"/>
          </a:xfrm>
          <a:prstGeom prst="rect">
            <a:avLst/>
          </a:prstGeom>
          <a:noFill/>
        </p:spPr>
        <p:txBody>
          <a:bodyPr wrap="square" rtlCol="0">
            <a:spAutoFit/>
          </a:bodyPr>
          <a:lstStyle/>
          <a:p>
            <a:r>
              <a:rPr lang="en-US" dirty="0"/>
              <a:t>3. API interacts with DB, gets processes data</a:t>
            </a:r>
          </a:p>
        </p:txBody>
      </p:sp>
      <p:sp>
        <p:nvSpPr>
          <p:cNvPr id="25" name="TextBox 24">
            <a:extLst>
              <a:ext uri="{FF2B5EF4-FFF2-40B4-BE49-F238E27FC236}">
                <a16:creationId xmlns:a16="http://schemas.microsoft.com/office/drawing/2014/main" id="{AF9A9841-1B3E-4ED4-85D2-51F4413AFFCC}"/>
              </a:ext>
            </a:extLst>
          </p:cNvPr>
          <p:cNvSpPr txBox="1"/>
          <p:nvPr/>
        </p:nvSpPr>
        <p:spPr>
          <a:xfrm>
            <a:off x="7397332" y="5059622"/>
            <a:ext cx="2155048" cy="646331"/>
          </a:xfrm>
          <a:prstGeom prst="rect">
            <a:avLst/>
          </a:prstGeom>
          <a:noFill/>
        </p:spPr>
        <p:txBody>
          <a:bodyPr wrap="square" rtlCol="0">
            <a:spAutoFit/>
          </a:bodyPr>
          <a:lstStyle/>
          <a:p>
            <a:r>
              <a:rPr lang="en-US" dirty="0"/>
              <a:t>4. API returns data to Web Server</a:t>
            </a:r>
          </a:p>
        </p:txBody>
      </p:sp>
      <p:sp>
        <p:nvSpPr>
          <p:cNvPr id="27" name="TextBox 26">
            <a:extLst>
              <a:ext uri="{FF2B5EF4-FFF2-40B4-BE49-F238E27FC236}">
                <a16:creationId xmlns:a16="http://schemas.microsoft.com/office/drawing/2014/main" id="{F27488C6-FD30-4AD4-B2BA-9559C36F0983}"/>
              </a:ext>
            </a:extLst>
          </p:cNvPr>
          <p:cNvSpPr txBox="1"/>
          <p:nvPr/>
        </p:nvSpPr>
        <p:spPr>
          <a:xfrm>
            <a:off x="6983937" y="3310356"/>
            <a:ext cx="985581" cy="646331"/>
          </a:xfrm>
          <a:prstGeom prst="rect">
            <a:avLst/>
          </a:prstGeom>
          <a:noFill/>
        </p:spPr>
        <p:txBody>
          <a:bodyPr wrap="square" rtlCol="0">
            <a:spAutoFit/>
          </a:bodyPr>
          <a:lstStyle/>
          <a:p>
            <a:r>
              <a:rPr lang="en-US" dirty="0"/>
              <a:t>5. API Return</a:t>
            </a:r>
          </a:p>
        </p:txBody>
      </p:sp>
    </p:spTree>
    <p:extLst>
      <p:ext uri="{BB962C8B-B14F-4D97-AF65-F5344CB8AC3E}">
        <p14:creationId xmlns:p14="http://schemas.microsoft.com/office/powerpoint/2010/main" val="934998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p:bldP spid="23" grpId="0"/>
      <p:bldP spid="25" grpId="0"/>
      <p:bldP spid="2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A293F-7843-4EBB-BE44-A7BDD366D0B6}"/>
              </a:ext>
            </a:extLst>
          </p:cNvPr>
          <p:cNvSpPr>
            <a:spLocks noGrp="1"/>
          </p:cNvSpPr>
          <p:nvPr>
            <p:ph type="title"/>
          </p:nvPr>
        </p:nvSpPr>
        <p:spPr/>
        <p:txBody>
          <a:bodyPr/>
          <a:lstStyle/>
          <a:p>
            <a:r>
              <a:rPr lang="en-US" dirty="0" err="1"/>
              <a:t>Fastapi</a:t>
            </a:r>
            <a:r>
              <a:rPr lang="en-US" dirty="0"/>
              <a:t> basics – server side</a:t>
            </a:r>
          </a:p>
        </p:txBody>
      </p:sp>
      <p:sp>
        <p:nvSpPr>
          <p:cNvPr id="3" name="Content Placeholder 2">
            <a:extLst>
              <a:ext uri="{FF2B5EF4-FFF2-40B4-BE49-F238E27FC236}">
                <a16:creationId xmlns:a16="http://schemas.microsoft.com/office/drawing/2014/main" id="{BFE7F2A3-8DCE-4C05-9002-D03F5ADE8C1D}"/>
              </a:ext>
            </a:extLst>
          </p:cNvPr>
          <p:cNvSpPr>
            <a:spLocks noGrp="1"/>
          </p:cNvSpPr>
          <p:nvPr>
            <p:ph idx="1"/>
          </p:nvPr>
        </p:nvSpPr>
        <p:spPr/>
        <p:txBody>
          <a:bodyPr>
            <a:normAutofit fontScale="85000" lnSpcReduction="20000"/>
          </a:bodyPr>
          <a:lstStyle/>
          <a:p>
            <a:r>
              <a:rPr lang="en-US" dirty="0">
                <a:solidFill>
                  <a:schemeClr val="tx1"/>
                </a:solidFill>
                <a:latin typeface="Consolas" panose="020B0609020204030204" pitchFamily="49" charset="0"/>
              </a:rPr>
              <a:t>from </a:t>
            </a:r>
            <a:r>
              <a:rPr lang="en-US" dirty="0" err="1">
                <a:solidFill>
                  <a:schemeClr val="tx1"/>
                </a:solidFill>
                <a:latin typeface="Consolas" panose="020B0609020204030204" pitchFamily="49" charset="0"/>
              </a:rPr>
              <a:t>fastapi</a:t>
            </a:r>
            <a:r>
              <a:rPr lang="en-US" dirty="0">
                <a:solidFill>
                  <a:schemeClr val="tx1"/>
                </a:solidFill>
                <a:latin typeface="Consolas" panose="020B0609020204030204" pitchFamily="49" charset="0"/>
              </a:rPr>
              <a:t> import </a:t>
            </a:r>
            <a:r>
              <a:rPr lang="en-US" dirty="0" err="1">
                <a:solidFill>
                  <a:schemeClr val="tx1"/>
                </a:solidFill>
                <a:latin typeface="Consolas" panose="020B0609020204030204" pitchFamily="49" charset="0"/>
              </a:rPr>
              <a:t>FastAPI</a:t>
            </a:r>
            <a:r>
              <a:rPr lang="en-US" dirty="0">
                <a:solidFill>
                  <a:schemeClr val="tx1"/>
                </a:solidFill>
                <a:latin typeface="Consolas" panose="020B0609020204030204" pitchFamily="49" charset="0"/>
              </a:rPr>
              <a:t>, </a:t>
            </a:r>
            <a:r>
              <a:rPr lang="en-US" dirty="0" err="1">
                <a:solidFill>
                  <a:schemeClr val="tx1"/>
                </a:solidFill>
                <a:latin typeface="Consolas" panose="020B0609020204030204" pitchFamily="49" charset="0"/>
              </a:rPr>
              <a:t>HTTPException</a:t>
            </a:r>
            <a:r>
              <a:rPr lang="en-US" dirty="0">
                <a:solidFill>
                  <a:schemeClr val="tx1"/>
                </a:solidFill>
                <a:latin typeface="Consolas" panose="020B0609020204030204" pitchFamily="49" charset="0"/>
              </a:rPr>
              <a:t>, Query, Path, Header, status</a:t>
            </a:r>
          </a:p>
          <a:p>
            <a:r>
              <a:rPr lang="en-US" dirty="0">
                <a:solidFill>
                  <a:schemeClr val="tx1"/>
                </a:solidFill>
                <a:latin typeface="Consolas" panose="020B0609020204030204" pitchFamily="49" charset="0"/>
              </a:rPr>
              <a:t>from </a:t>
            </a:r>
            <a:r>
              <a:rPr lang="en-US" dirty="0" err="1">
                <a:solidFill>
                  <a:schemeClr val="tx1"/>
                </a:solidFill>
                <a:latin typeface="Consolas" panose="020B0609020204030204" pitchFamily="49" charset="0"/>
              </a:rPr>
              <a:t>pydantic</a:t>
            </a:r>
            <a:r>
              <a:rPr lang="en-US" dirty="0">
                <a:solidFill>
                  <a:schemeClr val="tx1"/>
                </a:solidFill>
                <a:latin typeface="Consolas" panose="020B0609020204030204" pitchFamily="49" charset="0"/>
              </a:rPr>
              <a:t> import </a:t>
            </a:r>
            <a:r>
              <a:rPr lang="en-US" dirty="0" err="1">
                <a:solidFill>
                  <a:schemeClr val="tx1"/>
                </a:solidFill>
                <a:latin typeface="Consolas" panose="020B0609020204030204" pitchFamily="49" charset="0"/>
              </a:rPr>
              <a:t>BaseModel</a:t>
            </a:r>
            <a:endParaRPr lang="en-US" dirty="0">
              <a:solidFill>
                <a:schemeClr val="tx1"/>
              </a:solidFill>
              <a:latin typeface="Consolas" panose="020B0609020204030204" pitchFamily="49" charset="0"/>
            </a:endParaRPr>
          </a:p>
          <a:p>
            <a:r>
              <a:rPr lang="en-US" dirty="0">
                <a:solidFill>
                  <a:schemeClr val="tx1"/>
                </a:solidFill>
                <a:latin typeface="Consolas" panose="020B0609020204030204" pitchFamily="49" charset="0"/>
              </a:rPr>
              <a:t>from typing import Optional, </a:t>
            </a:r>
            <a:r>
              <a:rPr lang="en-US" dirty="0" err="1">
                <a:solidFill>
                  <a:schemeClr val="tx1"/>
                </a:solidFill>
                <a:latin typeface="Consolas" panose="020B0609020204030204" pitchFamily="49" charset="0"/>
              </a:rPr>
              <a:t>Dict</a:t>
            </a:r>
            <a:r>
              <a:rPr lang="en-US" dirty="0">
                <a:solidFill>
                  <a:schemeClr val="tx1"/>
                </a:solidFill>
                <a:latin typeface="Consolas" panose="020B0609020204030204" pitchFamily="49" charset="0"/>
              </a:rPr>
              <a:t>, Any</a:t>
            </a:r>
          </a:p>
          <a:p>
            <a:endParaRPr lang="en-US" dirty="0">
              <a:solidFill>
                <a:schemeClr val="tx1"/>
              </a:solidFill>
              <a:latin typeface="Consolas" panose="020B0609020204030204" pitchFamily="49" charset="0"/>
            </a:endParaRPr>
          </a:p>
          <a:p>
            <a:r>
              <a:rPr lang="en-US" dirty="0">
                <a:solidFill>
                  <a:schemeClr val="tx1"/>
                </a:solidFill>
                <a:latin typeface="Consolas" panose="020B0609020204030204" pitchFamily="49" charset="0"/>
              </a:rPr>
              <a:t>app = </a:t>
            </a:r>
            <a:r>
              <a:rPr lang="en-US" dirty="0" err="1">
                <a:solidFill>
                  <a:schemeClr val="tx1"/>
                </a:solidFill>
                <a:latin typeface="Consolas" panose="020B0609020204030204" pitchFamily="49" charset="0"/>
              </a:rPr>
              <a:t>FastAPI</a:t>
            </a:r>
            <a:r>
              <a:rPr lang="en-US" dirty="0">
                <a:solidFill>
                  <a:schemeClr val="tx1"/>
                </a:solidFill>
                <a:latin typeface="Consolas" panose="020B0609020204030204" pitchFamily="49" charset="0"/>
              </a:rPr>
              <a:t>()</a:t>
            </a:r>
          </a:p>
          <a:p>
            <a:endParaRPr lang="en-US" dirty="0">
              <a:solidFill>
                <a:schemeClr val="tx1"/>
              </a:solidFill>
              <a:latin typeface="Consolas" panose="020B0609020204030204" pitchFamily="49" charset="0"/>
            </a:endParaRPr>
          </a:p>
          <a:p>
            <a:r>
              <a:rPr lang="en-US" dirty="0">
                <a:solidFill>
                  <a:schemeClr val="tx1"/>
                </a:solidFill>
                <a:latin typeface="Consolas" panose="020B0609020204030204" pitchFamily="49" charset="0"/>
              </a:rPr>
              <a:t># ---- “HelloWorld” (GET /hi) ----</a:t>
            </a:r>
          </a:p>
          <a:p>
            <a:r>
              <a:rPr lang="en-US" dirty="0">
                <a:solidFill>
                  <a:schemeClr val="tx1"/>
                </a:solidFill>
                <a:latin typeface="Consolas" panose="020B0609020204030204" pitchFamily="49" charset="0"/>
              </a:rPr>
              <a:t>@app.get("/hi")</a:t>
            </a:r>
          </a:p>
          <a:p>
            <a:r>
              <a:rPr lang="en-US" dirty="0">
                <a:solidFill>
                  <a:schemeClr val="tx1"/>
                </a:solidFill>
                <a:latin typeface="Consolas" panose="020B0609020204030204" pitchFamily="49" charset="0"/>
              </a:rPr>
              <a:t>def </a:t>
            </a:r>
            <a:r>
              <a:rPr lang="en-US" dirty="0" err="1">
                <a:solidFill>
                  <a:schemeClr val="tx1"/>
                </a:solidFill>
                <a:latin typeface="Consolas" panose="020B0609020204030204" pitchFamily="49" charset="0"/>
              </a:rPr>
              <a:t>hello_world</a:t>
            </a:r>
            <a:r>
              <a:rPr lang="en-US" dirty="0">
                <a:solidFill>
                  <a:schemeClr val="tx1"/>
                </a:solidFill>
                <a:latin typeface="Consolas" panose="020B0609020204030204" pitchFamily="49" charset="0"/>
              </a:rPr>
              <a:t>() -&gt; </a:t>
            </a:r>
            <a:r>
              <a:rPr lang="en-US" dirty="0" err="1">
                <a:solidFill>
                  <a:schemeClr val="tx1"/>
                </a:solidFill>
                <a:latin typeface="Consolas" panose="020B0609020204030204" pitchFamily="49" charset="0"/>
              </a:rPr>
              <a:t>Dict</a:t>
            </a:r>
            <a:r>
              <a:rPr lang="en-US" dirty="0">
                <a:solidFill>
                  <a:schemeClr val="tx1"/>
                </a:solidFill>
                <a:latin typeface="Consolas" panose="020B0609020204030204" pitchFamily="49" charset="0"/>
              </a:rPr>
              <a:t>[str, Any]:</a:t>
            </a:r>
          </a:p>
          <a:p>
            <a:r>
              <a:rPr lang="en-US" dirty="0">
                <a:solidFill>
                  <a:schemeClr val="tx1"/>
                </a:solidFill>
                <a:latin typeface="Consolas" panose="020B0609020204030204" pitchFamily="49" charset="0"/>
              </a:rPr>
              <a:t>    # return </a:t>
            </a:r>
            <a:r>
              <a:rPr lang="en-US" dirty="0" err="1">
                <a:solidFill>
                  <a:schemeClr val="tx1"/>
                </a:solidFill>
                <a:latin typeface="Consolas" panose="020B0609020204030204" pitchFamily="49" charset="0"/>
              </a:rPr>
              <a:t>dict</a:t>
            </a:r>
            <a:r>
              <a:rPr lang="en-US" dirty="0">
                <a:solidFill>
                  <a:schemeClr val="tx1"/>
                </a:solidFill>
                <a:latin typeface="Consolas" panose="020B0609020204030204" pitchFamily="49" charset="0"/>
              </a:rPr>
              <a:t>(</a:t>
            </a:r>
            <a:r>
              <a:rPr lang="en-US" dirty="0" err="1">
                <a:solidFill>
                  <a:schemeClr val="tx1"/>
                </a:solidFill>
                <a:latin typeface="Consolas" panose="020B0609020204030204" pitchFamily="49" charset="0"/>
              </a:rPr>
              <a:t>example.list_examples</a:t>
            </a:r>
            <a:r>
              <a:rPr lang="en-US" dirty="0">
                <a:solidFill>
                  <a:schemeClr val="tx1"/>
                </a:solidFill>
                <a:latin typeface="Consolas" panose="020B0609020204030204" pitchFamily="49" charset="0"/>
              </a:rPr>
              <a:t>())  # if you have DB utilities</a:t>
            </a:r>
          </a:p>
          <a:p>
            <a:r>
              <a:rPr lang="en-US" dirty="0">
                <a:solidFill>
                  <a:schemeClr val="tx1"/>
                </a:solidFill>
                <a:latin typeface="Consolas" panose="020B0609020204030204" pitchFamily="49" charset="0"/>
              </a:rPr>
              <a:t>    return {"message": "Hello, REST!"}</a:t>
            </a:r>
          </a:p>
        </p:txBody>
      </p:sp>
    </p:spTree>
    <p:extLst>
      <p:ext uri="{BB962C8B-B14F-4D97-AF65-F5344CB8AC3E}">
        <p14:creationId xmlns:p14="http://schemas.microsoft.com/office/powerpoint/2010/main" val="9922723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E2E13-2A2A-2C1A-3007-3E6ACFAFF2B7}"/>
              </a:ext>
            </a:extLst>
          </p:cNvPr>
          <p:cNvSpPr>
            <a:spLocks noGrp="1"/>
          </p:cNvSpPr>
          <p:nvPr>
            <p:ph type="title"/>
          </p:nvPr>
        </p:nvSpPr>
        <p:spPr/>
        <p:txBody>
          <a:bodyPr/>
          <a:lstStyle/>
          <a:p>
            <a:r>
              <a:rPr lang="en-US" dirty="0" err="1"/>
              <a:t>Uvicorn</a:t>
            </a:r>
            <a:endParaRPr lang="en-US" dirty="0"/>
          </a:p>
        </p:txBody>
      </p:sp>
      <p:sp>
        <p:nvSpPr>
          <p:cNvPr id="5" name="Rectangle 2">
            <a:extLst>
              <a:ext uri="{FF2B5EF4-FFF2-40B4-BE49-F238E27FC236}">
                <a16:creationId xmlns:a16="http://schemas.microsoft.com/office/drawing/2014/main" id="{8B85646F-5CB3-B1B9-1B5A-66A8675CF124}"/>
              </a:ext>
            </a:extLst>
          </p:cNvPr>
          <p:cNvSpPr>
            <a:spLocks noGrp="1" noChangeArrowheads="1"/>
          </p:cNvSpPr>
          <p:nvPr>
            <p:ph idx="1"/>
          </p:nvPr>
        </p:nvSpPr>
        <p:spPr bwMode="auto">
          <a:xfrm>
            <a:off x="1285816" y="2274554"/>
            <a:ext cx="9869864" cy="29310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eaLnBrk="0" fontAlgn="base" hangingPunct="0">
              <a:lnSpc>
                <a:spcPct val="100000"/>
              </a:lnSpc>
              <a:spcBef>
                <a:spcPct val="0"/>
              </a:spcBef>
              <a:spcAft>
                <a:spcPct val="0"/>
              </a:spcAft>
              <a:buClrTx/>
              <a:buSzTx/>
              <a:buNone/>
            </a:pPr>
            <a:r>
              <a:rPr lang="en-US" sz="1600" dirty="0" err="1">
                <a:latin typeface="Arial" panose="020B0604020202020204" pitchFamily="34" charset="0"/>
                <a:cs typeface="Arial" panose="020B0604020202020204" pitchFamily="34" charset="0"/>
              </a:rPr>
              <a:t>FastAPI</a:t>
            </a:r>
            <a:r>
              <a:rPr lang="en-US" sz="1600" dirty="0">
                <a:latin typeface="Arial" panose="020B0604020202020204" pitchFamily="34" charset="0"/>
                <a:cs typeface="Arial" panose="020B0604020202020204" pitchFamily="34" charset="0"/>
              </a:rPr>
              <a:t> is the application framework, but it needs an </a:t>
            </a:r>
            <a:r>
              <a:rPr lang="en-US" sz="1600" b="1" dirty="0">
                <a:latin typeface="Arial" panose="020B0604020202020204" pitchFamily="34" charset="0"/>
                <a:cs typeface="Arial" panose="020B0604020202020204" pitchFamily="34" charset="0"/>
              </a:rPr>
              <a:t>ASGI server</a:t>
            </a:r>
            <a:r>
              <a:rPr lang="en-US" sz="1600" dirty="0">
                <a:latin typeface="Arial" panose="020B0604020202020204" pitchFamily="34" charset="0"/>
                <a:cs typeface="Arial" panose="020B0604020202020204" pitchFamily="34" charset="0"/>
              </a:rPr>
              <a:t> (Asynchronous Server Gateway Interface) to actually "talk" to the internet. That's where </a:t>
            </a:r>
            <a:r>
              <a:rPr lang="en-US" sz="1600" b="1" dirty="0" err="1">
                <a:latin typeface="Arial" panose="020B0604020202020204" pitchFamily="34" charset="0"/>
                <a:cs typeface="Arial" panose="020B0604020202020204" pitchFamily="34" charset="0"/>
              </a:rPr>
              <a:t>Uvicorn</a:t>
            </a:r>
            <a:r>
              <a:rPr lang="en-US" sz="1600" dirty="0">
                <a:latin typeface="Arial" panose="020B0604020202020204" pitchFamily="34" charset="0"/>
                <a:cs typeface="Arial" panose="020B0604020202020204" pitchFamily="34" charset="0"/>
              </a:rPr>
              <a:t> comes in.</a:t>
            </a:r>
          </a:p>
          <a:p>
            <a:pPr marL="0" indent="0">
              <a:buNone/>
            </a:pPr>
            <a:r>
              <a:rPr lang="en-US" sz="1600" b="1" dirty="0">
                <a:latin typeface="Arial" panose="020B0604020202020204" pitchFamily="34" charset="0"/>
                <a:cs typeface="Arial" panose="020B0604020202020204" pitchFamily="34" charset="0"/>
              </a:rPr>
              <a:t>ASGI</a:t>
            </a:r>
            <a:r>
              <a:rPr lang="en-US" sz="1600" dirty="0">
                <a:latin typeface="Arial" panose="020B0604020202020204" pitchFamily="34" charset="0"/>
                <a:cs typeface="Arial" panose="020B0604020202020204" pitchFamily="34" charset="0"/>
              </a:rPr>
              <a:t> (Asynchronous Server Gateway Interface) is a standard Python specification that enables asynchronous web servers, frameworks, and applications to communicate</a:t>
            </a:r>
          </a:p>
          <a:p>
            <a:pPr marL="0" lvl="0" indent="0" eaLnBrk="0" fontAlgn="base" hangingPunct="0">
              <a:lnSpc>
                <a:spcPct val="100000"/>
              </a:lnSpc>
              <a:spcBef>
                <a:spcPct val="0"/>
              </a:spcBef>
              <a:spcAft>
                <a:spcPct val="0"/>
              </a:spcAft>
              <a:buClrTx/>
              <a:buSzTx/>
              <a:buNone/>
            </a:pPr>
            <a:endParaRPr lang="en-US" sz="1600" dirty="0"/>
          </a:p>
          <a:p>
            <a:pPr marL="0" lvl="0" indent="0" eaLnBrk="0" fontAlgn="base" hangingPunct="0">
              <a:lnSpc>
                <a:spcPct val="100000"/>
              </a:lnSpc>
              <a:spcBef>
                <a:spcPct val="0"/>
              </a:spcBef>
              <a:spcAft>
                <a:spcPct val="0"/>
              </a:spcAft>
              <a:buClrTx/>
              <a:buSzTx/>
              <a:buFontTx/>
              <a:buChar char="•"/>
            </a:pP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uvicorn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server:app</a:t>
            </a:r>
            <a:r>
              <a:rPr lang="en-US" sz="1600" dirty="0">
                <a:latin typeface="Arial" panose="020B0604020202020204" pitchFamily="34" charset="0"/>
                <a:cs typeface="Arial" panose="020B0604020202020204" pitchFamily="34" charset="0"/>
              </a:rPr>
              <a:t> --reload</a:t>
            </a:r>
            <a:r>
              <a:rPr lang="en-US" altLang="en-US" sz="1600" b="1" dirty="0">
                <a:solidFill>
                  <a:schemeClr val="tx1"/>
                </a:solidFill>
                <a:latin typeface="Arial" panose="020B0604020202020204" pitchFamily="34" charset="0"/>
                <a:cs typeface="Arial" panose="020B0604020202020204" pitchFamily="34" charset="0"/>
              </a:rPr>
              <a:t> </a:t>
            </a:r>
          </a:p>
          <a:p>
            <a:pPr marL="0" lvl="0" indent="0" eaLnBrk="0" fontAlgn="base" hangingPunct="0">
              <a:lnSpc>
                <a:spcPct val="100000"/>
              </a:lnSpc>
              <a:spcBef>
                <a:spcPct val="0"/>
              </a:spcBef>
              <a:spcAft>
                <a:spcPct val="0"/>
              </a:spcAft>
              <a:buClrTx/>
              <a:buSzTx/>
              <a:buFontTx/>
              <a:buChar char="•"/>
            </a:pPr>
            <a:r>
              <a:rPr lang="en-US" altLang="en-US" sz="1600" b="1" dirty="0">
                <a:solidFill>
                  <a:schemeClr val="tx1"/>
                </a:solidFill>
                <a:latin typeface="Arial" panose="020B0604020202020204" pitchFamily="34" charset="0"/>
                <a:cs typeface="Arial" panose="020B0604020202020204" pitchFamily="34" charset="0"/>
              </a:rPr>
              <a:t> server</a:t>
            </a:r>
            <a:r>
              <a:rPr lang="en-US" altLang="en-US" sz="1600" dirty="0">
                <a:solidFill>
                  <a:schemeClr val="tx1"/>
                </a:solidFill>
                <a:latin typeface="Arial" panose="020B0604020202020204" pitchFamily="34" charset="0"/>
                <a:cs typeface="Arial" panose="020B0604020202020204" pitchFamily="34" charset="0"/>
              </a:rPr>
              <a:t>: Tells </a:t>
            </a:r>
            <a:r>
              <a:rPr lang="en-US" altLang="en-US" sz="1600" dirty="0" err="1">
                <a:solidFill>
                  <a:schemeClr val="tx1"/>
                </a:solidFill>
                <a:latin typeface="Arial" panose="020B0604020202020204" pitchFamily="34" charset="0"/>
                <a:cs typeface="Arial" panose="020B0604020202020204" pitchFamily="34" charset="0"/>
              </a:rPr>
              <a:t>Uvicorn</a:t>
            </a:r>
            <a:r>
              <a:rPr lang="en-US" altLang="en-US" sz="1600" dirty="0">
                <a:solidFill>
                  <a:schemeClr val="tx1"/>
                </a:solidFill>
                <a:latin typeface="Arial" panose="020B0604020202020204" pitchFamily="34" charset="0"/>
                <a:cs typeface="Arial" panose="020B0604020202020204" pitchFamily="34" charset="0"/>
              </a:rPr>
              <a:t> to look for a Python file named </a:t>
            </a:r>
            <a:r>
              <a:rPr lang="en-US" altLang="en-US" sz="1600" b="1" dirty="0">
                <a:solidFill>
                  <a:schemeClr val="tx1"/>
                </a:solidFill>
                <a:latin typeface="Arial" panose="020B0604020202020204" pitchFamily="34" charset="0"/>
                <a:cs typeface="Arial" panose="020B0604020202020204" pitchFamily="34" charset="0"/>
              </a:rPr>
              <a:t>server.py</a:t>
            </a:r>
            <a:r>
              <a:rPr lang="en-US" altLang="en-US" sz="1600" dirty="0">
                <a:solidFill>
                  <a:schemeClr val="tx1"/>
                </a:solidFill>
                <a:latin typeface="Arial" panose="020B0604020202020204" pitchFamily="34" charset="0"/>
                <a:cs typeface="Arial" panose="020B0604020202020204" pitchFamily="34" charset="0"/>
              </a:rPr>
              <a:t>.</a:t>
            </a:r>
          </a:p>
          <a:p>
            <a:pPr marL="0" lvl="0" indent="0" eaLnBrk="0" fontAlgn="base" hangingPunct="0">
              <a:lnSpc>
                <a:spcPct val="100000"/>
              </a:lnSpc>
              <a:spcBef>
                <a:spcPct val="0"/>
              </a:spcBef>
              <a:spcAft>
                <a:spcPct val="0"/>
              </a:spcAft>
              <a:buClrTx/>
              <a:buSzTx/>
              <a:buFontTx/>
              <a:buChar char="•"/>
            </a:pPr>
            <a:r>
              <a:rPr lang="en-US" altLang="en-US" sz="1600" b="1" dirty="0">
                <a:solidFill>
                  <a:schemeClr val="tx1"/>
                </a:solidFill>
                <a:latin typeface="Arial" panose="020B0604020202020204" pitchFamily="34" charset="0"/>
                <a:cs typeface="Arial" panose="020B0604020202020204" pitchFamily="34" charset="0"/>
              </a:rPr>
              <a:t> app</a:t>
            </a:r>
            <a:r>
              <a:rPr lang="en-US" altLang="en-US" sz="1600" dirty="0">
                <a:solidFill>
                  <a:schemeClr val="tx1"/>
                </a:solidFill>
                <a:latin typeface="Arial" panose="020B0604020202020204" pitchFamily="34" charset="0"/>
                <a:cs typeface="Arial" panose="020B0604020202020204" pitchFamily="34" charset="0"/>
              </a:rPr>
              <a:t>: Tells </a:t>
            </a:r>
            <a:r>
              <a:rPr lang="en-US" altLang="en-US" sz="1600" dirty="0" err="1">
                <a:solidFill>
                  <a:schemeClr val="tx1"/>
                </a:solidFill>
                <a:latin typeface="Arial" panose="020B0604020202020204" pitchFamily="34" charset="0"/>
                <a:cs typeface="Arial" panose="020B0604020202020204" pitchFamily="34" charset="0"/>
              </a:rPr>
              <a:t>Uvicorn</a:t>
            </a:r>
            <a:r>
              <a:rPr lang="en-US" altLang="en-US" sz="1600" dirty="0">
                <a:solidFill>
                  <a:schemeClr val="tx1"/>
                </a:solidFill>
                <a:latin typeface="Arial" panose="020B0604020202020204" pitchFamily="34" charset="0"/>
                <a:cs typeface="Arial" panose="020B0604020202020204" pitchFamily="34" charset="0"/>
              </a:rPr>
              <a:t> to look inside that file for the variable named </a:t>
            </a:r>
            <a:r>
              <a:rPr lang="en-US" altLang="en-US" sz="1600" b="1" dirty="0">
                <a:solidFill>
                  <a:schemeClr val="tx1"/>
                </a:solidFill>
                <a:latin typeface="Arial" panose="020B0604020202020204" pitchFamily="34" charset="0"/>
                <a:cs typeface="Arial" panose="020B0604020202020204" pitchFamily="34" charset="0"/>
              </a:rPr>
              <a:t>app</a:t>
            </a:r>
            <a:r>
              <a:rPr lang="en-US" altLang="en-US" sz="1600" dirty="0">
                <a:solidFill>
                  <a:schemeClr val="tx1"/>
                </a:solidFill>
                <a:latin typeface="Arial" panose="020B0604020202020204" pitchFamily="34" charset="0"/>
                <a:cs typeface="Arial" panose="020B0604020202020204" pitchFamily="34" charset="0"/>
              </a:rPr>
              <a:t> (the </a:t>
            </a:r>
            <a:r>
              <a:rPr lang="en-US" altLang="en-US" sz="1600" dirty="0" err="1">
                <a:solidFill>
                  <a:schemeClr val="tx1"/>
                </a:solidFill>
                <a:latin typeface="Arial" panose="020B0604020202020204" pitchFamily="34" charset="0"/>
                <a:cs typeface="Arial" panose="020B0604020202020204" pitchFamily="34" charset="0"/>
              </a:rPr>
              <a:t>FastAPI</a:t>
            </a:r>
            <a:r>
              <a:rPr lang="en-US" altLang="en-US" sz="1600" dirty="0">
                <a:solidFill>
                  <a:schemeClr val="tx1"/>
                </a:solidFill>
                <a:latin typeface="Arial" panose="020B0604020202020204" pitchFamily="34" charset="0"/>
                <a:cs typeface="Arial" panose="020B0604020202020204" pitchFamily="34" charset="0"/>
              </a:rPr>
              <a:t>() instance).</a:t>
            </a:r>
          </a:p>
          <a:p>
            <a:pPr marL="0" lvl="0" indent="0" eaLnBrk="0" fontAlgn="base" hangingPunct="0">
              <a:lnSpc>
                <a:spcPct val="100000"/>
              </a:lnSpc>
              <a:spcBef>
                <a:spcPct val="0"/>
              </a:spcBef>
              <a:spcAft>
                <a:spcPct val="0"/>
              </a:spcAft>
              <a:buClrTx/>
              <a:buSzTx/>
              <a:buFontTx/>
              <a:buChar char="•"/>
            </a:pPr>
            <a:r>
              <a:rPr lang="en-US" altLang="en-US" sz="1600" b="1" dirty="0">
                <a:solidFill>
                  <a:schemeClr val="tx1"/>
                </a:solidFill>
                <a:latin typeface="Arial" panose="020B0604020202020204" pitchFamily="34" charset="0"/>
                <a:cs typeface="Arial" panose="020B0604020202020204" pitchFamily="34" charset="0"/>
              </a:rPr>
              <a:t> --reload</a:t>
            </a:r>
            <a:r>
              <a:rPr lang="en-US" altLang="en-US" sz="1600" dirty="0">
                <a:solidFill>
                  <a:schemeClr val="tx1"/>
                </a:solidFill>
                <a:latin typeface="Arial" panose="020B0604020202020204" pitchFamily="34" charset="0"/>
                <a:cs typeface="Arial" panose="020B0604020202020204" pitchFamily="34" charset="0"/>
              </a:rPr>
              <a:t>: </a:t>
            </a:r>
            <a:r>
              <a:rPr lang="en-US" altLang="en-US" sz="1600" b="1" dirty="0">
                <a:solidFill>
                  <a:schemeClr val="tx1"/>
                </a:solidFill>
                <a:latin typeface="Arial" panose="020B0604020202020204" pitchFamily="34" charset="0"/>
                <a:cs typeface="Arial" panose="020B0604020202020204" pitchFamily="34" charset="0"/>
              </a:rPr>
              <a:t>The Developer's Best Friend.</a:t>
            </a:r>
            <a:r>
              <a:rPr lang="en-US" altLang="en-US" sz="1600" dirty="0">
                <a:solidFill>
                  <a:schemeClr val="tx1"/>
                </a:solidFill>
                <a:latin typeface="Arial" panose="020B0604020202020204" pitchFamily="34" charset="0"/>
                <a:cs typeface="Arial" panose="020B0604020202020204" pitchFamily="34" charset="0"/>
              </a:rPr>
              <a:t> This flag makes the server restart automatically every time you save a change to your code.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20472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A293F-7843-4EBB-BE44-A7BDD366D0B6}"/>
              </a:ext>
            </a:extLst>
          </p:cNvPr>
          <p:cNvSpPr>
            <a:spLocks noGrp="1"/>
          </p:cNvSpPr>
          <p:nvPr>
            <p:ph type="title"/>
          </p:nvPr>
        </p:nvSpPr>
        <p:spPr/>
        <p:txBody>
          <a:bodyPr/>
          <a:lstStyle/>
          <a:p>
            <a:r>
              <a:rPr lang="en-US" dirty="0" err="1"/>
              <a:t>FastApi</a:t>
            </a:r>
            <a:r>
              <a:rPr lang="en-US" dirty="0"/>
              <a:t> basics – server side: API</a:t>
            </a:r>
          </a:p>
        </p:txBody>
      </p:sp>
      <p:sp>
        <p:nvSpPr>
          <p:cNvPr id="3" name="Content Placeholder 2">
            <a:extLst>
              <a:ext uri="{FF2B5EF4-FFF2-40B4-BE49-F238E27FC236}">
                <a16:creationId xmlns:a16="http://schemas.microsoft.com/office/drawing/2014/main" id="{BFE7F2A3-8DCE-4C05-9002-D03F5ADE8C1D}"/>
              </a:ext>
            </a:extLst>
          </p:cNvPr>
          <p:cNvSpPr>
            <a:spLocks noGrp="1"/>
          </p:cNvSpPr>
          <p:nvPr>
            <p:ph sz="half" idx="1"/>
          </p:nvPr>
        </p:nvSpPr>
        <p:spPr>
          <a:xfrm>
            <a:off x="350429" y="1845734"/>
            <a:ext cx="5684610" cy="4023360"/>
          </a:xfrm>
        </p:spPr>
        <p:style>
          <a:lnRef idx="2">
            <a:schemeClr val="dk1"/>
          </a:lnRef>
          <a:fillRef idx="1">
            <a:schemeClr val="lt1"/>
          </a:fillRef>
          <a:effectRef idx="0">
            <a:schemeClr val="dk1"/>
          </a:effectRef>
          <a:fontRef idx="minor">
            <a:schemeClr val="dk1"/>
          </a:fontRef>
        </p:style>
        <p:txBody>
          <a:bodyPr>
            <a:normAutofit fontScale="55000" lnSpcReduction="20000"/>
          </a:bodyPr>
          <a:lstStyle/>
          <a:p>
            <a:r>
              <a:rPr lang="en-US" sz="1800" dirty="0">
                <a:solidFill>
                  <a:schemeClr val="tx1"/>
                </a:solidFill>
                <a:latin typeface="Consolas" panose="020B0609020204030204" pitchFamily="49" charset="0"/>
              </a:rPr>
              <a:t># /h2/{param1}&amp;{param2}</a:t>
            </a:r>
          </a:p>
          <a:p>
            <a:r>
              <a:rPr lang="en-US" sz="1800" dirty="0">
                <a:solidFill>
                  <a:schemeClr val="tx1"/>
                </a:solidFill>
                <a:latin typeface="Consolas" panose="020B0609020204030204" pitchFamily="49" charset="0"/>
              </a:rPr>
              <a:t>@app.get("/h2/{param1}&amp;{param2}")</a:t>
            </a:r>
          </a:p>
          <a:p>
            <a:r>
              <a:rPr lang="en-US" sz="1800" dirty="0">
                <a:solidFill>
                  <a:schemeClr val="tx1"/>
                </a:solidFill>
                <a:latin typeface="Consolas" panose="020B0609020204030204" pitchFamily="49" charset="0"/>
              </a:rPr>
              <a:t>def </a:t>
            </a:r>
            <a:r>
              <a:rPr lang="en-US" sz="1800" dirty="0" err="1">
                <a:solidFill>
                  <a:schemeClr val="tx1"/>
                </a:solidFill>
                <a:latin typeface="Consolas" panose="020B0609020204030204" pitchFamily="49" charset="0"/>
              </a:rPr>
              <a:t>url_two_params</a:t>
            </a:r>
            <a:r>
              <a:rPr lang="en-US" sz="1800" dirty="0">
                <a:solidFill>
                  <a:schemeClr val="tx1"/>
                </a:solidFill>
                <a:latin typeface="Consolas" panose="020B0609020204030204" pitchFamily="49" charset="0"/>
              </a:rPr>
              <a:t>(</a:t>
            </a:r>
          </a:p>
          <a:p>
            <a:r>
              <a:rPr lang="en-US" sz="1800" dirty="0">
                <a:solidFill>
                  <a:schemeClr val="tx1"/>
                </a:solidFill>
                <a:latin typeface="Consolas" panose="020B0609020204030204" pitchFamily="49" charset="0"/>
              </a:rPr>
              <a:t>    param1: str = Path(...),</a:t>
            </a:r>
          </a:p>
          <a:p>
            <a:r>
              <a:rPr lang="en-US" sz="1800" dirty="0">
                <a:solidFill>
                  <a:schemeClr val="tx1"/>
                </a:solidFill>
                <a:latin typeface="Consolas" panose="020B0609020204030204" pitchFamily="49" charset="0"/>
              </a:rPr>
              <a:t>    param2: str = Path(...)</a:t>
            </a:r>
          </a:p>
          <a:p>
            <a:r>
              <a:rPr lang="en-US" sz="1800" dirty="0">
                <a:solidFill>
                  <a:schemeClr val="tx1"/>
                </a:solidFill>
                <a:latin typeface="Consolas" panose="020B0609020204030204" pitchFamily="49" charset="0"/>
              </a:rPr>
              <a:t>):</a:t>
            </a:r>
          </a:p>
          <a:p>
            <a:r>
              <a:rPr lang="en-US" sz="1800" dirty="0">
                <a:solidFill>
                  <a:schemeClr val="tx1"/>
                </a:solidFill>
                <a:latin typeface="Consolas" panose="020B0609020204030204" pitchFamily="49" charset="0"/>
              </a:rPr>
              <a:t>    return {"param1": param1, "param2": param2}</a:t>
            </a:r>
          </a:p>
          <a:p>
            <a:endParaRPr lang="en-US" sz="1800" dirty="0">
              <a:solidFill>
                <a:schemeClr val="tx1"/>
              </a:solidFill>
              <a:latin typeface="Consolas" panose="020B0609020204030204" pitchFamily="49" charset="0"/>
            </a:endParaRPr>
          </a:p>
          <a:p>
            <a:r>
              <a:rPr lang="en-US" sz="1800" dirty="0">
                <a:solidFill>
                  <a:schemeClr val="tx1"/>
                </a:solidFill>
                <a:latin typeface="Consolas" panose="020B0609020204030204" pitchFamily="49" charset="0"/>
              </a:rPr>
              <a:t># /h2/{param1}/path2</a:t>
            </a:r>
          </a:p>
          <a:p>
            <a:r>
              <a:rPr lang="en-US" sz="1800" dirty="0">
                <a:solidFill>
                  <a:schemeClr val="tx1"/>
                </a:solidFill>
                <a:latin typeface="Consolas" panose="020B0609020204030204" pitchFamily="49" charset="0"/>
              </a:rPr>
              <a:t>@app.get("/h2/{param1}/path2")</a:t>
            </a:r>
          </a:p>
          <a:p>
            <a:r>
              <a:rPr lang="en-US" sz="1800" dirty="0">
                <a:solidFill>
                  <a:schemeClr val="tx1"/>
                </a:solidFill>
                <a:latin typeface="Consolas" panose="020B0609020204030204" pitchFamily="49" charset="0"/>
              </a:rPr>
              <a:t>def </a:t>
            </a:r>
            <a:r>
              <a:rPr lang="en-US" sz="1800" dirty="0" err="1">
                <a:solidFill>
                  <a:schemeClr val="tx1"/>
                </a:solidFill>
                <a:latin typeface="Consolas" panose="020B0609020204030204" pitchFamily="49" charset="0"/>
              </a:rPr>
              <a:t>url_middle_param</a:t>
            </a:r>
            <a:r>
              <a:rPr lang="en-US" sz="1800" dirty="0">
                <a:solidFill>
                  <a:schemeClr val="tx1"/>
                </a:solidFill>
                <a:latin typeface="Consolas" panose="020B0609020204030204" pitchFamily="49" charset="0"/>
              </a:rPr>
              <a:t>(param1: str):</a:t>
            </a:r>
          </a:p>
          <a:p>
            <a:r>
              <a:rPr lang="en-US" sz="1800" dirty="0">
                <a:solidFill>
                  <a:schemeClr val="tx1"/>
                </a:solidFill>
                <a:latin typeface="Consolas" panose="020B0609020204030204" pitchFamily="49" charset="0"/>
              </a:rPr>
              <a:t>    return {"param1": param1}</a:t>
            </a:r>
            <a:endParaRPr lang="en-US" dirty="0">
              <a:solidFill>
                <a:schemeClr val="tx1"/>
              </a:solidFill>
              <a:latin typeface="Consolas" panose="020B0609020204030204" pitchFamily="49" charset="0"/>
            </a:endParaRPr>
          </a:p>
          <a:p>
            <a:endParaRPr lang="en-US" dirty="0">
              <a:latin typeface="Consolas" panose="020B0609020204030204" pitchFamily="49" charset="0"/>
            </a:endParaRPr>
          </a:p>
        </p:txBody>
      </p:sp>
      <p:sp>
        <p:nvSpPr>
          <p:cNvPr id="4" name="Content Placeholder 3">
            <a:extLst>
              <a:ext uri="{FF2B5EF4-FFF2-40B4-BE49-F238E27FC236}">
                <a16:creationId xmlns:a16="http://schemas.microsoft.com/office/drawing/2014/main" id="{A9551C38-0A27-44B9-A47B-F969055AA542}"/>
              </a:ext>
            </a:extLst>
          </p:cNvPr>
          <p:cNvSpPr>
            <a:spLocks noGrp="1"/>
          </p:cNvSpPr>
          <p:nvPr>
            <p:ph sz="half" idx="2"/>
          </p:nvPr>
        </p:nvSpPr>
        <p:spPr>
          <a:xfrm>
            <a:off x="6217919" y="1845735"/>
            <a:ext cx="5817117" cy="4023360"/>
          </a:xfrm>
        </p:spPr>
        <p:style>
          <a:lnRef idx="2">
            <a:schemeClr val="dk1"/>
          </a:lnRef>
          <a:fillRef idx="1">
            <a:schemeClr val="lt1"/>
          </a:fillRef>
          <a:effectRef idx="0">
            <a:schemeClr val="dk1"/>
          </a:effectRef>
          <a:fontRef idx="minor">
            <a:schemeClr val="dk1"/>
          </a:fontRef>
        </p:style>
        <p:txBody>
          <a:bodyPr>
            <a:normAutofit fontScale="55000" lnSpcReduction="20000"/>
          </a:bodyPr>
          <a:lstStyle/>
          <a:p>
            <a:r>
              <a:rPr lang="pt-BR" sz="1800" dirty="0">
                <a:solidFill>
                  <a:schemeClr val="tx1"/>
                </a:solidFill>
                <a:latin typeface="Consolas" panose="020B0609020204030204" pitchFamily="49" charset="0"/>
              </a:rPr>
              <a:t># /h3?param1=...&amp;param2=...</a:t>
            </a:r>
          </a:p>
          <a:p>
            <a:r>
              <a:rPr lang="pt-BR" sz="1800" dirty="0">
                <a:solidFill>
                  <a:schemeClr val="tx1"/>
                </a:solidFill>
                <a:latin typeface="Consolas" panose="020B0609020204030204" pitchFamily="49" charset="0"/>
              </a:rPr>
              <a:t>@app.get("/h3")</a:t>
            </a:r>
          </a:p>
          <a:p>
            <a:r>
              <a:rPr lang="pt-BR" sz="1800" dirty="0">
                <a:solidFill>
                  <a:schemeClr val="tx1"/>
                </a:solidFill>
                <a:latin typeface="Consolas" panose="020B0609020204030204" pitchFamily="49" charset="0"/>
              </a:rPr>
              <a:t>def query_params(</a:t>
            </a:r>
          </a:p>
          <a:p>
            <a:r>
              <a:rPr lang="pt-BR" sz="1800" dirty="0">
                <a:solidFill>
                  <a:schemeClr val="tx1"/>
                </a:solidFill>
                <a:latin typeface="Consolas" panose="020B0609020204030204" pitchFamily="49" charset="0"/>
              </a:rPr>
              <a:t>    param1: Optional[str] = Query(None),</a:t>
            </a:r>
          </a:p>
          <a:p>
            <a:r>
              <a:rPr lang="pt-BR" sz="1800" dirty="0">
                <a:solidFill>
                  <a:schemeClr val="tx1"/>
                </a:solidFill>
                <a:latin typeface="Consolas" panose="020B0609020204030204" pitchFamily="49" charset="0"/>
              </a:rPr>
              <a:t>    param2: Optional[str] = Query(None)</a:t>
            </a:r>
          </a:p>
          <a:p>
            <a:r>
              <a:rPr lang="pt-BR" sz="1800" dirty="0">
                <a:solidFill>
                  <a:schemeClr val="tx1"/>
                </a:solidFill>
                <a:latin typeface="Consolas" panose="020B0609020204030204" pitchFamily="49" charset="0"/>
              </a:rPr>
              <a:t>):</a:t>
            </a:r>
          </a:p>
          <a:p>
            <a:r>
              <a:rPr lang="pt-BR" sz="1800" dirty="0">
                <a:solidFill>
                  <a:schemeClr val="tx1"/>
                </a:solidFill>
                <a:latin typeface="Consolas" panose="020B0609020204030204" pitchFamily="49" charset="0"/>
              </a:rPr>
              <a:t>    return {"param1": param1, "param2": param2}</a:t>
            </a:r>
          </a:p>
          <a:p>
            <a:r>
              <a:rPr lang="pt-BR" sz="1800" dirty="0">
                <a:solidFill>
                  <a:schemeClr val="tx1"/>
                </a:solidFill>
                <a:latin typeface="Consolas" panose="020B0609020204030204" pitchFamily="49" charset="0"/>
              </a:rPr>
              <a:t>class BodyParams(BaseModel):</a:t>
            </a:r>
          </a:p>
          <a:p>
            <a:r>
              <a:rPr lang="pt-BR" sz="1800" dirty="0">
                <a:solidFill>
                  <a:schemeClr val="tx1"/>
                </a:solidFill>
                <a:latin typeface="Consolas" panose="020B0609020204030204" pitchFamily="49" charset="0"/>
              </a:rPr>
              <a:t>    param1: Optional[str] = None</a:t>
            </a:r>
          </a:p>
          <a:p>
            <a:r>
              <a:rPr lang="pt-BR" sz="1800" dirty="0">
                <a:solidFill>
                  <a:schemeClr val="tx1"/>
                </a:solidFill>
                <a:latin typeface="Consolas" panose="020B0609020204030204" pitchFamily="49" charset="0"/>
              </a:rPr>
              <a:t>    param2: Optional[str] = None</a:t>
            </a:r>
          </a:p>
          <a:p>
            <a:endParaRPr lang="pt-BR" sz="1800" dirty="0">
              <a:solidFill>
                <a:schemeClr val="tx1"/>
              </a:solidFill>
              <a:latin typeface="Consolas" panose="020B0609020204030204" pitchFamily="49" charset="0"/>
            </a:endParaRPr>
          </a:p>
          <a:p>
            <a:r>
              <a:rPr lang="pt-BR" sz="1800" dirty="0">
                <a:solidFill>
                  <a:schemeClr val="tx1"/>
                </a:solidFill>
                <a:latin typeface="Consolas" panose="020B0609020204030204" pitchFamily="49" charset="0"/>
              </a:rPr>
              <a:t>@app.post("/h4", status_code=status.HTTP_200_OK)</a:t>
            </a:r>
          </a:p>
          <a:p>
            <a:r>
              <a:rPr lang="pt-BR" sz="1800" dirty="0">
                <a:solidFill>
                  <a:schemeClr val="tx1"/>
                </a:solidFill>
                <a:latin typeface="Consolas" panose="020B0609020204030204" pitchFamily="49" charset="0"/>
              </a:rPr>
              <a:t>def body_params(body: BodyParams):</a:t>
            </a:r>
          </a:p>
          <a:p>
            <a:r>
              <a:rPr lang="pt-BR" sz="1800" dirty="0">
                <a:solidFill>
                  <a:schemeClr val="tx1"/>
                </a:solidFill>
                <a:latin typeface="Consolas" panose="020B0609020204030204" pitchFamily="49" charset="0"/>
              </a:rPr>
              <a:t>    return {"param1": body.param1, "param2": body.param2}</a:t>
            </a:r>
          </a:p>
          <a:p>
            <a:endParaRPr lang="en-US" dirty="0">
              <a:solidFill>
                <a:schemeClr val="tx1"/>
              </a:solidFill>
            </a:endParaRPr>
          </a:p>
        </p:txBody>
      </p:sp>
    </p:spTree>
    <p:extLst>
      <p:ext uri="{BB962C8B-B14F-4D97-AF65-F5344CB8AC3E}">
        <p14:creationId xmlns:p14="http://schemas.microsoft.com/office/powerpoint/2010/main" val="23317599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A293F-7843-4EBB-BE44-A7BDD366D0B6}"/>
              </a:ext>
            </a:extLst>
          </p:cNvPr>
          <p:cNvSpPr>
            <a:spLocks noGrp="1"/>
          </p:cNvSpPr>
          <p:nvPr>
            <p:ph type="title"/>
          </p:nvPr>
        </p:nvSpPr>
        <p:spPr/>
        <p:txBody>
          <a:bodyPr/>
          <a:lstStyle/>
          <a:p>
            <a:r>
              <a:rPr lang="en-US" dirty="0" err="1"/>
              <a:t>FastApi</a:t>
            </a:r>
            <a:r>
              <a:rPr lang="en-US" dirty="0"/>
              <a:t> basics – client side</a:t>
            </a:r>
          </a:p>
        </p:txBody>
      </p:sp>
      <p:sp>
        <p:nvSpPr>
          <p:cNvPr id="3" name="Content Placeholder 2">
            <a:extLst>
              <a:ext uri="{FF2B5EF4-FFF2-40B4-BE49-F238E27FC236}">
                <a16:creationId xmlns:a16="http://schemas.microsoft.com/office/drawing/2014/main" id="{BFE7F2A3-8DCE-4C05-9002-D03F5ADE8C1D}"/>
              </a:ext>
            </a:extLst>
          </p:cNvPr>
          <p:cNvSpPr>
            <a:spLocks noGrp="1"/>
          </p:cNvSpPr>
          <p:nvPr>
            <p:ph idx="1"/>
          </p:nvPr>
        </p:nvSpPr>
        <p:spPr/>
        <p:txBody>
          <a:bodyPr>
            <a:normAutofit fontScale="85000" lnSpcReduction="20000"/>
          </a:bodyPr>
          <a:lstStyle/>
          <a:p>
            <a:r>
              <a:rPr lang="en-US" dirty="0">
                <a:solidFill>
                  <a:schemeClr val="tx1"/>
                </a:solidFill>
                <a:latin typeface="Consolas" panose="020B0609020204030204" pitchFamily="49" charset="0"/>
              </a:rPr>
              <a:t>import requests, </a:t>
            </a:r>
            <a:r>
              <a:rPr lang="en-US" dirty="0" err="1">
                <a:solidFill>
                  <a:schemeClr val="tx1"/>
                </a:solidFill>
                <a:latin typeface="Consolas" panose="020B0609020204030204" pitchFamily="49" charset="0"/>
              </a:rPr>
              <a:t>json</a:t>
            </a:r>
            <a:endParaRPr lang="en-US" dirty="0">
              <a:solidFill>
                <a:schemeClr val="tx1"/>
              </a:solidFill>
              <a:latin typeface="Consolas" panose="020B0609020204030204" pitchFamily="49" charset="0"/>
            </a:endParaRPr>
          </a:p>
          <a:p>
            <a:endParaRPr lang="en-US" dirty="0">
              <a:solidFill>
                <a:schemeClr val="tx1"/>
              </a:solidFill>
              <a:latin typeface="Consolas" panose="020B0609020204030204" pitchFamily="49" charset="0"/>
            </a:endParaRPr>
          </a:p>
          <a:p>
            <a:r>
              <a:rPr lang="en-US" dirty="0">
                <a:solidFill>
                  <a:schemeClr val="tx1"/>
                </a:solidFill>
                <a:latin typeface="Consolas" panose="020B0609020204030204" pitchFamily="49" charset="0"/>
              </a:rPr>
              <a:t>r = </a:t>
            </a:r>
            <a:r>
              <a:rPr lang="en-US" dirty="0" err="1">
                <a:solidFill>
                  <a:schemeClr val="tx1"/>
                </a:solidFill>
                <a:latin typeface="Consolas" panose="020B0609020204030204" pitchFamily="49" charset="0"/>
              </a:rPr>
              <a:t>requests.get</a:t>
            </a:r>
            <a:r>
              <a:rPr lang="en-US" dirty="0">
                <a:solidFill>
                  <a:schemeClr val="tx1"/>
                </a:solidFill>
                <a:latin typeface="Consolas" panose="020B0609020204030204" pitchFamily="49" charset="0"/>
              </a:rPr>
              <a:t>("http://localhost:5000/h2/param1_value&amp;param2_value")</a:t>
            </a:r>
          </a:p>
          <a:p>
            <a:r>
              <a:rPr lang="en-US" dirty="0">
                <a:solidFill>
                  <a:schemeClr val="tx1"/>
                </a:solidFill>
                <a:latin typeface="Consolas" panose="020B0609020204030204" pitchFamily="49" charset="0"/>
              </a:rPr>
              <a:t>print(</a:t>
            </a:r>
            <a:r>
              <a:rPr lang="en-US" dirty="0" err="1">
                <a:solidFill>
                  <a:schemeClr val="tx1"/>
                </a:solidFill>
                <a:latin typeface="Consolas" panose="020B0609020204030204" pitchFamily="49" charset="0"/>
              </a:rPr>
              <a:t>r.json</a:t>
            </a:r>
            <a:r>
              <a:rPr lang="en-US" dirty="0">
                <a:solidFill>
                  <a:schemeClr val="tx1"/>
                </a:solidFill>
                <a:latin typeface="Consolas" panose="020B0609020204030204" pitchFamily="49" charset="0"/>
              </a:rPr>
              <a:t>())</a:t>
            </a:r>
          </a:p>
          <a:p>
            <a:endParaRPr lang="en-US" dirty="0">
              <a:solidFill>
                <a:schemeClr val="tx1"/>
              </a:solidFill>
              <a:latin typeface="Consolas" panose="020B0609020204030204" pitchFamily="49" charset="0"/>
            </a:endParaRPr>
          </a:p>
          <a:p>
            <a:r>
              <a:rPr lang="en-US" dirty="0">
                <a:solidFill>
                  <a:schemeClr val="tx1"/>
                </a:solidFill>
                <a:latin typeface="Consolas" panose="020B0609020204030204" pitchFamily="49" charset="0"/>
              </a:rPr>
              <a:t>r = </a:t>
            </a:r>
            <a:r>
              <a:rPr lang="en-US" dirty="0" err="1">
                <a:solidFill>
                  <a:schemeClr val="tx1"/>
                </a:solidFill>
                <a:latin typeface="Consolas" panose="020B0609020204030204" pitchFamily="49" charset="0"/>
              </a:rPr>
              <a:t>requests.get</a:t>
            </a:r>
            <a:r>
              <a:rPr lang="en-US" dirty="0">
                <a:solidFill>
                  <a:schemeClr val="tx1"/>
                </a:solidFill>
                <a:latin typeface="Consolas" panose="020B0609020204030204" pitchFamily="49" charset="0"/>
              </a:rPr>
              <a:t>("http://localhost:5000/h3", params={"param1":"p1","param2":"p2"})</a:t>
            </a:r>
          </a:p>
          <a:p>
            <a:r>
              <a:rPr lang="en-US" dirty="0">
                <a:solidFill>
                  <a:schemeClr val="tx1"/>
                </a:solidFill>
                <a:latin typeface="Consolas" panose="020B0609020204030204" pitchFamily="49" charset="0"/>
              </a:rPr>
              <a:t>print(</a:t>
            </a:r>
            <a:r>
              <a:rPr lang="en-US" dirty="0" err="1">
                <a:solidFill>
                  <a:schemeClr val="tx1"/>
                </a:solidFill>
                <a:latin typeface="Consolas" panose="020B0609020204030204" pitchFamily="49" charset="0"/>
              </a:rPr>
              <a:t>r.json</a:t>
            </a:r>
            <a:r>
              <a:rPr lang="en-US" dirty="0">
                <a:solidFill>
                  <a:schemeClr val="tx1"/>
                </a:solidFill>
                <a:latin typeface="Consolas" panose="020B0609020204030204" pitchFamily="49" charset="0"/>
              </a:rPr>
              <a:t>())</a:t>
            </a:r>
          </a:p>
          <a:p>
            <a:endParaRPr lang="en-US" dirty="0">
              <a:solidFill>
                <a:schemeClr val="tx1"/>
              </a:solidFill>
              <a:latin typeface="Consolas" panose="020B0609020204030204" pitchFamily="49" charset="0"/>
            </a:endParaRPr>
          </a:p>
          <a:p>
            <a:r>
              <a:rPr lang="en-US" dirty="0">
                <a:solidFill>
                  <a:schemeClr val="tx1"/>
                </a:solidFill>
                <a:latin typeface="Consolas" panose="020B0609020204030204" pitchFamily="49" charset="0"/>
              </a:rPr>
              <a:t>data = {"param1":"p1","param2":"p2"}</a:t>
            </a:r>
          </a:p>
          <a:p>
            <a:r>
              <a:rPr lang="en-US" dirty="0">
                <a:solidFill>
                  <a:schemeClr val="tx1"/>
                </a:solidFill>
                <a:latin typeface="Consolas" panose="020B0609020204030204" pitchFamily="49" charset="0"/>
              </a:rPr>
              <a:t>r = </a:t>
            </a:r>
            <a:r>
              <a:rPr lang="en-US" dirty="0" err="1">
                <a:solidFill>
                  <a:schemeClr val="tx1"/>
                </a:solidFill>
                <a:latin typeface="Consolas" panose="020B0609020204030204" pitchFamily="49" charset="0"/>
              </a:rPr>
              <a:t>requests.post</a:t>
            </a:r>
            <a:r>
              <a:rPr lang="en-US" dirty="0">
                <a:solidFill>
                  <a:schemeClr val="tx1"/>
                </a:solidFill>
                <a:latin typeface="Consolas" panose="020B0609020204030204" pitchFamily="49" charset="0"/>
              </a:rPr>
              <a:t>("http://localhost:5000/h4", </a:t>
            </a:r>
            <a:r>
              <a:rPr lang="en-US" dirty="0" err="1">
                <a:solidFill>
                  <a:schemeClr val="tx1"/>
                </a:solidFill>
                <a:latin typeface="Consolas" panose="020B0609020204030204" pitchFamily="49" charset="0"/>
              </a:rPr>
              <a:t>json</a:t>
            </a:r>
            <a:r>
              <a:rPr lang="en-US" dirty="0">
                <a:solidFill>
                  <a:schemeClr val="tx1"/>
                </a:solidFill>
                <a:latin typeface="Consolas" panose="020B0609020204030204" pitchFamily="49" charset="0"/>
              </a:rPr>
              <a:t>=data)  # content-type auto-set</a:t>
            </a:r>
          </a:p>
          <a:p>
            <a:r>
              <a:rPr lang="en-US" dirty="0">
                <a:solidFill>
                  <a:schemeClr val="tx1"/>
                </a:solidFill>
                <a:latin typeface="Consolas" panose="020B0609020204030204" pitchFamily="49" charset="0"/>
              </a:rPr>
              <a:t>print(</a:t>
            </a:r>
            <a:r>
              <a:rPr lang="en-US" dirty="0" err="1">
                <a:solidFill>
                  <a:schemeClr val="tx1"/>
                </a:solidFill>
                <a:latin typeface="Consolas" panose="020B0609020204030204" pitchFamily="49" charset="0"/>
              </a:rPr>
              <a:t>r.json</a:t>
            </a:r>
            <a:r>
              <a:rPr lang="en-US" dirty="0">
                <a:solidFill>
                  <a:schemeClr val="tx1"/>
                </a:solidFill>
                <a:latin typeface="Consolas" panose="020B0609020204030204" pitchFamily="49" charset="0"/>
              </a:rPr>
              <a:t>())</a:t>
            </a:r>
          </a:p>
        </p:txBody>
      </p:sp>
    </p:spTree>
    <p:extLst>
      <p:ext uri="{BB962C8B-B14F-4D97-AF65-F5344CB8AC3E}">
        <p14:creationId xmlns:p14="http://schemas.microsoft.com/office/powerpoint/2010/main" val="376318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86B37-E8EC-46CF-AEE0-074AA0597841}"/>
              </a:ext>
            </a:extLst>
          </p:cNvPr>
          <p:cNvSpPr>
            <a:spLocks noGrp="1"/>
          </p:cNvSpPr>
          <p:nvPr>
            <p:ph type="title"/>
          </p:nvPr>
        </p:nvSpPr>
        <p:spPr/>
        <p:txBody>
          <a:bodyPr/>
          <a:lstStyle/>
          <a:p>
            <a:r>
              <a:rPr lang="en-US" dirty="0"/>
              <a:t>Basic Client - Server</a:t>
            </a:r>
          </a:p>
        </p:txBody>
      </p:sp>
      <p:graphicFrame>
        <p:nvGraphicFramePr>
          <p:cNvPr id="4" name="Content Placeholder 3">
            <a:extLst>
              <a:ext uri="{FF2B5EF4-FFF2-40B4-BE49-F238E27FC236}">
                <a16:creationId xmlns:a16="http://schemas.microsoft.com/office/drawing/2014/main" id="{136A2069-FA42-445C-9333-A56CE84DEF61}"/>
              </a:ext>
            </a:extLst>
          </p:cNvPr>
          <p:cNvGraphicFramePr>
            <a:graphicFrameLocks noGrp="1"/>
          </p:cNvGraphicFramePr>
          <p:nvPr>
            <p:ph idx="1"/>
          </p:nvPr>
        </p:nvGraphicFramePr>
        <p:xfrm>
          <a:off x="1096963" y="1846263"/>
          <a:ext cx="100584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7E6EA8EA-0925-4AA2-99DD-807139B06764}"/>
              </a:ext>
            </a:extLst>
          </p:cNvPr>
          <p:cNvSpPr txBox="1"/>
          <p:nvPr/>
        </p:nvSpPr>
        <p:spPr>
          <a:xfrm>
            <a:off x="6554113" y="2513231"/>
            <a:ext cx="1620733" cy="369332"/>
          </a:xfrm>
          <a:prstGeom prst="rect">
            <a:avLst/>
          </a:prstGeom>
          <a:noFill/>
        </p:spPr>
        <p:txBody>
          <a:bodyPr wrap="square" rtlCol="0">
            <a:spAutoFit/>
          </a:bodyPr>
          <a:lstStyle/>
          <a:p>
            <a:r>
              <a:rPr lang="en-US" dirty="0"/>
              <a:t>Browser</a:t>
            </a:r>
          </a:p>
        </p:txBody>
      </p:sp>
      <p:sp>
        <p:nvSpPr>
          <p:cNvPr id="7" name="TextBox 6">
            <a:extLst>
              <a:ext uri="{FF2B5EF4-FFF2-40B4-BE49-F238E27FC236}">
                <a16:creationId xmlns:a16="http://schemas.microsoft.com/office/drawing/2014/main" id="{857CE57F-F57E-43C0-B679-5675217F7C72}"/>
              </a:ext>
            </a:extLst>
          </p:cNvPr>
          <p:cNvSpPr txBox="1"/>
          <p:nvPr/>
        </p:nvSpPr>
        <p:spPr>
          <a:xfrm>
            <a:off x="8174846" y="4910565"/>
            <a:ext cx="2251321" cy="369332"/>
          </a:xfrm>
          <a:prstGeom prst="rect">
            <a:avLst/>
          </a:prstGeom>
          <a:noFill/>
        </p:spPr>
        <p:txBody>
          <a:bodyPr wrap="square" rtlCol="0">
            <a:spAutoFit/>
          </a:bodyPr>
          <a:lstStyle/>
          <a:p>
            <a:r>
              <a:rPr lang="en-US" dirty="0"/>
              <a:t>Desktop Application</a:t>
            </a:r>
          </a:p>
        </p:txBody>
      </p:sp>
      <p:sp>
        <p:nvSpPr>
          <p:cNvPr id="9" name="TextBox 8">
            <a:extLst>
              <a:ext uri="{FF2B5EF4-FFF2-40B4-BE49-F238E27FC236}">
                <a16:creationId xmlns:a16="http://schemas.microsoft.com/office/drawing/2014/main" id="{48F66FC2-5A31-460D-8FA4-90B6E66577EA}"/>
              </a:ext>
            </a:extLst>
          </p:cNvPr>
          <p:cNvSpPr txBox="1"/>
          <p:nvPr/>
        </p:nvSpPr>
        <p:spPr>
          <a:xfrm>
            <a:off x="3113706" y="4401348"/>
            <a:ext cx="2251321" cy="369332"/>
          </a:xfrm>
          <a:prstGeom prst="rect">
            <a:avLst/>
          </a:prstGeom>
          <a:noFill/>
        </p:spPr>
        <p:txBody>
          <a:bodyPr wrap="square" rtlCol="0">
            <a:spAutoFit/>
          </a:bodyPr>
          <a:lstStyle/>
          <a:p>
            <a:r>
              <a:rPr lang="en-US" dirty="0"/>
              <a:t>Mobile App</a:t>
            </a:r>
          </a:p>
        </p:txBody>
      </p:sp>
      <p:sp>
        <p:nvSpPr>
          <p:cNvPr id="10" name="TextBox 9">
            <a:extLst>
              <a:ext uri="{FF2B5EF4-FFF2-40B4-BE49-F238E27FC236}">
                <a16:creationId xmlns:a16="http://schemas.microsoft.com/office/drawing/2014/main" id="{8EAC8457-15DB-44EB-AFBA-B8F5658E0672}"/>
              </a:ext>
            </a:extLst>
          </p:cNvPr>
          <p:cNvSpPr txBox="1"/>
          <p:nvPr/>
        </p:nvSpPr>
        <p:spPr>
          <a:xfrm>
            <a:off x="6488407" y="3088153"/>
            <a:ext cx="1286731" cy="369332"/>
          </a:xfrm>
          <a:prstGeom prst="rect">
            <a:avLst/>
          </a:prstGeom>
          <a:noFill/>
        </p:spPr>
        <p:txBody>
          <a:bodyPr wrap="square" rtlCol="0">
            <a:spAutoFit/>
          </a:bodyPr>
          <a:lstStyle/>
          <a:p>
            <a:r>
              <a:rPr lang="en-US" dirty="0"/>
              <a:t>HTTP(s)</a:t>
            </a:r>
          </a:p>
        </p:txBody>
      </p:sp>
      <p:sp>
        <p:nvSpPr>
          <p:cNvPr id="12" name="TextBox 11">
            <a:extLst>
              <a:ext uri="{FF2B5EF4-FFF2-40B4-BE49-F238E27FC236}">
                <a16:creationId xmlns:a16="http://schemas.microsoft.com/office/drawing/2014/main" id="{A067F574-AFF2-4591-874D-5A4CD9FE1AFA}"/>
              </a:ext>
            </a:extLst>
          </p:cNvPr>
          <p:cNvSpPr txBox="1"/>
          <p:nvPr/>
        </p:nvSpPr>
        <p:spPr>
          <a:xfrm>
            <a:off x="6888115" y="4330043"/>
            <a:ext cx="1286731" cy="369332"/>
          </a:xfrm>
          <a:prstGeom prst="rect">
            <a:avLst/>
          </a:prstGeom>
          <a:noFill/>
        </p:spPr>
        <p:txBody>
          <a:bodyPr wrap="square" rtlCol="0">
            <a:spAutoFit/>
          </a:bodyPr>
          <a:lstStyle/>
          <a:p>
            <a:r>
              <a:rPr lang="en-US" dirty="0"/>
              <a:t>HTTP(s)</a:t>
            </a:r>
          </a:p>
        </p:txBody>
      </p:sp>
      <p:sp>
        <p:nvSpPr>
          <p:cNvPr id="14" name="TextBox 13">
            <a:extLst>
              <a:ext uri="{FF2B5EF4-FFF2-40B4-BE49-F238E27FC236}">
                <a16:creationId xmlns:a16="http://schemas.microsoft.com/office/drawing/2014/main" id="{7650825A-7BB6-41D7-8782-3614CD359F1E}"/>
              </a:ext>
            </a:extLst>
          </p:cNvPr>
          <p:cNvSpPr txBox="1"/>
          <p:nvPr/>
        </p:nvSpPr>
        <p:spPr>
          <a:xfrm>
            <a:off x="4494431" y="4409762"/>
            <a:ext cx="1286731" cy="369332"/>
          </a:xfrm>
          <a:prstGeom prst="rect">
            <a:avLst/>
          </a:prstGeom>
          <a:noFill/>
        </p:spPr>
        <p:txBody>
          <a:bodyPr wrap="square" rtlCol="0">
            <a:spAutoFit/>
          </a:bodyPr>
          <a:lstStyle/>
          <a:p>
            <a:r>
              <a:rPr lang="en-US" dirty="0"/>
              <a:t>HTTP(s)</a:t>
            </a:r>
          </a:p>
        </p:txBody>
      </p:sp>
      <p:sp>
        <p:nvSpPr>
          <p:cNvPr id="15" name="TextBox 14">
            <a:extLst>
              <a:ext uri="{FF2B5EF4-FFF2-40B4-BE49-F238E27FC236}">
                <a16:creationId xmlns:a16="http://schemas.microsoft.com/office/drawing/2014/main" id="{9BD1FF51-2ED5-42F2-8227-5A2B35158A38}"/>
              </a:ext>
            </a:extLst>
          </p:cNvPr>
          <p:cNvSpPr txBox="1"/>
          <p:nvPr/>
        </p:nvSpPr>
        <p:spPr>
          <a:xfrm>
            <a:off x="952728" y="2474903"/>
            <a:ext cx="2885562" cy="1200329"/>
          </a:xfrm>
          <a:prstGeom prst="rect">
            <a:avLst/>
          </a:prstGeom>
          <a:noFill/>
        </p:spPr>
        <p:txBody>
          <a:bodyPr wrap="square" rtlCol="0">
            <a:spAutoFit/>
          </a:bodyPr>
          <a:lstStyle/>
          <a:p>
            <a:pPr marL="285750" indent="-285750">
              <a:buFont typeface="Arial" panose="020B0604020202020204" pitchFamily="34" charset="0"/>
              <a:buChar char="•"/>
            </a:pPr>
            <a:r>
              <a:rPr lang="en-US" dirty="0"/>
              <a:t>One Server</a:t>
            </a:r>
          </a:p>
          <a:p>
            <a:pPr marL="285750" indent="-285750">
              <a:buFont typeface="Arial" panose="020B0604020202020204" pitchFamily="34" charset="0"/>
              <a:buChar char="•"/>
            </a:pPr>
            <a:r>
              <a:rPr lang="en-US" dirty="0"/>
              <a:t>Many types of clients</a:t>
            </a:r>
          </a:p>
          <a:p>
            <a:pPr marL="285750" indent="-285750">
              <a:buFont typeface="Arial" panose="020B0604020202020204" pitchFamily="34" charset="0"/>
              <a:buChar char="•"/>
            </a:pPr>
            <a:r>
              <a:rPr lang="en-US" dirty="0"/>
              <a:t>All ‘connected’ using a common protocol</a:t>
            </a:r>
          </a:p>
        </p:txBody>
      </p:sp>
    </p:spTree>
    <p:extLst>
      <p:ext uri="{BB962C8B-B14F-4D97-AF65-F5344CB8AC3E}">
        <p14:creationId xmlns:p14="http://schemas.microsoft.com/office/powerpoint/2010/main" val="3905477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You now have two applications!</a:t>
            </a:r>
          </a:p>
        </p:txBody>
      </p:sp>
      <p:sp>
        <p:nvSpPr>
          <p:cNvPr id="3" name="Content Placeholder 2"/>
          <p:cNvSpPr>
            <a:spLocks noGrp="1"/>
          </p:cNvSpPr>
          <p:nvPr>
            <p:ph idx="1"/>
          </p:nvPr>
        </p:nvSpPr>
        <p:spPr/>
        <p:txBody>
          <a:bodyPr/>
          <a:lstStyle/>
          <a:p>
            <a:r>
              <a:rPr lang="en-US" dirty="0"/>
              <a:t>First, you will need to start your server (server.py)</a:t>
            </a:r>
          </a:p>
          <a:p>
            <a:endParaRPr lang="en-US" dirty="0"/>
          </a:p>
          <a:p>
            <a:r>
              <a:rPr lang="en-US" dirty="0"/>
              <a:t>THEN</a:t>
            </a:r>
          </a:p>
          <a:p>
            <a:endParaRPr lang="en-US" dirty="0"/>
          </a:p>
          <a:p>
            <a:r>
              <a:rPr lang="en-US" dirty="0"/>
              <a:t>You will run your unit tests</a:t>
            </a:r>
          </a:p>
          <a:p>
            <a:r>
              <a:rPr lang="en-US" dirty="0" err="1"/>
              <a:t>py</a:t>
            </a:r>
            <a:r>
              <a:rPr lang="en-US" dirty="0"/>
              <a:t> –m </a:t>
            </a:r>
            <a:r>
              <a:rPr lang="en-US" dirty="0" err="1"/>
              <a:t>unittest</a:t>
            </a:r>
            <a:r>
              <a:rPr lang="en-US" dirty="0"/>
              <a:t> –v</a:t>
            </a:r>
          </a:p>
          <a:p>
            <a:endParaRPr lang="en-US" dirty="0"/>
          </a:p>
          <a:p>
            <a:r>
              <a:rPr lang="en-US" dirty="0"/>
              <a:t>Two commands … and TWO terminal windows!!</a:t>
            </a:r>
          </a:p>
        </p:txBody>
      </p:sp>
    </p:spTree>
    <p:extLst>
      <p:ext uri="{BB962C8B-B14F-4D97-AF65-F5344CB8AC3E}">
        <p14:creationId xmlns:p14="http://schemas.microsoft.com/office/powerpoint/2010/main" val="421998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BF6CD-41D0-DFBB-FE6D-6B1F54D341D6}"/>
              </a:ext>
            </a:extLst>
          </p:cNvPr>
          <p:cNvSpPr>
            <a:spLocks noGrp="1"/>
          </p:cNvSpPr>
          <p:nvPr>
            <p:ph type="title"/>
          </p:nvPr>
        </p:nvSpPr>
        <p:spPr/>
        <p:txBody>
          <a:bodyPr/>
          <a:lstStyle/>
          <a:p>
            <a:r>
              <a:rPr lang="en-US" dirty="0"/>
              <a:t>HTTP</a:t>
            </a:r>
          </a:p>
        </p:txBody>
      </p:sp>
      <p:sp>
        <p:nvSpPr>
          <p:cNvPr id="11" name="Rectangle 7">
            <a:extLst>
              <a:ext uri="{FF2B5EF4-FFF2-40B4-BE49-F238E27FC236}">
                <a16:creationId xmlns:a16="http://schemas.microsoft.com/office/drawing/2014/main" id="{636970A8-73A7-C609-6B12-580A0BD6B17C}"/>
              </a:ext>
            </a:extLst>
          </p:cNvPr>
          <p:cNvSpPr>
            <a:spLocks noGrp="1" noChangeArrowheads="1"/>
          </p:cNvSpPr>
          <p:nvPr>
            <p:ph idx="1"/>
          </p:nvPr>
        </p:nvSpPr>
        <p:spPr bwMode="auto">
          <a:xfrm>
            <a:off x="1096963" y="1852563"/>
            <a:ext cx="8544519"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lvl="0" indent="0" eaLnBrk="0" fontAlgn="base" hangingPunct="0">
              <a:lnSpc>
                <a:spcPct val="100000"/>
              </a:lnSpc>
              <a:spcBef>
                <a:spcPct val="0"/>
              </a:spcBef>
              <a:spcAft>
                <a:spcPct val="0"/>
              </a:spcAft>
              <a:buClrTx/>
              <a:buSzTx/>
              <a:buFontTx/>
              <a:buChar char="•"/>
            </a:pPr>
            <a:r>
              <a:rPr lang="en-US" altLang="en-US" sz="1800" b="1" dirty="0">
                <a:solidFill>
                  <a:schemeClr val="tx1"/>
                </a:solidFill>
              </a:rPr>
              <a:t>Hypertext Transfer Protocol</a:t>
            </a:r>
            <a:r>
              <a:rPr lang="en-US" altLang="en-US" sz="1800" dirty="0">
                <a:solidFill>
                  <a:schemeClr val="tx1"/>
                </a:solidFill>
              </a:rPr>
              <a:t> - an application-layer, </a:t>
            </a:r>
            <a:r>
              <a:rPr lang="en-US" altLang="en-US" sz="1800" i="1" dirty="0">
                <a:solidFill>
                  <a:schemeClr val="tx1"/>
                </a:solidFill>
              </a:rPr>
              <a:t>stateless</a:t>
            </a:r>
            <a:r>
              <a:rPr lang="en-US" altLang="en-US" sz="1800" dirty="0">
                <a:solidFill>
                  <a:schemeClr val="tx1"/>
                </a:solidFill>
              </a:rPr>
              <a:t> request/response protocol</a:t>
            </a:r>
          </a:p>
          <a:p>
            <a:pPr marL="0" lvl="0" indent="0" eaLnBrk="0" fontAlgn="base" hangingPunct="0">
              <a:lnSpc>
                <a:spcPct val="100000"/>
              </a:lnSpc>
              <a:spcBef>
                <a:spcPct val="0"/>
              </a:spcBef>
              <a:spcAft>
                <a:spcPct val="0"/>
              </a:spcAft>
              <a:buClrTx/>
              <a:buSzTx/>
              <a:buFontTx/>
              <a:buChar char="•"/>
            </a:pPr>
            <a:r>
              <a:rPr lang="en-US" altLang="en-US" sz="1800" b="1" dirty="0">
                <a:solidFill>
                  <a:schemeClr val="tx1"/>
                </a:solidFill>
              </a:rPr>
              <a:t>Request</a:t>
            </a:r>
            <a:r>
              <a:rPr lang="en-US" altLang="en-US" sz="1800" dirty="0">
                <a:solidFill>
                  <a:schemeClr val="tx1"/>
                </a:solidFill>
              </a:rPr>
              <a:t> = method (GET/POST/PUT/DELETE/…), URL, headers, optional body</a:t>
            </a:r>
          </a:p>
          <a:p>
            <a:pPr marL="0" lvl="0" indent="0" eaLnBrk="0" fontAlgn="base" hangingPunct="0">
              <a:lnSpc>
                <a:spcPct val="100000"/>
              </a:lnSpc>
              <a:spcBef>
                <a:spcPct val="0"/>
              </a:spcBef>
              <a:spcAft>
                <a:spcPct val="0"/>
              </a:spcAft>
              <a:buClrTx/>
              <a:buSzTx/>
              <a:buFontTx/>
              <a:buChar char="•"/>
            </a:pPr>
            <a:r>
              <a:rPr lang="en-US" altLang="en-US" sz="1800" b="1" dirty="0">
                <a:solidFill>
                  <a:schemeClr val="tx1"/>
                </a:solidFill>
              </a:rPr>
              <a:t>Response</a:t>
            </a:r>
            <a:r>
              <a:rPr lang="en-US" altLang="en-US" sz="1800" dirty="0">
                <a:solidFill>
                  <a:schemeClr val="tx1"/>
                </a:solidFill>
              </a:rPr>
              <a:t> = status code (200/404/500/…), headers, optional body</a:t>
            </a:r>
          </a:p>
          <a:p>
            <a:pPr marL="0" lvl="0" indent="0" eaLnBrk="0" fontAlgn="base" hangingPunct="0">
              <a:lnSpc>
                <a:spcPct val="100000"/>
              </a:lnSpc>
              <a:spcBef>
                <a:spcPct val="0"/>
              </a:spcBef>
              <a:spcAft>
                <a:spcPct val="0"/>
              </a:spcAft>
              <a:buClrTx/>
              <a:buSzTx/>
              <a:buFontTx/>
              <a:buChar char="•"/>
            </a:pPr>
            <a:r>
              <a:rPr lang="en-US" altLang="en-US" sz="1800" b="1" dirty="0">
                <a:solidFill>
                  <a:schemeClr val="tx1"/>
                </a:solidFill>
              </a:rPr>
              <a:t>Content types</a:t>
            </a:r>
            <a:r>
              <a:rPr lang="en-US" altLang="en-US" sz="1800" dirty="0">
                <a:solidFill>
                  <a:schemeClr val="tx1"/>
                </a:solidFill>
              </a:rPr>
              <a:t> (e.g., application/</a:t>
            </a:r>
            <a:r>
              <a:rPr lang="en-US" altLang="en-US" sz="1800" dirty="0" err="1">
                <a:solidFill>
                  <a:schemeClr val="tx1"/>
                </a:solidFill>
              </a:rPr>
              <a:t>json</a:t>
            </a:r>
            <a:r>
              <a:rPr lang="en-US" altLang="en-US" sz="1800" dirty="0">
                <a:solidFill>
                  <a:schemeClr val="tx1"/>
                </a:solidFill>
              </a:rPr>
              <a:t>, text/html) tell clients how to parse data</a:t>
            </a:r>
          </a:p>
          <a:p>
            <a:pPr marL="0" lvl="0" indent="0" eaLnBrk="0" fontAlgn="base" hangingPunct="0">
              <a:lnSpc>
                <a:spcPct val="100000"/>
              </a:lnSpc>
              <a:spcBef>
                <a:spcPct val="0"/>
              </a:spcBef>
              <a:spcAft>
                <a:spcPct val="0"/>
              </a:spcAft>
              <a:buClrTx/>
              <a:buSzTx/>
              <a:buFontTx/>
              <a:buChar char="•"/>
            </a:pPr>
            <a:r>
              <a:rPr lang="en-US" altLang="en-US" sz="1800" b="1" dirty="0">
                <a:solidFill>
                  <a:schemeClr val="tx1"/>
                </a:solidFill>
              </a:rPr>
              <a:t>Safety &amp; Idempotency</a:t>
            </a:r>
            <a:endParaRPr lang="en-US" altLang="en-US" sz="1800" dirty="0">
              <a:solidFill>
                <a:schemeClr val="tx1"/>
              </a:solidFill>
            </a:endParaRPr>
          </a:p>
          <a:p>
            <a:pPr marL="292608" lvl="1" indent="0" eaLnBrk="0" fontAlgn="base" hangingPunct="0">
              <a:lnSpc>
                <a:spcPct val="100000"/>
              </a:lnSpc>
              <a:spcBef>
                <a:spcPct val="0"/>
              </a:spcBef>
              <a:spcAft>
                <a:spcPct val="0"/>
              </a:spcAft>
              <a:buClrTx/>
              <a:buFontTx/>
              <a:buChar char="•"/>
            </a:pPr>
            <a:r>
              <a:rPr lang="en-US" altLang="en-US" sz="1600" dirty="0">
                <a:solidFill>
                  <a:schemeClr val="tx1"/>
                </a:solidFill>
              </a:rPr>
              <a:t>Safe: GET/HEAD do not change server state</a:t>
            </a:r>
          </a:p>
          <a:p>
            <a:pPr marL="292608" lvl="1" indent="0" eaLnBrk="0" fontAlgn="base" hangingPunct="0">
              <a:lnSpc>
                <a:spcPct val="100000"/>
              </a:lnSpc>
              <a:spcBef>
                <a:spcPct val="0"/>
              </a:spcBef>
              <a:spcAft>
                <a:spcPct val="0"/>
              </a:spcAft>
              <a:buClrTx/>
              <a:buFontTx/>
              <a:buChar char="•"/>
            </a:pPr>
            <a:r>
              <a:rPr lang="en-US" altLang="en-US" sz="1600" dirty="0">
                <a:solidFill>
                  <a:schemeClr val="tx1"/>
                </a:solidFill>
              </a:rPr>
              <a:t>Idempotent: GET, PUT, DELETE return the same result if repeated</a:t>
            </a:r>
          </a:p>
          <a:p>
            <a:pPr marL="0" lvl="0" indent="0" eaLnBrk="0" fontAlgn="base" hangingPunct="0">
              <a:lnSpc>
                <a:spcPct val="100000"/>
              </a:lnSpc>
              <a:spcBef>
                <a:spcPct val="0"/>
              </a:spcBef>
              <a:spcAft>
                <a:spcPct val="0"/>
              </a:spcAft>
              <a:buClrTx/>
              <a:buSzTx/>
              <a:buFontTx/>
              <a:buChar char="•"/>
            </a:pPr>
            <a:r>
              <a:rPr lang="en-US" altLang="en-US" sz="1800" b="1" dirty="0">
                <a:solidFill>
                  <a:schemeClr val="tx1"/>
                </a:solidFill>
              </a:rPr>
              <a:t>Caching hooks</a:t>
            </a:r>
            <a:r>
              <a:rPr lang="en-US" altLang="en-US" sz="1800" dirty="0">
                <a:solidFill>
                  <a:schemeClr val="tx1"/>
                </a:solidFill>
              </a:rPr>
              <a:t>: ETag, Last-Modified, Cache-Control</a:t>
            </a:r>
          </a:p>
        </p:txBody>
      </p:sp>
    </p:spTree>
    <p:extLst>
      <p:ext uri="{BB962C8B-B14F-4D97-AF65-F5344CB8AC3E}">
        <p14:creationId xmlns:p14="http://schemas.microsoft.com/office/powerpoint/2010/main" val="3380691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8D66A-5B84-C908-06A8-8C9FEEAB8120}"/>
              </a:ext>
            </a:extLst>
          </p:cNvPr>
          <p:cNvSpPr>
            <a:spLocks noGrp="1"/>
          </p:cNvSpPr>
          <p:nvPr>
            <p:ph type="title"/>
          </p:nvPr>
        </p:nvSpPr>
        <p:spPr/>
        <p:txBody>
          <a:bodyPr/>
          <a:lstStyle/>
          <a:p>
            <a:r>
              <a:rPr lang="en-US" dirty="0"/>
              <a:t>HTTPS</a:t>
            </a:r>
          </a:p>
        </p:txBody>
      </p:sp>
      <p:sp>
        <p:nvSpPr>
          <p:cNvPr id="4" name="Rectangle 1">
            <a:extLst>
              <a:ext uri="{FF2B5EF4-FFF2-40B4-BE49-F238E27FC236}">
                <a16:creationId xmlns:a16="http://schemas.microsoft.com/office/drawing/2014/main" id="{3B5F21B6-C996-6022-923E-62F3E3B025F0}"/>
              </a:ext>
            </a:extLst>
          </p:cNvPr>
          <p:cNvSpPr>
            <a:spLocks noGrp="1" noChangeArrowheads="1"/>
          </p:cNvSpPr>
          <p:nvPr>
            <p:ph idx="1"/>
          </p:nvPr>
        </p:nvSpPr>
        <p:spPr bwMode="auto">
          <a:xfrm>
            <a:off x="1328468" y="2135990"/>
            <a:ext cx="9827212" cy="2769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eaLnBrk="0" fontAlgn="base" hangingPunct="0">
              <a:lnSpc>
                <a:spcPct val="100000"/>
              </a:lnSpc>
              <a:spcBef>
                <a:spcPct val="0"/>
              </a:spcBef>
              <a:spcAft>
                <a:spcPct val="0"/>
              </a:spcAft>
              <a:buClrTx/>
              <a:buSzTx/>
              <a:buFontTx/>
              <a:buChar char="•"/>
            </a:pPr>
            <a:r>
              <a:rPr lang="en-US" altLang="en-US" sz="1800" b="1" dirty="0">
                <a:solidFill>
                  <a:schemeClr val="tx1"/>
                </a:solidFill>
              </a:rPr>
              <a:t> HTTPS = HTTP + TLS</a:t>
            </a:r>
            <a:r>
              <a:rPr lang="en-US" altLang="en-US" sz="1800" dirty="0">
                <a:solidFill>
                  <a:schemeClr val="tx1"/>
                </a:solidFill>
              </a:rPr>
              <a:t> (Transport Layer Security)</a:t>
            </a:r>
          </a:p>
          <a:p>
            <a:pPr marL="0" lvl="0" indent="0" eaLnBrk="0" fontAlgn="base" hangingPunct="0">
              <a:lnSpc>
                <a:spcPct val="100000"/>
              </a:lnSpc>
              <a:spcBef>
                <a:spcPct val="0"/>
              </a:spcBef>
              <a:spcAft>
                <a:spcPct val="0"/>
              </a:spcAft>
              <a:buClrTx/>
              <a:buSzTx/>
              <a:buFontTx/>
              <a:buChar char="•"/>
            </a:pPr>
            <a:r>
              <a:rPr lang="en-US" altLang="en-US" sz="1800" dirty="0">
                <a:solidFill>
                  <a:schemeClr val="tx1"/>
                </a:solidFill>
              </a:rPr>
              <a:t> Provides </a:t>
            </a:r>
            <a:r>
              <a:rPr lang="en-US" altLang="en-US" sz="1800" b="1" dirty="0">
                <a:solidFill>
                  <a:schemeClr val="tx1"/>
                </a:solidFill>
              </a:rPr>
              <a:t>confidentiality</a:t>
            </a:r>
            <a:r>
              <a:rPr lang="en-US" altLang="en-US" sz="1800" dirty="0">
                <a:solidFill>
                  <a:schemeClr val="tx1"/>
                </a:solidFill>
              </a:rPr>
              <a:t>, </a:t>
            </a:r>
            <a:r>
              <a:rPr lang="en-US" altLang="en-US" sz="1800" b="1" dirty="0">
                <a:solidFill>
                  <a:schemeClr val="tx1"/>
                </a:solidFill>
              </a:rPr>
              <a:t>integrity</a:t>
            </a:r>
            <a:r>
              <a:rPr lang="en-US" altLang="en-US" sz="1800" dirty="0">
                <a:solidFill>
                  <a:schemeClr val="tx1"/>
                </a:solidFill>
              </a:rPr>
              <a:t>, </a:t>
            </a:r>
            <a:r>
              <a:rPr lang="en-US" altLang="en-US" sz="1800" b="1" dirty="0">
                <a:solidFill>
                  <a:schemeClr val="tx1"/>
                </a:solidFill>
              </a:rPr>
              <a:t>authenticity</a:t>
            </a:r>
            <a:endParaRPr lang="en-US" altLang="en-US" sz="1800" dirty="0">
              <a:solidFill>
                <a:schemeClr val="tx1"/>
              </a:solidFill>
            </a:endParaRPr>
          </a:p>
          <a:p>
            <a:pPr marL="0" lvl="0" indent="0" eaLnBrk="0" fontAlgn="base" hangingPunct="0">
              <a:lnSpc>
                <a:spcPct val="100000"/>
              </a:lnSpc>
              <a:spcBef>
                <a:spcPct val="0"/>
              </a:spcBef>
              <a:spcAft>
                <a:spcPct val="0"/>
              </a:spcAft>
              <a:buClrTx/>
              <a:buSzTx/>
              <a:buFontTx/>
              <a:buChar char="•"/>
            </a:pPr>
            <a:r>
              <a:rPr lang="en-US" altLang="en-US" sz="1800" b="1" dirty="0">
                <a:solidFill>
                  <a:schemeClr val="tx1"/>
                </a:solidFill>
              </a:rPr>
              <a:t> Certificates &amp; trust chain</a:t>
            </a:r>
            <a:r>
              <a:rPr lang="en-US" altLang="en-US" sz="1800" dirty="0">
                <a:solidFill>
                  <a:schemeClr val="tx1"/>
                </a:solidFill>
              </a:rPr>
              <a:t>: server proves identity via a cert signed by a trusted CA</a:t>
            </a:r>
          </a:p>
          <a:p>
            <a:pPr marL="0" lvl="0" indent="0" eaLnBrk="0" fontAlgn="base" hangingPunct="0">
              <a:lnSpc>
                <a:spcPct val="100000"/>
              </a:lnSpc>
              <a:spcBef>
                <a:spcPct val="0"/>
              </a:spcBef>
              <a:spcAft>
                <a:spcPct val="0"/>
              </a:spcAft>
              <a:buClrTx/>
              <a:buSzTx/>
              <a:buFontTx/>
              <a:buChar char="•"/>
            </a:pPr>
            <a:r>
              <a:rPr lang="en-US" altLang="en-US" sz="1800" b="1" dirty="0">
                <a:solidFill>
                  <a:schemeClr val="tx1"/>
                </a:solidFill>
              </a:rPr>
              <a:t> Handshake (very high level):</a:t>
            </a:r>
            <a:r>
              <a:rPr lang="en-US" altLang="en-US" sz="1800" dirty="0">
                <a:solidFill>
                  <a:schemeClr val="tx1"/>
                </a:solidFill>
              </a:rPr>
              <a:t> negotiate cipher → verify cert → derive keys → then speak HTTP securely</a:t>
            </a:r>
          </a:p>
          <a:p>
            <a:pPr marL="0" lvl="0" indent="0" eaLnBrk="0" fontAlgn="base" hangingPunct="0">
              <a:lnSpc>
                <a:spcPct val="100000"/>
              </a:lnSpc>
              <a:spcBef>
                <a:spcPct val="0"/>
              </a:spcBef>
              <a:spcAft>
                <a:spcPct val="0"/>
              </a:spcAft>
              <a:buClrTx/>
              <a:buSzTx/>
              <a:buFontTx/>
              <a:buChar char="•"/>
            </a:pPr>
            <a:r>
              <a:rPr lang="en-US" altLang="en-US" sz="1800" dirty="0">
                <a:solidFill>
                  <a:schemeClr val="tx1"/>
                </a:solidFill>
              </a:rPr>
              <a:t> Dev tips:</a:t>
            </a:r>
          </a:p>
          <a:p>
            <a:pPr marL="292608" lvl="1" indent="0" eaLnBrk="0" fontAlgn="base" hangingPunct="0">
              <a:lnSpc>
                <a:spcPct val="100000"/>
              </a:lnSpc>
              <a:spcBef>
                <a:spcPct val="0"/>
              </a:spcBef>
              <a:spcAft>
                <a:spcPct val="0"/>
              </a:spcAft>
              <a:buClrTx/>
              <a:buFontTx/>
              <a:buChar char="•"/>
            </a:pPr>
            <a:r>
              <a:rPr lang="en-US" altLang="en-US" sz="1600" dirty="0">
                <a:solidFill>
                  <a:schemeClr val="tx1"/>
                </a:solidFill>
              </a:rPr>
              <a:t> Use real certs (e.g., Let’s Encrypt) in production</a:t>
            </a:r>
          </a:p>
          <a:p>
            <a:pPr marL="292608" lvl="1" indent="0" eaLnBrk="0" fontAlgn="base" hangingPunct="0">
              <a:lnSpc>
                <a:spcPct val="100000"/>
              </a:lnSpc>
              <a:spcBef>
                <a:spcPct val="0"/>
              </a:spcBef>
              <a:spcAft>
                <a:spcPct val="0"/>
              </a:spcAft>
              <a:buClrTx/>
              <a:buFontTx/>
              <a:buChar char="•"/>
            </a:pPr>
            <a:r>
              <a:rPr lang="en-US" altLang="en-US" sz="1600" dirty="0">
                <a:solidFill>
                  <a:schemeClr val="tx1"/>
                </a:solidFill>
              </a:rPr>
              <a:t> Avoid </a:t>
            </a:r>
            <a:r>
              <a:rPr lang="en-US" altLang="en-US" sz="1600" b="1" dirty="0">
                <a:solidFill>
                  <a:schemeClr val="tx1"/>
                </a:solidFill>
              </a:rPr>
              <a:t>mixed content</a:t>
            </a:r>
            <a:r>
              <a:rPr lang="en-US" altLang="en-US" sz="1600" dirty="0">
                <a:solidFill>
                  <a:schemeClr val="tx1"/>
                </a:solidFill>
              </a:rPr>
              <a:t> (HTTPS page loading HTTP assets)</a:t>
            </a:r>
          </a:p>
          <a:p>
            <a:pPr marL="292608" lvl="1" indent="0" eaLnBrk="0" fontAlgn="base" hangingPunct="0">
              <a:lnSpc>
                <a:spcPct val="100000"/>
              </a:lnSpc>
              <a:spcBef>
                <a:spcPct val="0"/>
              </a:spcBef>
              <a:spcAft>
                <a:spcPct val="0"/>
              </a:spcAft>
              <a:buClrTx/>
              <a:buFontTx/>
              <a:buChar char="•"/>
            </a:pPr>
            <a:r>
              <a:rPr lang="en-US" altLang="en-US" sz="1600" dirty="0">
                <a:solidFill>
                  <a:schemeClr val="tx1"/>
                </a:solidFill>
              </a:rPr>
              <a:t> Consider </a:t>
            </a:r>
            <a:r>
              <a:rPr lang="en-US" altLang="en-US" sz="1600" b="1" dirty="0">
                <a:solidFill>
                  <a:schemeClr val="tx1"/>
                </a:solidFill>
              </a:rPr>
              <a:t>HSTS</a:t>
            </a:r>
            <a:r>
              <a:rPr lang="en-US" altLang="en-US" sz="1600" dirty="0">
                <a:solidFill>
                  <a:schemeClr val="tx1"/>
                </a:solidFill>
              </a:rPr>
              <a:t> to force HTTPS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597101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A3B5D-B859-FFC1-5418-DC44984ADCCA}"/>
              </a:ext>
            </a:extLst>
          </p:cNvPr>
          <p:cNvSpPr>
            <a:spLocks noGrp="1"/>
          </p:cNvSpPr>
          <p:nvPr>
            <p:ph type="title"/>
          </p:nvPr>
        </p:nvSpPr>
        <p:spPr/>
        <p:txBody>
          <a:bodyPr/>
          <a:lstStyle/>
          <a:p>
            <a:r>
              <a:rPr lang="en-US" dirty="0"/>
              <a:t>REST</a:t>
            </a:r>
          </a:p>
        </p:txBody>
      </p:sp>
      <p:sp>
        <p:nvSpPr>
          <p:cNvPr id="5" name="Rectangle 2">
            <a:extLst>
              <a:ext uri="{FF2B5EF4-FFF2-40B4-BE49-F238E27FC236}">
                <a16:creationId xmlns:a16="http://schemas.microsoft.com/office/drawing/2014/main" id="{8F3683AF-9B1C-6C15-AD5D-282EBAD4C860}"/>
              </a:ext>
            </a:extLst>
          </p:cNvPr>
          <p:cNvSpPr>
            <a:spLocks noGrp="1" noChangeArrowheads="1"/>
          </p:cNvSpPr>
          <p:nvPr>
            <p:ph idx="1"/>
          </p:nvPr>
        </p:nvSpPr>
        <p:spPr bwMode="auto">
          <a:xfrm>
            <a:off x="1017917" y="2218450"/>
            <a:ext cx="10137763" cy="3077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eaLnBrk="0" fontAlgn="base" hangingPunct="0">
              <a:lnSpc>
                <a:spcPct val="100000"/>
              </a:lnSpc>
              <a:spcBef>
                <a:spcPct val="0"/>
              </a:spcBef>
              <a:spcAft>
                <a:spcPct val="0"/>
              </a:spcAft>
              <a:buClrTx/>
              <a:buSzTx/>
              <a:buFontTx/>
              <a:buChar char="•"/>
            </a:pPr>
            <a:r>
              <a:rPr lang="en-US" altLang="en-US" sz="1800" b="1" dirty="0">
                <a:solidFill>
                  <a:schemeClr val="tx1"/>
                </a:solidFill>
              </a:rPr>
              <a:t> Representational State Transfer (REST)</a:t>
            </a:r>
            <a:r>
              <a:rPr lang="en-US" altLang="en-US" sz="1800" dirty="0">
                <a:solidFill>
                  <a:schemeClr val="tx1"/>
                </a:solidFill>
              </a:rPr>
              <a:t> is an </a:t>
            </a:r>
            <a:r>
              <a:rPr lang="en-US" altLang="en-US" sz="1800" b="1" dirty="0">
                <a:solidFill>
                  <a:schemeClr val="tx1"/>
                </a:solidFill>
              </a:rPr>
              <a:t>architectural style</a:t>
            </a:r>
            <a:r>
              <a:rPr lang="en-US" altLang="en-US" sz="1800" dirty="0">
                <a:solidFill>
                  <a:schemeClr val="tx1"/>
                </a:solidFill>
              </a:rPr>
              <a:t>, not a protocol or spec</a:t>
            </a:r>
          </a:p>
          <a:p>
            <a:pPr marL="0" lvl="0" indent="0" eaLnBrk="0" fontAlgn="base" hangingPunct="0">
              <a:lnSpc>
                <a:spcPct val="100000"/>
              </a:lnSpc>
              <a:spcBef>
                <a:spcPct val="0"/>
              </a:spcBef>
              <a:spcAft>
                <a:spcPct val="0"/>
              </a:spcAft>
              <a:buClrTx/>
              <a:buSzTx/>
              <a:buFontTx/>
              <a:buChar char="•"/>
            </a:pPr>
            <a:r>
              <a:rPr lang="en-US" altLang="en-US" sz="1800" dirty="0">
                <a:solidFill>
                  <a:schemeClr val="tx1"/>
                </a:solidFill>
              </a:rPr>
              <a:t> Centers on </a:t>
            </a:r>
            <a:r>
              <a:rPr lang="en-US" altLang="en-US" sz="1800" b="1" dirty="0">
                <a:solidFill>
                  <a:schemeClr val="tx1"/>
                </a:solidFill>
              </a:rPr>
              <a:t>resources</a:t>
            </a:r>
            <a:r>
              <a:rPr lang="en-US" altLang="en-US" sz="1800" dirty="0">
                <a:solidFill>
                  <a:schemeClr val="tx1"/>
                </a:solidFill>
              </a:rPr>
              <a:t> (nouns) identified by URIs; clients transfer </a:t>
            </a:r>
            <a:r>
              <a:rPr lang="en-US" altLang="en-US" sz="1800" b="1" dirty="0">
                <a:solidFill>
                  <a:schemeClr val="tx1"/>
                </a:solidFill>
              </a:rPr>
              <a:t>representations</a:t>
            </a:r>
            <a:r>
              <a:rPr lang="en-US" altLang="en-US" sz="1800" dirty="0">
                <a:solidFill>
                  <a:schemeClr val="tx1"/>
                </a:solidFill>
              </a:rPr>
              <a:t> of resource state</a:t>
            </a:r>
          </a:p>
          <a:p>
            <a:pPr marL="0" lvl="0" indent="0" eaLnBrk="0" fontAlgn="base" hangingPunct="0">
              <a:lnSpc>
                <a:spcPct val="100000"/>
              </a:lnSpc>
              <a:spcBef>
                <a:spcPct val="0"/>
              </a:spcBef>
              <a:spcAft>
                <a:spcPct val="0"/>
              </a:spcAft>
              <a:buClrTx/>
              <a:buSzTx/>
              <a:buFontTx/>
              <a:buChar char="•"/>
            </a:pPr>
            <a:r>
              <a:rPr lang="en-US" altLang="en-US" sz="1800" dirty="0">
                <a:solidFill>
                  <a:schemeClr val="tx1"/>
                </a:solidFill>
              </a:rPr>
              <a:t> Classic </a:t>
            </a:r>
            <a:r>
              <a:rPr lang="en-US" altLang="en-US" sz="1800" b="1" dirty="0">
                <a:solidFill>
                  <a:schemeClr val="tx1"/>
                </a:solidFill>
              </a:rPr>
              <a:t>constraints</a:t>
            </a:r>
            <a:r>
              <a:rPr lang="en-US" altLang="en-US" sz="1800" dirty="0">
                <a:solidFill>
                  <a:schemeClr val="tx1"/>
                </a:solidFill>
              </a:rPr>
              <a:t>:</a:t>
            </a:r>
          </a:p>
          <a:p>
            <a:pPr marL="292608" lvl="1" indent="0" eaLnBrk="0" fontAlgn="base" hangingPunct="0">
              <a:lnSpc>
                <a:spcPct val="100000"/>
              </a:lnSpc>
              <a:spcBef>
                <a:spcPct val="0"/>
              </a:spcBef>
              <a:spcAft>
                <a:spcPct val="0"/>
              </a:spcAft>
              <a:buClrTx/>
              <a:buFontTx/>
              <a:buChar char="•"/>
            </a:pPr>
            <a:r>
              <a:rPr lang="en-US" altLang="en-US" b="1" dirty="0">
                <a:solidFill>
                  <a:schemeClr val="tx1"/>
                </a:solidFill>
              </a:rPr>
              <a:t>Client–Server</a:t>
            </a:r>
            <a:r>
              <a:rPr lang="en-US" altLang="en-US" dirty="0">
                <a:solidFill>
                  <a:schemeClr val="tx1"/>
                </a:solidFill>
              </a:rPr>
              <a:t>: separate concerns (UI vs. data)</a:t>
            </a:r>
          </a:p>
          <a:p>
            <a:pPr marL="292608" lvl="1" indent="0" eaLnBrk="0" fontAlgn="base" hangingPunct="0">
              <a:lnSpc>
                <a:spcPct val="100000"/>
              </a:lnSpc>
              <a:spcBef>
                <a:spcPct val="0"/>
              </a:spcBef>
              <a:spcAft>
                <a:spcPct val="0"/>
              </a:spcAft>
              <a:buClrTx/>
              <a:buFontTx/>
              <a:buChar char="•"/>
            </a:pPr>
            <a:r>
              <a:rPr lang="en-US" altLang="en-US" b="1" dirty="0">
                <a:solidFill>
                  <a:schemeClr val="tx1"/>
                </a:solidFill>
              </a:rPr>
              <a:t>Stateless</a:t>
            </a:r>
            <a:r>
              <a:rPr lang="en-US" altLang="en-US" dirty="0">
                <a:solidFill>
                  <a:schemeClr val="tx1"/>
                </a:solidFill>
              </a:rPr>
              <a:t>: each request has all info needed; no server session</a:t>
            </a:r>
          </a:p>
          <a:p>
            <a:pPr marL="292608" lvl="1" indent="0" eaLnBrk="0" fontAlgn="base" hangingPunct="0">
              <a:lnSpc>
                <a:spcPct val="100000"/>
              </a:lnSpc>
              <a:spcBef>
                <a:spcPct val="0"/>
              </a:spcBef>
              <a:spcAft>
                <a:spcPct val="0"/>
              </a:spcAft>
              <a:buClrTx/>
              <a:buFontTx/>
              <a:buChar char="•"/>
            </a:pPr>
            <a:r>
              <a:rPr lang="en-US" altLang="en-US" sz="1600" b="1" dirty="0">
                <a:solidFill>
                  <a:schemeClr val="tx1"/>
                </a:solidFill>
              </a:rPr>
              <a:t>Cacheable</a:t>
            </a:r>
            <a:r>
              <a:rPr lang="en-US" altLang="en-US" sz="1600" dirty="0">
                <a:solidFill>
                  <a:schemeClr val="tx1"/>
                </a:solidFill>
              </a:rPr>
              <a:t>: responses declare cache semantics</a:t>
            </a:r>
          </a:p>
          <a:p>
            <a:pPr marL="292608" lvl="1" indent="0" eaLnBrk="0" fontAlgn="base" hangingPunct="0">
              <a:lnSpc>
                <a:spcPct val="100000"/>
              </a:lnSpc>
              <a:spcBef>
                <a:spcPct val="0"/>
              </a:spcBef>
              <a:spcAft>
                <a:spcPct val="0"/>
              </a:spcAft>
              <a:buClrTx/>
              <a:buFontTx/>
              <a:buChar char="•"/>
            </a:pPr>
            <a:r>
              <a:rPr lang="en-US" altLang="en-US" sz="1600" b="1" dirty="0">
                <a:solidFill>
                  <a:schemeClr val="tx1"/>
                </a:solidFill>
              </a:rPr>
              <a:t>Uniform Interface</a:t>
            </a:r>
            <a:r>
              <a:rPr lang="en-US" altLang="en-US" sz="1600" dirty="0">
                <a:solidFill>
                  <a:schemeClr val="tx1"/>
                </a:solidFill>
              </a:rPr>
              <a:t>: consistent operations, resource identifiers, self-descriptive messages, hypermedia links</a:t>
            </a:r>
          </a:p>
          <a:p>
            <a:pPr marL="292608" lvl="1" indent="0" eaLnBrk="0" fontAlgn="base" hangingPunct="0">
              <a:lnSpc>
                <a:spcPct val="100000"/>
              </a:lnSpc>
              <a:spcBef>
                <a:spcPct val="0"/>
              </a:spcBef>
              <a:spcAft>
                <a:spcPct val="0"/>
              </a:spcAft>
              <a:buClrTx/>
              <a:buFontTx/>
              <a:buChar char="•"/>
            </a:pPr>
            <a:r>
              <a:rPr lang="en-US" altLang="en-US" sz="1600" b="1" dirty="0">
                <a:solidFill>
                  <a:schemeClr val="tx1"/>
                </a:solidFill>
              </a:rPr>
              <a:t>Layered System</a:t>
            </a:r>
            <a:r>
              <a:rPr lang="en-US" altLang="en-US" sz="1600" dirty="0">
                <a:solidFill>
                  <a:schemeClr val="tx1"/>
                </a:solidFill>
              </a:rPr>
              <a:t>: intermediaries (proxies, gateways) allowed</a:t>
            </a:r>
          </a:p>
          <a:p>
            <a:pPr marL="292608" lvl="1" indent="0" eaLnBrk="0" fontAlgn="base" hangingPunct="0">
              <a:lnSpc>
                <a:spcPct val="100000"/>
              </a:lnSpc>
              <a:spcBef>
                <a:spcPct val="0"/>
              </a:spcBef>
              <a:spcAft>
                <a:spcPct val="0"/>
              </a:spcAft>
              <a:buClrTx/>
              <a:buFontTx/>
              <a:buChar char="•"/>
            </a:pPr>
            <a:r>
              <a:rPr lang="en-US" altLang="en-US" sz="1600" i="1" dirty="0">
                <a:solidFill>
                  <a:schemeClr val="tx1"/>
                </a:solidFill>
              </a:rPr>
              <a:t>(Optional)</a:t>
            </a:r>
            <a:r>
              <a:rPr lang="en-US" altLang="en-US" sz="1600" dirty="0">
                <a:solidFill>
                  <a:schemeClr val="tx1"/>
                </a:solidFill>
              </a:rPr>
              <a:t> </a:t>
            </a:r>
            <a:r>
              <a:rPr lang="en-US" altLang="en-US" sz="1600" b="1" dirty="0">
                <a:solidFill>
                  <a:schemeClr val="tx1"/>
                </a:solidFill>
              </a:rPr>
              <a:t>Code-on-Demand</a:t>
            </a:r>
            <a:r>
              <a:rPr lang="en-US" altLang="en-US" sz="1600" dirty="0">
                <a:solidFill>
                  <a:schemeClr val="tx1"/>
                </a:solidFill>
              </a:rPr>
              <a:t>: servers can send executable code</a:t>
            </a:r>
          </a:p>
          <a:p>
            <a:pPr marL="0" lvl="0" indent="0" eaLnBrk="0" fontAlgn="base" hangingPunct="0">
              <a:lnSpc>
                <a:spcPct val="100000"/>
              </a:lnSpc>
              <a:spcBef>
                <a:spcPct val="0"/>
              </a:spcBef>
              <a:spcAft>
                <a:spcPct val="0"/>
              </a:spcAft>
              <a:buClrTx/>
              <a:buSzTx/>
              <a:buFontTx/>
              <a:buChar char="•"/>
            </a:pPr>
            <a:r>
              <a:rPr lang="en-US" altLang="en-US" sz="1800" b="1" dirty="0">
                <a:solidFill>
                  <a:schemeClr val="tx1"/>
                </a:solidFill>
              </a:rPr>
              <a:t>What we get out of it</a:t>
            </a:r>
            <a:r>
              <a:rPr lang="en-US" altLang="en-US" sz="1800" dirty="0">
                <a:solidFill>
                  <a:schemeClr val="tx1"/>
                </a:solidFill>
              </a:rPr>
              <a:t>: loose coupling, scalability, evolvability, and cache-friendly performance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760839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94947-02D4-D1C0-A4BB-A7EC8489B0FA}"/>
              </a:ext>
            </a:extLst>
          </p:cNvPr>
          <p:cNvSpPr>
            <a:spLocks noGrp="1"/>
          </p:cNvSpPr>
          <p:nvPr>
            <p:ph type="title"/>
          </p:nvPr>
        </p:nvSpPr>
        <p:spPr/>
        <p:txBody>
          <a:bodyPr/>
          <a:lstStyle/>
          <a:p>
            <a:r>
              <a:rPr lang="en-US" dirty="0"/>
              <a:t>REST and HTTP</a:t>
            </a:r>
          </a:p>
        </p:txBody>
      </p:sp>
      <p:sp>
        <p:nvSpPr>
          <p:cNvPr id="4" name="Rectangle 1">
            <a:extLst>
              <a:ext uri="{FF2B5EF4-FFF2-40B4-BE49-F238E27FC236}">
                <a16:creationId xmlns:a16="http://schemas.microsoft.com/office/drawing/2014/main" id="{E2836613-6F28-C84A-7317-4698A4A8906E}"/>
              </a:ext>
            </a:extLst>
          </p:cNvPr>
          <p:cNvSpPr>
            <a:spLocks noGrp="1" noChangeArrowheads="1"/>
          </p:cNvSpPr>
          <p:nvPr>
            <p:ph idx="1"/>
          </p:nvPr>
        </p:nvSpPr>
        <p:spPr bwMode="auto">
          <a:xfrm>
            <a:off x="1097280" y="2657084"/>
            <a:ext cx="9942658" cy="2400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lvl="0" indent="0" eaLnBrk="0" fontAlgn="base" hangingPunct="0">
              <a:lnSpc>
                <a:spcPct val="100000"/>
              </a:lnSpc>
              <a:spcBef>
                <a:spcPct val="0"/>
              </a:spcBef>
              <a:spcAft>
                <a:spcPct val="0"/>
              </a:spcAft>
              <a:buClrTx/>
              <a:buSzTx/>
              <a:buFontTx/>
              <a:buChar char="•"/>
            </a:pPr>
            <a:r>
              <a:rPr lang="en-US" altLang="en-US" sz="1800" b="1" dirty="0">
                <a:solidFill>
                  <a:schemeClr val="tx1"/>
                </a:solidFill>
                <a:latin typeface="Arial" panose="020B0604020202020204" pitchFamily="34" charset="0"/>
              </a:rPr>
              <a:t> REST</a:t>
            </a:r>
            <a:r>
              <a:rPr lang="en-US" altLang="en-US" sz="1800" dirty="0">
                <a:solidFill>
                  <a:schemeClr val="tx1"/>
                </a:solidFill>
                <a:latin typeface="Arial" panose="020B0604020202020204" pitchFamily="34" charset="0"/>
              </a:rPr>
              <a:t> = architectural style for </a:t>
            </a:r>
            <a:r>
              <a:rPr lang="en-US" altLang="en-US" sz="1800" i="1" dirty="0">
                <a:solidFill>
                  <a:schemeClr val="tx1"/>
                </a:solidFill>
                <a:latin typeface="Arial" panose="020B0604020202020204" pitchFamily="34" charset="0"/>
              </a:rPr>
              <a:t>resource-oriented</a:t>
            </a:r>
            <a:r>
              <a:rPr lang="en-US" altLang="en-US" sz="1800" dirty="0">
                <a:solidFill>
                  <a:schemeClr val="tx1"/>
                </a:solidFill>
                <a:latin typeface="Arial" panose="020B0604020202020204" pitchFamily="34" charset="0"/>
              </a:rPr>
              <a:t> systems (not a spec)</a:t>
            </a:r>
          </a:p>
          <a:p>
            <a:pPr marL="292608" lvl="1" indent="0" eaLnBrk="0" fontAlgn="base" hangingPunct="0">
              <a:lnSpc>
                <a:spcPct val="100000"/>
              </a:lnSpc>
              <a:spcBef>
                <a:spcPct val="0"/>
              </a:spcBef>
              <a:spcAft>
                <a:spcPct val="0"/>
              </a:spcAft>
              <a:buClrTx/>
              <a:buFontTx/>
              <a:buChar char="•"/>
            </a:pPr>
            <a:r>
              <a:rPr lang="en-US" altLang="en-US" sz="1600" dirty="0">
                <a:solidFill>
                  <a:schemeClr val="tx1"/>
                </a:solidFill>
                <a:latin typeface="Arial" panose="020B0604020202020204" pitchFamily="34" charset="0"/>
              </a:rPr>
              <a:t> Constraints: client-server, stateless, cacheable, </a:t>
            </a:r>
            <a:r>
              <a:rPr lang="en-US" altLang="en-US" sz="1600" b="1" dirty="0">
                <a:solidFill>
                  <a:schemeClr val="tx1"/>
                </a:solidFill>
                <a:latin typeface="Arial" panose="020B0604020202020204" pitchFamily="34" charset="0"/>
              </a:rPr>
              <a:t>uniform interface</a:t>
            </a:r>
            <a:r>
              <a:rPr lang="en-US" altLang="en-US" sz="1600" dirty="0">
                <a:solidFill>
                  <a:schemeClr val="tx1"/>
                </a:solidFill>
                <a:latin typeface="Arial" panose="020B0604020202020204" pitchFamily="34" charset="0"/>
              </a:rPr>
              <a:t>, layered (optional code-on-demand)</a:t>
            </a:r>
          </a:p>
          <a:p>
            <a:pPr marL="0" lvl="0" indent="0" eaLnBrk="0" fontAlgn="base" hangingPunct="0">
              <a:lnSpc>
                <a:spcPct val="100000"/>
              </a:lnSpc>
              <a:spcBef>
                <a:spcPct val="0"/>
              </a:spcBef>
              <a:spcAft>
                <a:spcPct val="0"/>
              </a:spcAft>
              <a:buClrTx/>
              <a:buSzTx/>
              <a:buFontTx/>
              <a:buChar char="•"/>
            </a:pPr>
            <a:r>
              <a:rPr lang="en-US" altLang="en-US" sz="1800" b="1" dirty="0">
                <a:solidFill>
                  <a:schemeClr val="tx1"/>
                </a:solidFill>
                <a:latin typeface="Arial" panose="020B0604020202020204" pitchFamily="34" charset="0"/>
              </a:rPr>
              <a:t> HTTP as a great REST vehicle:</a:t>
            </a:r>
            <a:endParaRPr lang="en-US" altLang="en-US" sz="1800" dirty="0">
              <a:solidFill>
                <a:schemeClr val="tx1"/>
              </a:solidFill>
              <a:latin typeface="Arial" panose="020B0604020202020204" pitchFamily="34" charset="0"/>
            </a:endParaRPr>
          </a:p>
          <a:p>
            <a:pPr marL="292608" lvl="1" indent="0" eaLnBrk="0" fontAlgn="base" hangingPunct="0">
              <a:lnSpc>
                <a:spcPct val="100000"/>
              </a:lnSpc>
              <a:spcBef>
                <a:spcPct val="0"/>
              </a:spcBef>
              <a:spcAft>
                <a:spcPct val="0"/>
              </a:spcAft>
              <a:buClrTx/>
              <a:buFontTx/>
              <a:buChar char="•"/>
            </a:pPr>
            <a:r>
              <a:rPr lang="en-US" altLang="en-US" sz="1600" b="1" dirty="0">
                <a:solidFill>
                  <a:schemeClr val="tx1"/>
                </a:solidFill>
                <a:latin typeface="Arial" panose="020B0604020202020204" pitchFamily="34" charset="0"/>
              </a:rPr>
              <a:t> URIs</a:t>
            </a:r>
            <a:r>
              <a:rPr lang="en-US" altLang="en-US" sz="1600" dirty="0">
                <a:solidFill>
                  <a:schemeClr val="tx1"/>
                </a:solidFill>
                <a:latin typeface="Arial" panose="020B0604020202020204" pitchFamily="34" charset="0"/>
              </a:rPr>
              <a:t> identify resources</a:t>
            </a:r>
            <a:r>
              <a:rPr lang="en-US" altLang="en-US" sz="1400" dirty="0">
                <a:solidFill>
                  <a:schemeClr val="tx1"/>
                </a:solidFill>
              </a:rPr>
              <a:t> (/employees/1)</a:t>
            </a:r>
          </a:p>
          <a:p>
            <a:pPr marL="292608" lvl="1" indent="0" eaLnBrk="0" fontAlgn="base" hangingPunct="0">
              <a:lnSpc>
                <a:spcPct val="100000"/>
              </a:lnSpc>
              <a:spcBef>
                <a:spcPct val="0"/>
              </a:spcBef>
              <a:spcAft>
                <a:spcPct val="0"/>
              </a:spcAft>
              <a:buClrTx/>
              <a:buFontTx/>
              <a:buChar char="•"/>
            </a:pPr>
            <a:r>
              <a:rPr lang="en-US" altLang="en-US" sz="1600" b="1" dirty="0">
                <a:solidFill>
                  <a:schemeClr val="tx1"/>
                </a:solidFill>
                <a:latin typeface="Arial" panose="020B0604020202020204" pitchFamily="34" charset="0"/>
              </a:rPr>
              <a:t> Methods</a:t>
            </a:r>
            <a:r>
              <a:rPr lang="en-US" altLang="en-US" sz="1600" dirty="0">
                <a:solidFill>
                  <a:schemeClr val="tx1"/>
                </a:solidFill>
                <a:latin typeface="Arial" panose="020B0604020202020204" pitchFamily="34" charset="0"/>
              </a:rPr>
              <a:t> map to intent: GET (read), POST (create), PUT/PATCH (update), DELETE (remove)</a:t>
            </a:r>
          </a:p>
          <a:p>
            <a:pPr marL="292608" lvl="1" indent="0" eaLnBrk="0" fontAlgn="base" hangingPunct="0">
              <a:lnSpc>
                <a:spcPct val="100000"/>
              </a:lnSpc>
              <a:spcBef>
                <a:spcPct val="0"/>
              </a:spcBef>
              <a:spcAft>
                <a:spcPct val="0"/>
              </a:spcAft>
              <a:buClrTx/>
              <a:buFontTx/>
              <a:buChar char="•"/>
            </a:pPr>
            <a:r>
              <a:rPr lang="en-US" altLang="en-US" sz="1600" b="1" dirty="0">
                <a:solidFill>
                  <a:schemeClr val="tx1"/>
                </a:solidFill>
                <a:latin typeface="Arial" panose="020B0604020202020204" pitchFamily="34" charset="0"/>
              </a:rPr>
              <a:t> Representations</a:t>
            </a:r>
            <a:r>
              <a:rPr lang="en-US" altLang="en-US" sz="1600" dirty="0">
                <a:solidFill>
                  <a:schemeClr val="tx1"/>
                </a:solidFill>
                <a:latin typeface="Arial" panose="020B0604020202020204" pitchFamily="34" charset="0"/>
              </a:rPr>
              <a:t> (JSON, XML, etc.) transfer resource state</a:t>
            </a:r>
          </a:p>
          <a:p>
            <a:pPr marL="292608" lvl="1" indent="0" eaLnBrk="0" fontAlgn="base" hangingPunct="0">
              <a:lnSpc>
                <a:spcPct val="100000"/>
              </a:lnSpc>
              <a:spcBef>
                <a:spcPct val="0"/>
              </a:spcBef>
              <a:spcAft>
                <a:spcPct val="0"/>
              </a:spcAft>
              <a:buClrTx/>
              <a:buFontTx/>
              <a:buChar char="•"/>
            </a:pPr>
            <a:r>
              <a:rPr lang="en-US" altLang="en-US" sz="1600" b="1" dirty="0">
                <a:solidFill>
                  <a:schemeClr val="tx1"/>
                </a:solidFill>
                <a:latin typeface="Arial" panose="020B0604020202020204" pitchFamily="34" charset="0"/>
              </a:rPr>
              <a:t> Status codes</a:t>
            </a:r>
            <a:r>
              <a:rPr lang="en-US" altLang="en-US" sz="1600" dirty="0">
                <a:solidFill>
                  <a:schemeClr val="tx1"/>
                </a:solidFill>
                <a:latin typeface="Arial" panose="020B0604020202020204" pitchFamily="34" charset="0"/>
              </a:rPr>
              <a:t> communicate outcomes (201 Created, 404 Not Found, 409 Conflict, …)</a:t>
            </a:r>
          </a:p>
          <a:p>
            <a:pPr marL="292608" lvl="1" indent="0" eaLnBrk="0" fontAlgn="base" hangingPunct="0">
              <a:lnSpc>
                <a:spcPct val="100000"/>
              </a:lnSpc>
              <a:spcBef>
                <a:spcPct val="0"/>
              </a:spcBef>
              <a:spcAft>
                <a:spcPct val="0"/>
              </a:spcAft>
              <a:buClrTx/>
              <a:buFontTx/>
              <a:buChar char="•"/>
            </a:pPr>
            <a:r>
              <a:rPr lang="en-US" altLang="en-US" sz="1600" b="1" dirty="0">
                <a:solidFill>
                  <a:schemeClr val="tx1"/>
                </a:solidFill>
                <a:latin typeface="Arial" panose="020B0604020202020204" pitchFamily="34" charset="0"/>
              </a:rPr>
              <a:t> Hypermedia</a:t>
            </a:r>
            <a:r>
              <a:rPr lang="en-US" altLang="en-US" sz="1600" dirty="0">
                <a:solidFill>
                  <a:schemeClr val="tx1"/>
                </a:solidFill>
                <a:latin typeface="Arial" panose="020B0604020202020204" pitchFamily="34" charset="0"/>
              </a:rPr>
              <a:t> (HATEOAS) can guide clients via links</a:t>
            </a:r>
            <a:endParaRPr lang="en-US" altLang="en-US" sz="1800" dirty="0">
              <a:solidFill>
                <a:schemeClr val="tx1"/>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95875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EBF04-DAF8-435B-99B6-9801F21D5F82}"/>
              </a:ext>
            </a:extLst>
          </p:cNvPr>
          <p:cNvSpPr>
            <a:spLocks noGrp="1"/>
          </p:cNvSpPr>
          <p:nvPr>
            <p:ph type="title"/>
          </p:nvPr>
        </p:nvSpPr>
        <p:spPr/>
        <p:txBody>
          <a:bodyPr/>
          <a:lstStyle/>
          <a:p>
            <a:r>
              <a:rPr lang="en-US" dirty="0"/>
              <a:t>Key Elements of REST APIs - 1</a:t>
            </a:r>
          </a:p>
        </p:txBody>
      </p:sp>
      <p:sp>
        <p:nvSpPr>
          <p:cNvPr id="3" name="Content Placeholder 2">
            <a:extLst>
              <a:ext uri="{FF2B5EF4-FFF2-40B4-BE49-F238E27FC236}">
                <a16:creationId xmlns:a16="http://schemas.microsoft.com/office/drawing/2014/main" id="{237B94D8-9E2F-48BE-91AD-762C22478BE3}"/>
              </a:ext>
            </a:extLst>
          </p:cNvPr>
          <p:cNvSpPr>
            <a:spLocks noGrp="1"/>
          </p:cNvSpPr>
          <p:nvPr>
            <p:ph idx="1"/>
          </p:nvPr>
        </p:nvSpPr>
        <p:spPr/>
        <p:txBody>
          <a:bodyPr>
            <a:noAutofit/>
          </a:bodyPr>
          <a:lstStyle/>
          <a:p>
            <a:endParaRPr lang="en-US" dirty="0"/>
          </a:p>
          <a:p>
            <a:pPr marL="0" indent="0">
              <a:buNone/>
            </a:pPr>
            <a:r>
              <a:rPr lang="en-US" sz="2800" dirty="0"/>
              <a:t>Resources</a:t>
            </a:r>
            <a:endParaRPr lang="en-US" dirty="0"/>
          </a:p>
          <a:p>
            <a:pPr>
              <a:buFont typeface="Wingdings" panose="05000000000000000000" pitchFamily="2" charset="2"/>
              <a:buChar char="Ø"/>
            </a:pPr>
            <a:r>
              <a:rPr lang="en-US" dirty="0"/>
              <a:t>The first key element is the resource itself. </a:t>
            </a:r>
          </a:p>
          <a:p>
            <a:pPr lvl="1">
              <a:buFont typeface="Wingdings" panose="05000000000000000000" pitchFamily="2" charset="2"/>
              <a:buChar char="Ø"/>
            </a:pPr>
            <a:r>
              <a:rPr lang="en-US" dirty="0"/>
              <a:t>Let assume that a web application on a server has records of several employees. </a:t>
            </a:r>
          </a:p>
          <a:p>
            <a:pPr lvl="1">
              <a:buFont typeface="Wingdings" panose="05000000000000000000" pitchFamily="2" charset="2"/>
              <a:buChar char="Ø"/>
            </a:pPr>
            <a:r>
              <a:rPr lang="en-US" dirty="0"/>
              <a:t>Let's assume the URL of the web application is http://demo.guru99.com. </a:t>
            </a:r>
          </a:p>
          <a:p>
            <a:pPr lvl="1">
              <a:buFont typeface="Wingdings" panose="05000000000000000000" pitchFamily="2" charset="2"/>
              <a:buChar char="Ø"/>
            </a:pPr>
            <a:r>
              <a:rPr lang="en-US" dirty="0"/>
              <a:t>Now in order to access an employee record resource via REST, one can issue the command </a:t>
            </a:r>
            <a:r>
              <a:rPr lang="en-US" dirty="0">
                <a:hlinkClick r:id="rId2"/>
              </a:rPr>
              <a:t>http://demo.guru99.com/employees/1</a:t>
            </a:r>
            <a:endParaRPr lang="en-US" dirty="0"/>
          </a:p>
          <a:p>
            <a:pPr lvl="2">
              <a:buFont typeface="Wingdings" panose="05000000000000000000" pitchFamily="2" charset="2"/>
              <a:buChar char="Ø"/>
            </a:pPr>
            <a:r>
              <a:rPr lang="en-US" dirty="0"/>
              <a:t> This command tells the web server to please provide the details of the employee whose employee number is 1.</a:t>
            </a:r>
          </a:p>
          <a:p>
            <a:endParaRPr lang="en-US" dirty="0"/>
          </a:p>
          <a:p>
            <a:r>
              <a:rPr lang="en-US" dirty="0"/>
              <a:t>Then … the remaining info sent to the resource: VERBS, HEADERS, BODY (and then responses)</a:t>
            </a:r>
          </a:p>
        </p:txBody>
      </p:sp>
    </p:spTree>
    <p:extLst>
      <p:ext uri="{BB962C8B-B14F-4D97-AF65-F5344CB8AC3E}">
        <p14:creationId xmlns:p14="http://schemas.microsoft.com/office/powerpoint/2010/main" val="1999529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87539-06EF-4DAD-8096-B5E58BD1BC1C}"/>
              </a:ext>
            </a:extLst>
          </p:cNvPr>
          <p:cNvSpPr>
            <a:spLocks noGrp="1"/>
          </p:cNvSpPr>
          <p:nvPr>
            <p:ph type="title"/>
          </p:nvPr>
        </p:nvSpPr>
        <p:spPr/>
        <p:txBody>
          <a:bodyPr/>
          <a:lstStyle/>
          <a:p>
            <a:r>
              <a:rPr lang="en-US" dirty="0"/>
              <a:t>Key Elements - 2</a:t>
            </a:r>
          </a:p>
        </p:txBody>
      </p:sp>
      <p:sp>
        <p:nvSpPr>
          <p:cNvPr id="3" name="Content Placeholder 2">
            <a:extLst>
              <a:ext uri="{FF2B5EF4-FFF2-40B4-BE49-F238E27FC236}">
                <a16:creationId xmlns:a16="http://schemas.microsoft.com/office/drawing/2014/main" id="{E7F264FE-0572-4D70-A5F4-6F5CD113DFE8}"/>
              </a:ext>
            </a:extLst>
          </p:cNvPr>
          <p:cNvSpPr>
            <a:spLocks noGrp="1"/>
          </p:cNvSpPr>
          <p:nvPr>
            <p:ph idx="1"/>
          </p:nvPr>
        </p:nvSpPr>
        <p:spPr>
          <a:xfrm>
            <a:off x="295674" y="1737360"/>
            <a:ext cx="11896326" cy="4630587"/>
          </a:xfrm>
        </p:spPr>
        <p:txBody>
          <a:bodyPr>
            <a:normAutofit fontScale="92500"/>
          </a:bodyPr>
          <a:lstStyle/>
          <a:p>
            <a:r>
              <a:rPr lang="en-US" sz="1600" b="1" u="sng" dirty="0"/>
              <a:t>Request Verbs </a:t>
            </a:r>
          </a:p>
          <a:p>
            <a:pPr>
              <a:spcBef>
                <a:spcPts val="600"/>
              </a:spcBef>
            </a:pPr>
            <a:r>
              <a:rPr lang="en-US" sz="1600" dirty="0"/>
              <a:t>These describe what you want to do with the resource. A browser issues a GET verb to instruct the endpoint it wants to get data. However, there are many other verbs available including things like POST, PUT, and DELETE. So in the case of the example http://demo.guru99.com/employee/1 , the web browser is actually issuing a GET Verb because it wants to get the details of the employee record.</a:t>
            </a:r>
          </a:p>
          <a:p>
            <a:r>
              <a:rPr lang="en-US" sz="1600" b="1" u="sng" dirty="0"/>
              <a:t>Request Headers</a:t>
            </a:r>
          </a:p>
          <a:p>
            <a:pPr>
              <a:spcBef>
                <a:spcPts val="600"/>
              </a:spcBef>
            </a:pPr>
            <a:r>
              <a:rPr lang="en-US" sz="1600" dirty="0"/>
              <a:t>These are additional instructions sent with the request. These might define the type of response required or the authorization details.</a:t>
            </a:r>
          </a:p>
          <a:p>
            <a:r>
              <a:rPr lang="en-US" sz="1600" b="1" u="sng" dirty="0"/>
              <a:t>Request Body</a:t>
            </a:r>
          </a:p>
          <a:p>
            <a:pPr>
              <a:spcBef>
                <a:spcPts val="600"/>
              </a:spcBef>
            </a:pPr>
            <a:r>
              <a:rPr lang="en-US" sz="1600" dirty="0"/>
              <a:t>Data is sent with the request. Data is normally sent in the request when a POST request is made to the REST web service. In a POST call, the client actually tells the web service that it wants to add a resource to the server. Hence, the request body would have the details of the resource which is required to be added to the server.</a:t>
            </a:r>
          </a:p>
          <a:p>
            <a:r>
              <a:rPr lang="en-US" sz="1600" b="1" u="sng" dirty="0"/>
              <a:t>Response Body</a:t>
            </a:r>
          </a:p>
          <a:p>
            <a:pPr>
              <a:spcBef>
                <a:spcPts val="600"/>
              </a:spcBef>
            </a:pPr>
            <a:r>
              <a:rPr lang="en-US" sz="1600" dirty="0"/>
              <a:t>This is the main body of the response. So in our example, if we were to query the web server via the request http://demo.guru99.com/employee/1 , the web server might return an XML document with all the details of the employee in the Response Body.</a:t>
            </a:r>
          </a:p>
          <a:p>
            <a:r>
              <a:rPr lang="en-US" sz="1600" b="1" u="sng" dirty="0"/>
              <a:t>Response Status codes</a:t>
            </a:r>
          </a:p>
          <a:p>
            <a:pPr>
              <a:spcBef>
                <a:spcPts val="600"/>
              </a:spcBef>
            </a:pPr>
            <a:r>
              <a:rPr lang="en-US" sz="1600" dirty="0"/>
              <a:t>These codes are the general codes which are returned along with the response from the web server. An example is the code 200 which is normally returned if there is no error when returning a response to the client.</a:t>
            </a:r>
          </a:p>
        </p:txBody>
      </p:sp>
    </p:spTree>
    <p:extLst>
      <p:ext uri="{BB962C8B-B14F-4D97-AF65-F5344CB8AC3E}">
        <p14:creationId xmlns:p14="http://schemas.microsoft.com/office/powerpoint/2010/main" val="4127855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0231D-3A51-4EF7-944E-D7D1CD62C013}"/>
              </a:ext>
            </a:extLst>
          </p:cNvPr>
          <p:cNvSpPr>
            <a:spLocks noGrp="1"/>
          </p:cNvSpPr>
          <p:nvPr>
            <p:ph type="title"/>
          </p:nvPr>
        </p:nvSpPr>
        <p:spPr/>
        <p:txBody>
          <a:bodyPr/>
          <a:lstStyle/>
          <a:p>
            <a:r>
              <a:rPr lang="en-US" dirty="0"/>
              <a:t>Key Elements - 3</a:t>
            </a:r>
          </a:p>
        </p:txBody>
      </p:sp>
      <p:sp>
        <p:nvSpPr>
          <p:cNvPr id="3" name="Content Placeholder 2">
            <a:extLst>
              <a:ext uri="{FF2B5EF4-FFF2-40B4-BE49-F238E27FC236}">
                <a16:creationId xmlns:a16="http://schemas.microsoft.com/office/drawing/2014/main" id="{5AB0A788-EC8F-479E-B481-3C4BFAAA848C}"/>
              </a:ext>
            </a:extLst>
          </p:cNvPr>
          <p:cNvSpPr>
            <a:spLocks noGrp="1"/>
          </p:cNvSpPr>
          <p:nvPr>
            <p:ph idx="1"/>
          </p:nvPr>
        </p:nvSpPr>
        <p:spPr>
          <a:xfrm>
            <a:off x="1097280" y="1737361"/>
            <a:ext cx="10058400" cy="4452424"/>
          </a:xfrm>
        </p:spPr>
        <p:txBody>
          <a:bodyPr>
            <a:normAutofit fontScale="92500" lnSpcReduction="10000"/>
          </a:bodyPr>
          <a:lstStyle/>
          <a:p>
            <a:r>
              <a:rPr lang="en-US" b="1" dirty="0"/>
              <a:t>RESTful Methods</a:t>
            </a:r>
          </a:p>
          <a:p>
            <a:r>
              <a:rPr lang="en-US" dirty="0"/>
              <a:t>The below list shows the verbs (POST, GET, PUT, and DELETE) and an example of what they would mean.</a:t>
            </a:r>
          </a:p>
          <a:p>
            <a:pPr>
              <a:lnSpc>
                <a:spcPct val="120000"/>
              </a:lnSpc>
            </a:pPr>
            <a:r>
              <a:rPr lang="en-US" dirty="0"/>
              <a:t>Let's assume that we have a RESTful web service is defined at the location. http://demo.guru99.com/employee . When the client makes any request to this web service, it can specify any of the normal HTTP verbs of GET, POST, DELETE and PUT. </a:t>
            </a:r>
          </a:p>
          <a:p>
            <a:pPr>
              <a:lnSpc>
                <a:spcPct val="120000"/>
              </a:lnSpc>
            </a:pPr>
            <a:r>
              <a:rPr lang="en-US" dirty="0"/>
              <a:t>Below is what would happen If the respective verbs were sent by the client:</a:t>
            </a:r>
          </a:p>
          <a:p>
            <a:r>
              <a:rPr lang="en-US" dirty="0"/>
              <a:t>POST – This would be used to create a new employee using the RESTful web service</a:t>
            </a:r>
          </a:p>
          <a:p>
            <a:r>
              <a:rPr lang="en-US" dirty="0"/>
              <a:t>GET - This would be used to get a list of all employee using the RESTful web service</a:t>
            </a:r>
          </a:p>
          <a:p>
            <a:r>
              <a:rPr lang="en-US" dirty="0"/>
              <a:t>PUT - This would be used to update all employee using the RESTful web service</a:t>
            </a:r>
          </a:p>
          <a:p>
            <a:r>
              <a:rPr lang="en-US" dirty="0"/>
              <a:t>DELETE - This would be used to delete all employee using the RESTful web service</a:t>
            </a:r>
          </a:p>
          <a:p>
            <a:endParaRPr lang="en-US" dirty="0"/>
          </a:p>
        </p:txBody>
      </p:sp>
    </p:spTree>
    <p:extLst>
      <p:ext uri="{BB962C8B-B14F-4D97-AF65-F5344CB8AC3E}">
        <p14:creationId xmlns:p14="http://schemas.microsoft.com/office/powerpoint/2010/main" val="3432668920"/>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300</TotalTime>
  <Words>2307</Words>
  <Application>Microsoft Office PowerPoint</Application>
  <PresentationFormat>Widescreen</PresentationFormat>
  <Paragraphs>211</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Consolas</vt:lpstr>
      <vt:lpstr>Wingdings</vt:lpstr>
      <vt:lpstr>Retrospect</vt:lpstr>
      <vt:lpstr>Client-server HTTP and REST</vt:lpstr>
      <vt:lpstr>Basic Client - Server</vt:lpstr>
      <vt:lpstr>HTTP</vt:lpstr>
      <vt:lpstr>HTTPS</vt:lpstr>
      <vt:lpstr>REST</vt:lpstr>
      <vt:lpstr>REST and HTTP</vt:lpstr>
      <vt:lpstr>Key Elements of REST APIs - 1</vt:lpstr>
      <vt:lpstr>Key Elements - 2</vt:lpstr>
      <vt:lpstr>Key Elements - 3</vt:lpstr>
      <vt:lpstr>An example</vt:lpstr>
      <vt:lpstr>Why REST?</vt:lpstr>
      <vt:lpstr>How it looks on the  Network …</vt:lpstr>
      <vt:lpstr>A few cautions</vt:lpstr>
      <vt:lpstr>FastApi</vt:lpstr>
      <vt:lpstr>FastApi + our Archtecture</vt:lpstr>
      <vt:lpstr>Fastapi basics – server side</vt:lpstr>
      <vt:lpstr>Uvicorn</vt:lpstr>
      <vt:lpstr>FastApi basics – server side: API</vt:lpstr>
      <vt:lpstr>FastApi basics – client side</vt:lpstr>
      <vt:lpstr>You now have two applications!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 APIs</dc:title>
  <dc:creator>Kal Rabb</dc:creator>
  <cp:lastModifiedBy>Christian Newman</cp:lastModifiedBy>
  <cp:revision>19</cp:revision>
  <dcterms:created xsi:type="dcterms:W3CDTF">2020-05-30T22:01:34Z</dcterms:created>
  <dcterms:modified xsi:type="dcterms:W3CDTF">2026-02-10T04:49:36Z</dcterms:modified>
</cp:coreProperties>
</file>