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 krutz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5A3608-099F-4451-9D92-AF1450503A0C}">
  <a:tblStyle styleId="{2C5A3608-099F-4451-9D92-AF1450503A0C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0" marR="0" lvl="1" indent="0" algn="l" rtl="0">
              <a:spcBef>
                <a:spcPts val="0"/>
              </a:spcBef>
            </a:pPr>
            <a:endParaRPr/>
          </a:p>
          <a:p>
            <a:pPr marL="0" marR="0" lvl="2" indent="0" algn="l" rtl="0">
              <a:spcBef>
                <a:spcPts val="0"/>
              </a:spcBef>
            </a:pPr>
            <a:endParaRPr/>
          </a:p>
          <a:p>
            <a:pPr marL="0" marR="0" lvl="3" indent="0" algn="l" rtl="0">
              <a:spcBef>
                <a:spcPts val="0"/>
              </a:spcBef>
            </a:pPr>
            <a:endParaRPr/>
          </a:p>
          <a:p>
            <a:pPr marL="0" marR="0" lvl="4" indent="0" algn="l" rtl="0">
              <a:spcBef>
                <a:spcPts val="0"/>
              </a:spcBef>
            </a:pPr>
            <a:endParaRPr/>
          </a:p>
          <a:p>
            <a:pPr marL="0" marR="0" lvl="5" indent="0" algn="l" rtl="0">
              <a:spcBef>
                <a:spcPts val="0"/>
              </a:spcBef>
            </a:pPr>
            <a:endParaRPr/>
          </a:p>
          <a:p>
            <a:pPr marL="0" marR="0" lvl="6" indent="0" algn="l" rtl="0">
              <a:spcBef>
                <a:spcPts val="0"/>
              </a:spcBef>
            </a:pPr>
            <a:endParaRPr/>
          </a:p>
          <a:p>
            <a:pPr marL="0" marR="0" lvl="7" indent="0" algn="l" rtl="0">
              <a:spcBef>
                <a:spcPts val="0"/>
              </a:spcBef>
            </a:pPr>
            <a:endParaRPr/>
          </a:p>
          <a:p>
            <a:pPr marL="0" marR="0" lvl="8" indent="0" algn="l" rtl="0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85635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060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dsf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5932592" y="3383946"/>
            <a:ext cx="31998968" cy="1280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buFont typeface="Calibri"/>
              <a:buNone/>
              <a:defRPr/>
            </a:lvl2pPr>
            <a:lvl3pPr lvl="2" rtl="0">
              <a:spcBef>
                <a:spcPts val="0"/>
              </a:spcBef>
              <a:buFont typeface="Calibri"/>
              <a:buNone/>
              <a:defRPr/>
            </a:lvl3pPr>
            <a:lvl4pPr lvl="3" rtl="0">
              <a:spcBef>
                <a:spcPts val="0"/>
              </a:spcBef>
              <a:buFont typeface="Calibri"/>
              <a:buNone/>
              <a:defRPr/>
            </a:lvl4pPr>
            <a:lvl5pPr lvl="4" rtl="0">
              <a:spcBef>
                <a:spcPts val="0"/>
              </a:spcBef>
              <a:buFont typeface="Calibri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5932592" y="2103786"/>
            <a:ext cx="31998968" cy="1280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buFont typeface="Calibri"/>
              <a:buNone/>
              <a:defRPr/>
            </a:lvl2pPr>
            <a:lvl3pPr lvl="2" rtl="0">
              <a:spcBef>
                <a:spcPts val="0"/>
              </a:spcBef>
              <a:buFont typeface="Calibri"/>
              <a:buNone/>
              <a:defRPr/>
            </a:lvl3pPr>
            <a:lvl4pPr lvl="3" rtl="0">
              <a:spcBef>
                <a:spcPts val="0"/>
              </a:spcBef>
              <a:buFont typeface="Calibri"/>
              <a:buNone/>
              <a:defRPr/>
            </a:lvl4pPr>
            <a:lvl5pPr lvl="4" rtl="0">
              <a:spcBef>
                <a:spcPts val="0"/>
              </a:spcBef>
              <a:buFont typeface="Calibri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3"/>
          </p:nvPr>
        </p:nvSpPr>
        <p:spPr>
          <a:xfrm>
            <a:off x="5932592" y="465812"/>
            <a:ext cx="31998968" cy="16379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lvl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buFont typeface="Calibri"/>
              <a:buNone/>
              <a:defRPr/>
            </a:lvl2pPr>
            <a:lvl3pPr lvl="2" rtl="0">
              <a:spcBef>
                <a:spcPts val="0"/>
              </a:spcBef>
              <a:buFont typeface="Calibri"/>
              <a:buNone/>
              <a:defRPr/>
            </a:lvl3pPr>
            <a:lvl4pPr lvl="3" rtl="0">
              <a:spcBef>
                <a:spcPts val="0"/>
              </a:spcBef>
              <a:buFont typeface="Calibri"/>
              <a:buNone/>
              <a:defRPr/>
            </a:lvl4pPr>
            <a:lvl5pPr lvl="4" rtl="0">
              <a:spcBef>
                <a:spcPts val="0"/>
              </a:spcBef>
              <a:buFont typeface="Calibri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4"/>
          </p:nvPr>
        </p:nvSpPr>
        <p:spPr>
          <a:xfrm>
            <a:off x="904175" y="6295350"/>
            <a:ext cx="13591199" cy="778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lvl="0" indent="-228600" rtl="0">
              <a:spcBef>
                <a:spcPts val="0"/>
              </a:spcBef>
              <a:buFont typeface="Calibri"/>
              <a:buChar char="•"/>
              <a:defRPr/>
            </a:lvl1pPr>
            <a:lvl2pPr marL="1485825" lvl="1" indent="-584125" rtl="0">
              <a:spcBef>
                <a:spcPts val="0"/>
              </a:spcBef>
              <a:defRPr/>
            </a:lvl2pPr>
            <a:lvl3pPr marL="2057296" lvl="2" indent="-584096" rtl="0">
              <a:spcBef>
                <a:spcPts val="0"/>
              </a:spcBef>
              <a:defRPr/>
            </a:lvl3pPr>
            <a:lvl4pPr marL="2685916" lvl="3" indent="-641216" rtl="0">
              <a:spcBef>
                <a:spcPts val="0"/>
              </a:spcBef>
              <a:defRPr/>
            </a:lvl4pPr>
            <a:lvl5pPr marL="3143093" lvl="4" indent="-463393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5"/>
          </p:nvPr>
        </p:nvSpPr>
        <p:spPr>
          <a:xfrm>
            <a:off x="922337" y="5431994"/>
            <a:ext cx="13573126" cy="75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2C3F7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6"/>
          </p:nvPr>
        </p:nvSpPr>
        <p:spPr>
          <a:xfrm>
            <a:off x="20211270" y="22455473"/>
            <a:ext cx="13573124" cy="75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2C3F7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7"/>
          </p:nvPr>
        </p:nvSpPr>
        <p:spPr>
          <a:xfrm>
            <a:off x="35789421" y="23323587"/>
            <a:ext cx="6915781" cy="339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2413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2C3F71"/>
              </a:buClr>
              <a:buFont typeface="Times New Roman"/>
              <a:buChar char="•"/>
              <a:defRPr/>
            </a:lvl1pPr>
            <a:lvl2pPr marL="1485825" lvl="1" indent="-584125" rtl="0">
              <a:spcBef>
                <a:spcPts val="0"/>
              </a:spcBef>
              <a:defRPr/>
            </a:lvl2pPr>
            <a:lvl3pPr marL="2057296" lvl="2" indent="-584096" rtl="0">
              <a:spcBef>
                <a:spcPts val="0"/>
              </a:spcBef>
              <a:defRPr/>
            </a:lvl3pPr>
            <a:lvl4pPr marL="2685916" lvl="3" indent="-641216" rtl="0">
              <a:spcBef>
                <a:spcPts val="0"/>
              </a:spcBef>
              <a:defRPr/>
            </a:lvl4pPr>
            <a:lvl5pPr marL="3143093" lvl="4" indent="-463393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8"/>
          </p:nvPr>
        </p:nvSpPr>
        <p:spPr>
          <a:xfrm>
            <a:off x="15162218" y="18131167"/>
            <a:ext cx="13571534" cy="3496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270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Font typeface="Arial"/>
              <a:buChar char="•"/>
              <a:defRPr/>
            </a:lvl1pPr>
            <a:lvl2pPr marL="914354" lvl="1" indent="-12653" rtl="0">
              <a:spcBef>
                <a:spcPts val="0"/>
              </a:spcBef>
              <a:buFont typeface="Calibri"/>
              <a:buNone/>
              <a:defRPr/>
            </a:lvl2pPr>
            <a:lvl3pPr marL="2057296" lvl="2" indent="-584096" rtl="0">
              <a:spcBef>
                <a:spcPts val="0"/>
              </a:spcBef>
              <a:defRPr/>
            </a:lvl3pPr>
            <a:lvl4pPr marL="2685916" lvl="3" indent="-641216" rtl="0">
              <a:spcBef>
                <a:spcPts val="0"/>
              </a:spcBef>
              <a:defRPr/>
            </a:lvl4pPr>
            <a:lvl5pPr marL="3143093" lvl="4" indent="-463393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9"/>
          </p:nvPr>
        </p:nvSpPr>
        <p:spPr>
          <a:xfrm>
            <a:off x="15154276" y="5431994"/>
            <a:ext cx="13579474" cy="75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2C3F7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3"/>
          </p:nvPr>
        </p:nvSpPr>
        <p:spPr>
          <a:xfrm>
            <a:off x="29395740" y="5431994"/>
            <a:ext cx="13576028" cy="75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2C3F7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4"/>
          </p:nvPr>
        </p:nvSpPr>
        <p:spPr>
          <a:xfrm>
            <a:off x="29501693" y="11907646"/>
            <a:ext cx="13576028" cy="28684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lvl="0" indent="-241300" rtl="0">
              <a:spcBef>
                <a:spcPts val="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1485825" lvl="1" indent="-584125" rtl="0">
              <a:spcBef>
                <a:spcPts val="0"/>
              </a:spcBef>
              <a:defRPr/>
            </a:lvl2pPr>
            <a:lvl3pPr marL="2057296" lvl="2" indent="-584096" rtl="0">
              <a:spcBef>
                <a:spcPts val="0"/>
              </a:spcBef>
              <a:defRPr/>
            </a:lvl3pPr>
            <a:lvl4pPr marL="2685916" lvl="3" indent="-641216" rtl="0">
              <a:spcBef>
                <a:spcPts val="0"/>
              </a:spcBef>
              <a:defRPr/>
            </a:lvl4pPr>
            <a:lvl5pPr marL="3143093" lvl="4" indent="-463393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5"/>
          </p:nvPr>
        </p:nvSpPr>
        <p:spPr>
          <a:xfrm>
            <a:off x="29395740" y="14080501"/>
            <a:ext cx="13576028" cy="75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2C3F7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6"/>
          </p:nvPr>
        </p:nvSpPr>
        <p:spPr>
          <a:xfrm>
            <a:off x="923929" y="26905787"/>
            <a:ext cx="13571534" cy="55584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2C3F71"/>
              </a:buClr>
              <a:buFont typeface="Arial"/>
              <a:buChar char="•"/>
              <a:defRPr/>
            </a:lvl1pPr>
            <a:lvl2pPr marL="1485825" lvl="1" indent="-584125" rtl="0">
              <a:spcBef>
                <a:spcPts val="0"/>
              </a:spcBef>
              <a:defRPr/>
            </a:lvl2pPr>
            <a:lvl3pPr marL="2057296" lvl="2" indent="-584096" rtl="0">
              <a:spcBef>
                <a:spcPts val="0"/>
              </a:spcBef>
              <a:defRPr/>
            </a:lvl3pPr>
            <a:lvl4pPr marL="2685916" lvl="3" indent="-641216" rtl="0">
              <a:spcBef>
                <a:spcPts val="0"/>
              </a:spcBef>
              <a:defRPr/>
            </a:lvl4pPr>
            <a:lvl5pPr marL="3143093" lvl="4" indent="-463393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7"/>
          </p:nvPr>
        </p:nvSpPr>
        <p:spPr>
          <a:xfrm>
            <a:off x="1068204" y="13898585"/>
            <a:ext cx="13573124" cy="75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2C3F7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C3F71"/>
            </a:gs>
            <a:gs pos="34000">
              <a:srgbClr val="B3BBC9"/>
            </a:gs>
            <a:gs pos="100000">
              <a:srgbClr val="E1E7F4"/>
            </a:gs>
          </a:gsLst>
          <a:lin ang="162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43891199" cy="4800600"/>
          </a:xfrm>
          <a:prstGeom prst="rect">
            <a:avLst/>
          </a:prstGeom>
          <a:solidFill>
            <a:srgbClr val="425EA9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8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4805362"/>
            <a:ext cx="43891199" cy="152399"/>
          </a:xfrm>
          <a:prstGeom prst="rect">
            <a:avLst/>
          </a:prstGeom>
          <a:solidFill>
            <a:srgbClr val="2C3F71"/>
          </a:solidFill>
          <a:ln w="2857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8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 rot="10800000" flipH="1">
            <a:off x="-13946601" y="11526117"/>
            <a:ext cx="13577436" cy="817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/>
          <p:nvPr/>
        </p:nvSpPr>
        <p:spPr>
          <a:xfrm>
            <a:off x="922350" y="5392025"/>
            <a:ext cx="13577400" cy="11456399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rgbClr val="B3BBC9"/>
              </a:gs>
              <a:gs pos="100000">
                <a:srgbClr val="F3F5FA"/>
              </a:gs>
            </a:gsLst>
            <a:lin ang="16200000" scaled="0"/>
          </a:gradFill>
          <a:ln w="28575" cap="flat" cmpd="sng">
            <a:solidFill>
              <a:srgbClr val="2C3F71">
                <a:alpha val="57647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15154495" y="5392025"/>
            <a:ext cx="27778201" cy="16284599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rgbClr val="B3BBC9"/>
              </a:gs>
              <a:gs pos="100000">
                <a:srgbClr val="F3F5FA"/>
              </a:gs>
            </a:gsLst>
            <a:lin ang="16200000" scaled="0"/>
          </a:gradFill>
          <a:ln w="28575" cap="flat" cmpd="sng">
            <a:solidFill>
              <a:srgbClr val="2C3F71">
                <a:alpha val="57647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15185948" y="22140700"/>
            <a:ext cx="27778201" cy="9881400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rgbClr val="B3BBC9"/>
              </a:gs>
              <a:gs pos="100000">
                <a:srgbClr val="F3F5FA"/>
              </a:gs>
            </a:gsLst>
            <a:lin ang="16200000" scaled="0"/>
          </a:gradFill>
          <a:ln w="28575" cap="flat" cmpd="sng">
            <a:solidFill>
              <a:srgbClr val="2C3F71">
                <a:alpha val="57647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922350" y="17442850"/>
            <a:ext cx="13761899" cy="14579399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rgbClr val="B3BBC9"/>
              </a:gs>
              <a:gs pos="100000">
                <a:srgbClr val="F3F5FA"/>
              </a:gs>
            </a:gsLst>
            <a:lin ang="16200038" scaled="0"/>
          </a:gradFill>
          <a:ln w="28575" cap="flat" cmpd="sng">
            <a:solidFill>
              <a:srgbClr val="2C3F71">
                <a:alpha val="5765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952500" y="5410200"/>
            <a:ext cx="13516499" cy="1391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952500" y="17427850"/>
            <a:ext cx="13716300" cy="112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APPROACH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9" y="1888075"/>
            <a:ext cx="43891199" cy="1280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75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Authors</a:t>
            </a:r>
            <a:endParaRPr lang="en-US" sz="75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0" y="209675"/>
            <a:ext cx="43891199" cy="163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1065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lang="en-US" sz="106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5129525" y="22131775"/>
            <a:ext cx="27803701" cy="1280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7200" b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Stuff</a:t>
            </a:r>
            <a:endParaRPr lang="en-US" sz="7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1409700" y="18819275"/>
            <a:ext cx="12961200" cy="256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577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5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Blah </a:t>
            </a:r>
            <a:r>
              <a:rPr lang="en-US" sz="55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blah</a:t>
            </a:r>
            <a:r>
              <a:rPr lang="en-US" sz="5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5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blah</a:t>
            </a:r>
            <a:endParaRPr lang="en-US" sz="5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15129500" y="5410200"/>
            <a:ext cx="27803701" cy="989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7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Stuff</a:t>
            </a:r>
            <a:endParaRPr lang="en-US" sz="7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50" y="2818375"/>
            <a:ext cx="43891199" cy="172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37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8000" dirty="0" smtClean="0">
                <a:latin typeface="Calibri"/>
                <a:ea typeface="Calibri"/>
                <a:cs typeface="Calibri"/>
                <a:sym typeface="Calibri"/>
              </a:rPr>
              <a:t>Website</a:t>
            </a:r>
            <a:endParaRPr lang="en-US" sz="80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10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409700" y="6659700"/>
            <a:ext cx="12791999" cy="1034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57785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r>
              <a:rPr lang="en-US" sz="5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Blah </a:t>
            </a:r>
            <a:r>
              <a:rPr lang="en-US" sz="55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blah</a:t>
            </a:r>
            <a:r>
              <a:rPr lang="en-US" sz="5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5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blah</a:t>
            </a:r>
            <a:endParaRPr lang="en-US" sz="5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l" rtl="0">
              <a:lnSpc>
                <a:spcPct val="80000"/>
              </a:lnSpc>
              <a:spcBef>
                <a:spcPts val="0"/>
              </a:spcBef>
              <a:buNone/>
            </a:pPr>
            <a:endParaRPr sz="4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lassic 3 Columns">
  <a:themeElements>
    <a:clrScheme name="Metro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1_Classic 3 Columns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 Krutz</cp:lastModifiedBy>
  <cp:revision>1</cp:revision>
  <dcterms:modified xsi:type="dcterms:W3CDTF">2016-11-15T14:37:24Z</dcterms:modified>
</cp:coreProperties>
</file>