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26974800" cy="3611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9" d="100"/>
          <a:sy n="19" d="100"/>
        </p:scale>
        <p:origin x="1236" y="84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t" anchorCtr="0" compatLnSpc="1">
            <a:prstTxWarp prst="textNoShape">
              <a:avLst/>
            </a:prstTxWarp>
          </a:bodyPr>
          <a:lstStyle>
            <a:lvl1pPr defTabSz="3605213">
              <a:defRPr sz="48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84450" y="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t" anchorCtr="0" compatLnSpc="1">
            <a:prstTxWarp prst="textNoShape">
              <a:avLst/>
            </a:prstTxWarp>
          </a:bodyPr>
          <a:lstStyle>
            <a:lvl1pPr algn="r" defTabSz="3605213">
              <a:defRPr sz="48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430905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b" anchorCtr="0" compatLnSpc="1">
            <a:prstTxWarp prst="textNoShape">
              <a:avLst/>
            </a:prstTxWarp>
          </a:bodyPr>
          <a:lstStyle>
            <a:lvl1pPr defTabSz="3605213">
              <a:defRPr sz="4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284450" y="3430905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b" anchorCtr="0" compatLnSpc="1">
            <a:prstTxWarp prst="textNoShape">
              <a:avLst/>
            </a:prstTxWarp>
          </a:bodyPr>
          <a:lstStyle>
            <a:lvl1pPr algn="r" defTabSz="3605213">
              <a:defRPr sz="4800"/>
            </a:lvl1pPr>
          </a:lstStyle>
          <a:p>
            <a:fld id="{4C8C3822-2126-49E6-B258-8B655C188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1688763" cy="1811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279688" y="0"/>
            <a:ext cx="11688762" cy="1811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B2D-5AA6-4AE1-94CA-FCA7B316554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0988" y="4514850"/>
            <a:ext cx="16252825" cy="1219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97163" y="17381538"/>
            <a:ext cx="21580475" cy="14222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4307463"/>
            <a:ext cx="11688763" cy="1811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279688" y="34307463"/>
            <a:ext cx="11688762" cy="1811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6E2F4-D229-40EB-8E7D-098EC0B6C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E2F4-D229-40EB-8E7D-098EC0B6C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7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0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0A2DF-DC75-4042-8820-E7FCE516A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626B-8DCA-4F49-A036-E24D6E2B4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60400" y="2438400"/>
            <a:ext cx="7772400" cy="2194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2438400"/>
            <a:ext cx="23164800" cy="2194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E8A4-57A1-4162-BB37-FCAB2C3EA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DA327-72E1-477F-A407-D75C08B72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600"/>
            <a:ext cx="31089600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6850"/>
            <a:ext cx="31089600" cy="60007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8FAD5-CB2E-4ACE-864D-4333822FA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7924800"/>
            <a:ext cx="15468600" cy="164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64200" y="7924800"/>
            <a:ext cx="15468600" cy="164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087B-D9F8-4457-9E17-24505A823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0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0"/>
            <a:ext cx="1616075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140450"/>
            <a:ext cx="1616710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8699500"/>
            <a:ext cx="1616710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568E-9E31-4BD6-83D4-82FA71A0E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F0A2E-3427-4835-A780-7F8F7BD55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EF699-0B47-4A47-A5F0-527614C17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2200"/>
            <a:ext cx="12033250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0"/>
            <a:ext cx="20447000" cy="2341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0400"/>
            <a:ext cx="12033250" cy="18764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400EB-6784-40C9-9DF1-6B79F58F5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0" y="19202400"/>
            <a:ext cx="21945600" cy="226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0" y="2451100"/>
            <a:ext cx="21945600" cy="1645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0" y="21469350"/>
            <a:ext cx="21945600" cy="3219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A2995-15FE-45A7-8A62-5F0C01EAB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438400"/>
            <a:ext cx="3108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7924800"/>
            <a:ext cx="310896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defTabSz="3657600">
              <a:defRPr sz="56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93600"/>
            <a:ext cx="1158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algn="ctr" defTabSz="3657600">
              <a:defRPr sz="56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algn="r" defTabSz="3657600">
              <a:defRPr sz="5600"/>
            </a:lvl1pPr>
          </a:lstStyle>
          <a:p>
            <a:fld id="{97E40109-6917-4A54-A7CD-C44C44C299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2pPr>
      <a:lvl3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3pPr>
      <a:lvl4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4pPr>
      <a:lvl5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5pPr>
      <a:lvl6pPr marL="4572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6pPr>
      <a:lvl7pPr marL="9144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7pPr>
      <a:lvl8pPr marL="13716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8pPr>
      <a:lvl9pPr marL="18288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9pPr>
    </p:titleStyle>
    <p:bodyStyle>
      <a:lvl1pPr marL="1371600" indent="-1371600" algn="l" defTabSz="3657600" rtl="0" fontAlgn="base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fontAlgn="base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</a:defRPr>
      </a:lvl2pPr>
      <a:lvl3pPr marL="4572000" indent="-914400" algn="l" defTabSz="3657600" rtl="0" fontAlgn="base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</a:defRPr>
      </a:lvl3pPr>
      <a:lvl4pPr marL="6400800" indent="-914400" algn="l" defTabSz="3657600" rtl="0" fontAlgn="base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296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868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91440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6012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00584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1" y="0"/>
            <a:ext cx="36449439" cy="274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Default Design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some text</dc:title>
  <dc:creator>Administrator</dc:creator>
  <cp:lastModifiedBy>Isioma Nnodum</cp:lastModifiedBy>
  <cp:revision>12</cp:revision>
  <dcterms:created xsi:type="dcterms:W3CDTF">2003-04-30T02:09:57Z</dcterms:created>
  <dcterms:modified xsi:type="dcterms:W3CDTF">2014-11-12T05:11:37Z</dcterms:modified>
</cp:coreProperties>
</file>